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68" r:id="rId7"/>
    <p:sldId id="269" r:id="rId8"/>
    <p:sldId id="271" r:id="rId9"/>
    <p:sldId id="259" r:id="rId10"/>
    <p:sldId id="260" r:id="rId11"/>
    <p:sldId id="261" r:id="rId12"/>
    <p:sldId id="262" r:id="rId13"/>
    <p:sldId id="263" r:id="rId14"/>
    <p:sldId id="267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492" autoAdjust="0"/>
  </p:normalViewPr>
  <p:slideViewPr>
    <p:cSldViewPr>
      <p:cViewPr varScale="1">
        <p:scale>
          <a:sx n="128" d="100"/>
          <a:sy n="128" d="100"/>
        </p:scale>
        <p:origin x="480" y="17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2C-4D3E-81C9-0771DCCFEFE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2C-4D3E-81C9-0771DCCFEFE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2C-4D3E-81C9-0771DCCFEF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7790976"/>
        <c:axId val="607790584"/>
      </c:barChart>
      <c:catAx>
        <c:axId val="6077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584"/>
        <c:crosses val="autoZero"/>
        <c:auto val="1"/>
        <c:lblAlgn val="ctr"/>
        <c:lblOffset val="100"/>
        <c:noMultiLvlLbl val="0"/>
      </c:catAx>
      <c:valAx>
        <c:axId val="607790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7790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4E9E87-B9B9-4324-8110-FB781FB2AAAE}" type="doc">
      <dgm:prSet loTypeId="urn:microsoft.com/office/officeart/2005/8/layout/radial6" loCatId="cycle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170C0135-3A94-4623-AA81-735573228628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"/>
        </a:ext>
      </dgm:extLst>
    </dgm:pt>
    <dgm:pt modelId="{7EDBC624-DFE3-497D-829C-08721ACED330}" type="parTrans" cxnId="{22A430BA-B6E0-4052-AE0E-A81596E2528E}">
      <dgm:prSet/>
      <dgm:spPr/>
      <dgm:t>
        <a:bodyPr/>
        <a:lstStyle/>
        <a:p>
          <a:endParaRPr lang="en-US"/>
        </a:p>
      </dgm:t>
    </dgm:pt>
    <dgm:pt modelId="{D38474F5-0992-4D39-B19C-1F963AEBACD2}" type="sibTrans" cxnId="{22A430BA-B6E0-4052-AE0E-A81596E2528E}">
      <dgm:prSet/>
      <dgm:spPr/>
      <dgm:t>
        <a:bodyPr/>
        <a:lstStyle/>
        <a:p>
          <a:endParaRPr lang="en-US"/>
        </a:p>
      </dgm:t>
    </dgm:pt>
    <dgm:pt modelId="{B8E35523-DEC4-40C5-AD71-C446E3CF02A7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Task 1"/>
        </a:ext>
      </dgm:extLst>
    </dgm:pt>
    <dgm:pt modelId="{E38275A8-6585-473D-8CD2-46E571691CE8}" type="parTrans" cxnId="{74BF261D-E0A3-43A7-83EB-85FEEF0798DA}">
      <dgm:prSet/>
      <dgm:spPr/>
      <dgm:t>
        <a:bodyPr/>
        <a:lstStyle/>
        <a:p>
          <a:endParaRPr lang="en-US"/>
        </a:p>
      </dgm:t>
    </dgm:pt>
    <dgm:pt modelId="{2EEF7558-FF6A-4D97-B16B-E787F09F42D0}" type="sibTrans" cxnId="{74BF261D-E0A3-43A7-83EB-85FEEF0798DA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2551E4CB-EB09-450C-9132-37387398D945}">
      <dgm:prSet phldrT="[Text]"/>
      <dgm:spPr/>
      <dgm:t>
        <a:bodyPr/>
        <a:lstStyle/>
        <a:p>
          <a:r>
            <a:rPr lang="en-US" dirty="0"/>
            <a:t>Task 2</a:t>
          </a:r>
        </a:p>
      </dgm:t>
      <dgm:extLst>
        <a:ext uri="{E40237B7-FDA0-4F09-8148-C483321AD2D9}">
          <dgm14:cNvPr xmlns:dgm14="http://schemas.microsoft.com/office/drawing/2010/diagram" id="0" name="" title="Task 2"/>
        </a:ext>
      </dgm:extLst>
    </dgm:pt>
    <dgm:pt modelId="{FDDC1A66-5C2F-4161-9EE0-50E6AE6B3566}" type="parTrans" cxnId="{1C13D7DA-244F-475B-A626-FFEF1E3983D1}">
      <dgm:prSet/>
      <dgm:spPr/>
      <dgm:t>
        <a:bodyPr/>
        <a:lstStyle/>
        <a:p>
          <a:endParaRPr lang="en-US"/>
        </a:p>
      </dgm:t>
    </dgm:pt>
    <dgm:pt modelId="{B47B7453-52D0-4E8E-A0EE-5E0C42B9531D}" type="sibTrans" cxnId="{1C13D7DA-244F-475B-A626-FFEF1E3983D1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57FC35C8-C6CB-4C82-BE0F-B92E4ECAE64D}">
      <dgm:prSet phldrT="[Text]"/>
      <dgm:spPr/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title="Task 3"/>
        </a:ext>
      </dgm:extLst>
    </dgm:pt>
    <dgm:pt modelId="{DCE6D27B-E846-4331-8F79-CDC1E8DDD09A}" type="parTrans" cxnId="{B410F203-BF34-4790-B774-CBB246AFFDF3}">
      <dgm:prSet/>
      <dgm:spPr/>
      <dgm:t>
        <a:bodyPr/>
        <a:lstStyle/>
        <a:p>
          <a:endParaRPr lang="en-US"/>
        </a:p>
      </dgm:t>
    </dgm:pt>
    <dgm:pt modelId="{E3DD98F3-578A-483D-B82A-920BD328FE4E}" type="sibTrans" cxnId="{B410F203-BF34-4790-B774-CBB246AFFDF3}">
      <dgm:prSet/>
      <dgm:spPr/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title="Colored circle connected to tasks"/>
        </a:ext>
      </dgm:extLst>
    </dgm:pt>
    <dgm:pt modelId="{061D020E-2B5D-4C0D-9DFD-684837CC0BCE}" type="pres">
      <dgm:prSet presAssocID="{D44E9E87-B9B9-4324-8110-FB781FB2AAA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F6F3C-42F1-48FA-9425-25042679391F}" type="pres">
      <dgm:prSet presAssocID="{170C0135-3A94-4623-AA81-735573228628}" presName="centerShape" presStyleLbl="node0" presStyleIdx="0" presStyleCnt="1"/>
      <dgm:spPr/>
    </dgm:pt>
    <dgm:pt modelId="{5E4B35E6-EA27-424E-89EC-46D0A40F2772}" type="pres">
      <dgm:prSet presAssocID="{B8E35523-DEC4-40C5-AD71-C446E3CF02A7}" presName="node" presStyleLbl="node1" presStyleIdx="0" presStyleCnt="3">
        <dgm:presLayoutVars>
          <dgm:bulletEnabled val="1"/>
        </dgm:presLayoutVars>
      </dgm:prSet>
      <dgm:spPr/>
    </dgm:pt>
    <dgm:pt modelId="{8B180F40-4EFD-493D-838A-C88D7BCC1034}" type="pres">
      <dgm:prSet presAssocID="{B8E35523-DEC4-40C5-AD71-C446E3CF02A7}" presName="dummy" presStyleCnt="0"/>
      <dgm:spPr/>
    </dgm:pt>
    <dgm:pt modelId="{98E28826-978E-4A6B-8422-B9CC30E49F37}" type="pres">
      <dgm:prSet presAssocID="{2EEF7558-FF6A-4D97-B16B-E787F09F42D0}" presName="sibTrans" presStyleLbl="sibTrans2D1" presStyleIdx="0" presStyleCnt="3"/>
      <dgm:spPr/>
    </dgm:pt>
    <dgm:pt modelId="{8FAC1D8D-CE9C-45FC-86D2-26F007C6DD34}" type="pres">
      <dgm:prSet presAssocID="{2551E4CB-EB09-450C-9132-37387398D945}" presName="node" presStyleLbl="node1" presStyleIdx="1" presStyleCnt="3">
        <dgm:presLayoutVars>
          <dgm:bulletEnabled val="1"/>
        </dgm:presLayoutVars>
      </dgm:prSet>
      <dgm:spPr/>
    </dgm:pt>
    <dgm:pt modelId="{582D627C-FAD1-4F2D-897E-C08848385BAA}" type="pres">
      <dgm:prSet presAssocID="{2551E4CB-EB09-450C-9132-37387398D945}" presName="dummy" presStyleCnt="0"/>
      <dgm:spPr/>
    </dgm:pt>
    <dgm:pt modelId="{7BB1C934-CD6E-4389-AB60-D55326BC8302}" type="pres">
      <dgm:prSet presAssocID="{B47B7453-52D0-4E8E-A0EE-5E0C42B9531D}" presName="sibTrans" presStyleLbl="sibTrans2D1" presStyleIdx="1" presStyleCnt="3"/>
      <dgm:spPr/>
    </dgm:pt>
    <dgm:pt modelId="{5D851138-FE51-4A19-A149-11A0DEA29AF5}" type="pres">
      <dgm:prSet presAssocID="{57FC35C8-C6CB-4C82-BE0F-B92E4ECAE64D}" presName="node" presStyleLbl="node1" presStyleIdx="2" presStyleCnt="3">
        <dgm:presLayoutVars>
          <dgm:bulletEnabled val="1"/>
        </dgm:presLayoutVars>
      </dgm:prSet>
      <dgm:spPr/>
    </dgm:pt>
    <dgm:pt modelId="{87F2D62F-9758-428E-A82A-F136F721FE64}" type="pres">
      <dgm:prSet presAssocID="{57FC35C8-C6CB-4C82-BE0F-B92E4ECAE64D}" presName="dummy" presStyleCnt="0"/>
      <dgm:spPr/>
    </dgm:pt>
    <dgm:pt modelId="{0162A7CA-7E03-4A22-95EF-970E5873DB72}" type="pres">
      <dgm:prSet presAssocID="{E3DD98F3-578A-483D-B82A-920BD328FE4E}" presName="sibTrans" presStyleLbl="sibTrans2D1" presStyleIdx="2" presStyleCnt="3"/>
      <dgm:spPr/>
    </dgm:pt>
  </dgm:ptLst>
  <dgm:cxnLst>
    <dgm:cxn modelId="{B410F203-BF34-4790-B774-CBB246AFFDF3}" srcId="{170C0135-3A94-4623-AA81-735573228628}" destId="{57FC35C8-C6CB-4C82-BE0F-B92E4ECAE64D}" srcOrd="2" destOrd="0" parTransId="{DCE6D27B-E846-4331-8F79-CDC1E8DDD09A}" sibTransId="{E3DD98F3-578A-483D-B82A-920BD328FE4E}"/>
    <dgm:cxn modelId="{74BF261D-E0A3-43A7-83EB-85FEEF0798DA}" srcId="{170C0135-3A94-4623-AA81-735573228628}" destId="{B8E35523-DEC4-40C5-AD71-C446E3CF02A7}" srcOrd="0" destOrd="0" parTransId="{E38275A8-6585-473D-8CD2-46E571691CE8}" sibTransId="{2EEF7558-FF6A-4D97-B16B-E787F09F42D0}"/>
    <dgm:cxn modelId="{6CDC671E-280C-428C-8CDE-020C21062DCD}" type="presOf" srcId="{B47B7453-52D0-4E8E-A0EE-5E0C42B9531D}" destId="{7BB1C934-CD6E-4389-AB60-D55326BC8302}" srcOrd="0" destOrd="0" presId="urn:microsoft.com/office/officeart/2005/8/layout/radial6"/>
    <dgm:cxn modelId="{B3242627-1817-4128-948A-586A1D28CAEC}" type="presOf" srcId="{B8E35523-DEC4-40C5-AD71-C446E3CF02A7}" destId="{5E4B35E6-EA27-424E-89EC-46D0A40F2772}" srcOrd="0" destOrd="0" presId="urn:microsoft.com/office/officeart/2005/8/layout/radial6"/>
    <dgm:cxn modelId="{8854DE2B-B2DC-403D-BBB5-9DAEAD86C05D}" type="presOf" srcId="{2551E4CB-EB09-450C-9132-37387398D945}" destId="{8FAC1D8D-CE9C-45FC-86D2-26F007C6DD34}" srcOrd="0" destOrd="0" presId="urn:microsoft.com/office/officeart/2005/8/layout/radial6"/>
    <dgm:cxn modelId="{6659EF34-3EF6-4AEC-872C-F63DB702B33C}" type="presOf" srcId="{170C0135-3A94-4623-AA81-735573228628}" destId="{698F6F3C-42F1-48FA-9425-25042679391F}" srcOrd="0" destOrd="0" presId="urn:microsoft.com/office/officeart/2005/8/layout/radial6"/>
    <dgm:cxn modelId="{12D27D35-EFB9-4862-B45A-F4ECD3DD2B5A}" type="presOf" srcId="{57FC35C8-C6CB-4C82-BE0F-B92E4ECAE64D}" destId="{5D851138-FE51-4A19-A149-11A0DEA29AF5}" srcOrd="0" destOrd="0" presId="urn:microsoft.com/office/officeart/2005/8/layout/radial6"/>
    <dgm:cxn modelId="{AC35BE37-19DB-4CD7-BE2E-6D0C18095769}" type="presOf" srcId="{2EEF7558-FF6A-4D97-B16B-E787F09F42D0}" destId="{98E28826-978E-4A6B-8422-B9CC30E49F37}" srcOrd="0" destOrd="0" presId="urn:microsoft.com/office/officeart/2005/8/layout/radial6"/>
    <dgm:cxn modelId="{61768550-6FA2-421B-BF53-22E629655CE4}" type="presOf" srcId="{D44E9E87-B9B9-4324-8110-FB781FB2AAAE}" destId="{061D020E-2B5D-4C0D-9DFD-684837CC0BCE}" srcOrd="0" destOrd="0" presId="urn:microsoft.com/office/officeart/2005/8/layout/radial6"/>
    <dgm:cxn modelId="{22A430BA-B6E0-4052-AE0E-A81596E2528E}" srcId="{D44E9E87-B9B9-4324-8110-FB781FB2AAAE}" destId="{170C0135-3A94-4623-AA81-735573228628}" srcOrd="0" destOrd="0" parTransId="{7EDBC624-DFE3-497D-829C-08721ACED330}" sibTransId="{D38474F5-0992-4D39-B19C-1F963AEBACD2}"/>
    <dgm:cxn modelId="{51173CC8-36DE-4780-A234-53464D5D6F33}" type="presOf" srcId="{E3DD98F3-578A-483D-B82A-920BD328FE4E}" destId="{0162A7CA-7E03-4A22-95EF-970E5873DB72}" srcOrd="0" destOrd="0" presId="urn:microsoft.com/office/officeart/2005/8/layout/radial6"/>
    <dgm:cxn modelId="{1C13D7DA-244F-475B-A626-FFEF1E3983D1}" srcId="{170C0135-3A94-4623-AA81-735573228628}" destId="{2551E4CB-EB09-450C-9132-37387398D945}" srcOrd="1" destOrd="0" parTransId="{FDDC1A66-5C2F-4161-9EE0-50E6AE6B3566}" sibTransId="{B47B7453-52D0-4E8E-A0EE-5E0C42B9531D}"/>
    <dgm:cxn modelId="{2006E8EE-D69C-49C4-9C1A-63E4C2D2FE70}" type="presParOf" srcId="{061D020E-2B5D-4C0D-9DFD-684837CC0BCE}" destId="{698F6F3C-42F1-48FA-9425-25042679391F}" srcOrd="0" destOrd="0" presId="urn:microsoft.com/office/officeart/2005/8/layout/radial6"/>
    <dgm:cxn modelId="{EE444B99-244F-42E7-AA40-8FD32874A39D}" type="presParOf" srcId="{061D020E-2B5D-4C0D-9DFD-684837CC0BCE}" destId="{5E4B35E6-EA27-424E-89EC-46D0A40F2772}" srcOrd="1" destOrd="0" presId="urn:microsoft.com/office/officeart/2005/8/layout/radial6"/>
    <dgm:cxn modelId="{99419F13-53BB-4729-8707-844D77FAB6C9}" type="presParOf" srcId="{061D020E-2B5D-4C0D-9DFD-684837CC0BCE}" destId="{8B180F40-4EFD-493D-838A-C88D7BCC1034}" srcOrd="2" destOrd="0" presId="urn:microsoft.com/office/officeart/2005/8/layout/radial6"/>
    <dgm:cxn modelId="{72F9C11E-349E-41A4-8872-970B174ACBCC}" type="presParOf" srcId="{061D020E-2B5D-4C0D-9DFD-684837CC0BCE}" destId="{98E28826-978E-4A6B-8422-B9CC30E49F37}" srcOrd="3" destOrd="0" presId="urn:microsoft.com/office/officeart/2005/8/layout/radial6"/>
    <dgm:cxn modelId="{C371A4E7-D97D-4C5F-A2DA-7F6E5149F6DF}" type="presParOf" srcId="{061D020E-2B5D-4C0D-9DFD-684837CC0BCE}" destId="{8FAC1D8D-CE9C-45FC-86D2-26F007C6DD34}" srcOrd="4" destOrd="0" presId="urn:microsoft.com/office/officeart/2005/8/layout/radial6"/>
    <dgm:cxn modelId="{B5A8D312-8F6F-4318-93AB-0CB2020E478A}" type="presParOf" srcId="{061D020E-2B5D-4C0D-9DFD-684837CC0BCE}" destId="{582D627C-FAD1-4F2D-897E-C08848385BAA}" srcOrd="5" destOrd="0" presId="urn:microsoft.com/office/officeart/2005/8/layout/radial6"/>
    <dgm:cxn modelId="{7E8E1789-B60B-4405-8CD8-D17C409DA86A}" type="presParOf" srcId="{061D020E-2B5D-4C0D-9DFD-684837CC0BCE}" destId="{7BB1C934-CD6E-4389-AB60-D55326BC8302}" srcOrd="6" destOrd="0" presId="urn:microsoft.com/office/officeart/2005/8/layout/radial6"/>
    <dgm:cxn modelId="{A0E89A57-7782-4D03-A9CB-2788C16E7736}" type="presParOf" srcId="{061D020E-2B5D-4C0D-9DFD-684837CC0BCE}" destId="{5D851138-FE51-4A19-A149-11A0DEA29AF5}" srcOrd="7" destOrd="0" presId="urn:microsoft.com/office/officeart/2005/8/layout/radial6"/>
    <dgm:cxn modelId="{AD4ADAE1-D633-4009-8B9D-2CEF29E3F76C}" type="presParOf" srcId="{061D020E-2B5D-4C0D-9DFD-684837CC0BCE}" destId="{87F2D62F-9758-428E-A82A-F136F721FE64}" srcOrd="8" destOrd="0" presId="urn:microsoft.com/office/officeart/2005/8/layout/radial6"/>
    <dgm:cxn modelId="{6143C6D3-B1F0-4A53-B4E2-F06938629FAC}" type="presParOf" srcId="{061D020E-2B5D-4C0D-9DFD-684837CC0BCE}" destId="{0162A7CA-7E03-4A22-95EF-970E5873DB72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2A7CA-7E03-4A22-95EF-970E5873DB7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9000000"/>
            <a:gd name="adj2" fmla="val 162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1C934-CD6E-4389-AB60-D55326BC8302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800000"/>
            <a:gd name="adj2" fmla="val 90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E28826-978E-4A6B-8422-B9CC30E49F37}">
      <dsp:nvSpPr>
        <dsp:cNvPr id="0" name=""/>
        <dsp:cNvSpPr/>
      </dsp:nvSpPr>
      <dsp:spPr>
        <a:xfrm>
          <a:off x="554893" y="564188"/>
          <a:ext cx="3765425" cy="3765425"/>
        </a:xfrm>
        <a:prstGeom prst="blockArc">
          <a:avLst>
            <a:gd name="adj1" fmla="val 16200000"/>
            <a:gd name="adj2" fmla="val 1800000"/>
            <a:gd name="adj3" fmla="val 4639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F6F3C-42F1-48FA-9425-25042679391F}">
      <dsp:nvSpPr>
        <dsp:cNvPr id="0" name=""/>
        <dsp:cNvSpPr/>
      </dsp:nvSpPr>
      <dsp:spPr>
        <a:xfrm>
          <a:off x="1571113" y="1580408"/>
          <a:ext cx="1732985" cy="173298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Group A</a:t>
          </a:r>
        </a:p>
      </dsp:txBody>
      <dsp:txXfrm>
        <a:off x="1824903" y="1834198"/>
        <a:ext cx="1225405" cy="1225405"/>
      </dsp:txXfrm>
    </dsp:sp>
    <dsp:sp modelId="{5E4B35E6-EA27-424E-89EC-46D0A40F2772}">
      <dsp:nvSpPr>
        <dsp:cNvPr id="0" name=""/>
        <dsp:cNvSpPr/>
      </dsp:nvSpPr>
      <dsp:spPr>
        <a:xfrm>
          <a:off x="1831061" y="1314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1</a:t>
          </a:r>
        </a:p>
      </dsp:txBody>
      <dsp:txXfrm>
        <a:off x="2008714" y="178967"/>
        <a:ext cx="857783" cy="857783"/>
      </dsp:txXfrm>
    </dsp:sp>
    <dsp:sp modelId="{8FAC1D8D-CE9C-45FC-86D2-26F007C6DD34}">
      <dsp:nvSpPr>
        <dsp:cNvPr id="0" name=""/>
        <dsp:cNvSpPr/>
      </dsp:nvSpPr>
      <dsp:spPr>
        <a:xfrm>
          <a:off x="3423717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2</a:t>
          </a:r>
        </a:p>
      </dsp:txBody>
      <dsp:txXfrm>
        <a:off x="3601370" y="2937529"/>
        <a:ext cx="857783" cy="857783"/>
      </dsp:txXfrm>
    </dsp:sp>
    <dsp:sp modelId="{5D851138-FE51-4A19-A149-11A0DEA29AF5}">
      <dsp:nvSpPr>
        <dsp:cNvPr id="0" name=""/>
        <dsp:cNvSpPr/>
      </dsp:nvSpPr>
      <dsp:spPr>
        <a:xfrm>
          <a:off x="238404" y="2759876"/>
          <a:ext cx="1213089" cy="12130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 3</a:t>
          </a:r>
        </a:p>
      </dsp:txBody>
      <dsp:txXfrm>
        <a:off x="416057" y="2937529"/>
        <a:ext cx="857783" cy="857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12/9/23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12/9/23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45B7DE-1198-4F2F-B574-CA8CAE3416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3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12/9/23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12/9/23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12/9/23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12/9/23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12/9/23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12/9/23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Food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Obesity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84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10" name="Content Placeholder 9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218033"/>
              </p:ext>
            </p:extLst>
          </p:nvPr>
        </p:nvGraphicFramePr>
        <p:xfrm>
          <a:off x="1219200" y="1600200"/>
          <a:ext cx="975042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7124831"/>
              </p:ext>
            </p:extLst>
          </p:nvPr>
        </p:nvGraphicFramePr>
        <p:xfrm>
          <a:off x="6094413" y="1600200"/>
          <a:ext cx="4875213" cy="2667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2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Radial cycle shows the relationship between 3 tasks to a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64069720"/>
              </p:ext>
            </p:extLst>
          </p:nvPr>
        </p:nvGraphicFramePr>
        <p:xfrm>
          <a:off x="6094413" y="1600200"/>
          <a:ext cx="4875212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83383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28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Cooking 16x9</Template>
  <TotalTime>1</TotalTime>
  <Words>125</Words>
  <Application>Microsoft Macintosh PowerPoint</Application>
  <PresentationFormat>Custom</PresentationFormat>
  <Paragraphs>37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Constantia</vt:lpstr>
      <vt:lpstr>Cooking 16x9</vt:lpstr>
      <vt:lpstr>Food Composition &amp; Obesity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Composition &amp; Obesity</dc:title>
  <dc:creator>Ken Ye</dc:creator>
  <cp:lastModifiedBy>Ken Ye</cp:lastModifiedBy>
  <cp:revision>1</cp:revision>
  <dcterms:created xsi:type="dcterms:W3CDTF">2023-12-09T20:12:18Z</dcterms:created>
  <dcterms:modified xsi:type="dcterms:W3CDTF">2023-12-09T20:13:19Z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