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4492" autoAdjust="0"/>
  </p:normalViewPr>
  <p:slideViewPr>
    <p:cSldViewPr>
      <p:cViewPr varScale="1">
        <p:scale>
          <a:sx n="149" d="100"/>
          <a:sy n="149" d="100"/>
        </p:scale>
        <p:origin x="192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Ye" userId="f83821d1-7357-4244-918d-fd05f8efe6cd" providerId="ADAL" clId="{0344FCA6-0E26-0440-880F-2EFE29534E42}"/>
    <pc:docChg chg="undo custSel delSld modSld">
      <pc:chgData name="Ken Ye" userId="f83821d1-7357-4244-918d-fd05f8efe6cd" providerId="ADAL" clId="{0344FCA6-0E26-0440-880F-2EFE29534E42}" dt="2023-12-10T01:31:32.682" v="33" actId="20577"/>
      <pc:docMkLst>
        <pc:docMk/>
      </pc:docMkLst>
      <pc:sldChg chg="modSp mod">
        <pc:chgData name="Ken Ye" userId="f83821d1-7357-4244-918d-fd05f8efe6cd" providerId="ADAL" clId="{0344FCA6-0E26-0440-880F-2EFE29534E42}" dt="2023-12-10T01:31:32.682" v="33" actId="20577"/>
        <pc:sldMkLst>
          <pc:docMk/>
          <pc:sldMk cId="2801835050" sldId="256"/>
        </pc:sldMkLst>
        <pc:spChg chg="mod">
          <ac:chgData name="Ken Ye" userId="f83821d1-7357-4244-918d-fd05f8efe6cd" providerId="ADAL" clId="{0344FCA6-0E26-0440-880F-2EFE29534E42}" dt="2023-12-10T01:31:32.682" v="33" actId="20577"/>
          <ac:spMkLst>
            <pc:docMk/>
            <pc:sldMk cId="2801835050" sldId="256"/>
            <ac:spMk id="2" creationId="{00000000-0000-0000-0000-000000000000}"/>
          </ac:spMkLst>
        </pc:spChg>
        <pc:spChg chg="mod">
          <ac:chgData name="Ken Ye" userId="f83821d1-7357-4244-918d-fd05f8efe6cd" providerId="ADAL" clId="{0344FCA6-0E26-0440-880F-2EFE29534E42}" dt="2023-12-10T00:46:09.123" v="18" actId="1076"/>
          <ac:spMkLst>
            <pc:docMk/>
            <pc:sldMk cId="2801835050" sldId="256"/>
            <ac:spMk id="3" creationId="{00000000-0000-0000-0000-000000000000}"/>
          </ac:spMkLst>
        </pc:spChg>
      </pc:sldChg>
      <pc:sldChg chg="del">
        <pc:chgData name="Ken Ye" userId="f83821d1-7357-4244-918d-fd05f8efe6cd" providerId="ADAL" clId="{0344FCA6-0E26-0440-880F-2EFE29534E42}" dt="2023-12-10T00:47:34.044" v="24" actId="2696"/>
        <pc:sldMkLst>
          <pc:docMk/>
          <pc:sldMk cId="2833839151" sldId="261"/>
        </pc:sldMkLst>
      </pc:sldChg>
      <pc:sldChg chg="del">
        <pc:chgData name="Ken Ye" userId="f83821d1-7357-4244-918d-fd05f8efe6cd" providerId="ADAL" clId="{0344FCA6-0E26-0440-880F-2EFE29534E42}" dt="2023-12-10T00:47:33.681" v="23" actId="2696"/>
        <pc:sldMkLst>
          <pc:docMk/>
          <pc:sldMk cId="4106284169" sldId="262"/>
        </pc:sldMkLst>
      </pc:sldChg>
      <pc:sldChg chg="del">
        <pc:chgData name="Ken Ye" userId="f83821d1-7357-4244-918d-fd05f8efe6cd" providerId="ADAL" clId="{0344FCA6-0E26-0440-880F-2EFE29534E42}" dt="2023-12-10T00:47:33.287" v="22" actId="2696"/>
        <pc:sldMkLst>
          <pc:docMk/>
          <pc:sldMk cId="182260020" sldId="263"/>
        </pc:sldMkLst>
      </pc:sldChg>
      <pc:sldChg chg="del">
        <pc:chgData name="Ken Ye" userId="f83821d1-7357-4244-918d-fd05f8efe6cd" providerId="ADAL" clId="{0344FCA6-0E26-0440-880F-2EFE29534E42}" dt="2023-12-10T00:47:32.643" v="21" actId="2696"/>
        <pc:sldMkLst>
          <pc:docMk/>
          <pc:sldMk cId="1544840953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12/9/23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12/9/23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12/9/23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12/9/23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12/9/23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12/9/23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2" y="362396"/>
            <a:ext cx="9141619" cy="207600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Diet</a:t>
            </a:r>
            <a:r>
              <a:rPr lang="zh-CN" altLang="en-US" dirty="0"/>
              <a:t> </a:t>
            </a:r>
            <a:r>
              <a:rPr lang="en-US" altLang="zh-CN" dirty="0"/>
              <a:t>Compositions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&amp;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1" y="2438400"/>
            <a:ext cx="9141619" cy="886344"/>
          </a:xfrm>
        </p:spPr>
        <p:txBody>
          <a:bodyPr/>
          <a:lstStyle/>
          <a:p>
            <a:pPr algn="ctr"/>
            <a:r>
              <a:rPr lang="en-US" dirty="0"/>
              <a:t>Ken Ye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a4f35948-e619-41b3-aa29-22878b09cfd2"/>
    <ds:schemaRef ds:uri="http://www.w3.org/XML/1998/namespace"/>
    <ds:schemaRef ds:uri="40262f94-9f35-4ac3-9a90-690165a166b7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Cooking 16x9</Template>
  <TotalTime>48</TotalTime>
  <Words>109</Words>
  <Application>Microsoft Macintosh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Constantia</vt:lpstr>
      <vt:lpstr>Cooking 16x9</vt:lpstr>
      <vt:lpstr>Diet Compositions  &amp;  Obesity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Composition &amp; Obesity</dc:title>
  <dc:creator>Ken Ye</dc:creator>
  <cp:lastModifiedBy>Ken Ye</cp:lastModifiedBy>
  <cp:revision>1</cp:revision>
  <dcterms:created xsi:type="dcterms:W3CDTF">2023-12-09T20:12:18Z</dcterms:created>
  <dcterms:modified xsi:type="dcterms:W3CDTF">2023-12-10T01:31:36Z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