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71" r:id="rId4"/>
    <p:sldId id="269" r:id="rId5"/>
    <p:sldId id="262" r:id="rId6"/>
    <p:sldId id="263" r:id="rId7"/>
    <p:sldId id="264" r:id="rId8"/>
    <p:sldId id="265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CB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2082" autoAdjust="0"/>
  </p:normalViewPr>
  <p:slideViewPr>
    <p:cSldViewPr snapToGrid="0">
      <p:cViewPr varScale="1">
        <p:scale>
          <a:sx n="91" d="100"/>
          <a:sy n="91" d="100"/>
        </p:scale>
        <p:origin x="19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2651-9223-5B73-CE82-D4BE37CF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CA12-C25D-7317-4300-0D12FB2B1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51E6-38A5-F63A-660E-D16B936A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144A-F6A8-71E0-0C0D-6A7C8D7A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C5B5-F0B7-F660-BF13-77CD7339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29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A9B7-F608-CF2C-BD04-64440B4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4066A-8A89-276B-CF67-5633A764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AC3B-43E2-D0A4-E2A1-EF6D706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0E81-7720-26C8-A939-45D7ABF9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07A0-6BFE-76B0-499C-DE48B1E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3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614E8-DAC2-E644-6B15-92751736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86BFC-201A-CCF1-1CE2-E78B5E1D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B423-32F9-BBD6-FA6B-79A96BE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AAAB-49D5-A41F-767D-4EE1074A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E9B27-9BFB-241B-CAC9-520730C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99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2473-D9B6-D33F-F895-FBF7EE44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0337-9697-FBA7-4309-8F390F70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6C48-1D28-F88E-9EA5-C838EAE4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3DA2-83CC-848C-EEA1-13661997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56DA-4B8B-20BE-388E-8EE33CA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01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B74B-825B-0F57-F842-27502565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3514-E5F2-1E1E-FB23-E7DD3E28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7F3A-7996-D365-D982-0294CC0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ACB1-E2FD-A9EA-51EE-DA1436E9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187A-A0C0-EAA3-98DD-4D4FE2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73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53D-70F8-1879-8A02-DA354CEB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90C1-ED88-BED4-F9D3-E4F488255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69F3-713C-C788-5300-9223D370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B605D-A192-5900-016B-C386631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3B05-1550-DAB4-E6E9-F5CEA700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6709F-F552-0244-7121-DE5B9BFD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34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18DB-67D4-B7B6-AFF9-D66D90E9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0ABD-8E7F-C192-208B-920A716E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BE3E-BB9C-A89E-158C-876F97FC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6D140-CA32-5511-BBC9-EA7678652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CFB34-59CE-80FC-9085-A4FBD9FC9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AE46C-B979-CC76-2E65-F7D3AD51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C1339-25EC-A5AB-5640-5F0BC097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55A77-DB83-A92B-C279-2827A8A6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5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CF4-C58C-58CC-E031-6D4BB60A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723ED-7063-D777-F39F-25312E3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8CE34-F2A6-E26A-D93B-B6C38EDD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6A915-FCB9-3CA4-77F1-BA2344F2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4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3298-E091-2800-065C-4CE8583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9CCFA-BE96-2672-3E97-269DECC0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64C14-F524-F699-4EA8-41AA273E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95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87F7-19E1-411F-45EC-62C9D95D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C1CD-E19B-3D01-D4A6-31359DC2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26FB-A5DA-9ECC-8732-5034F3D5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DA31-E084-634E-C026-C9D68DA7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BC28-41D9-FF8F-9677-3C555692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F453-8C6B-DDC3-34D6-8BE649E5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15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F6C4-18E2-F957-5E69-3BA70EAA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2EC6-D2A7-5A9C-0CA3-8FB67B66E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A486-84B6-252F-CF1D-0CFBC96A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8618-6E77-FE8E-D1BB-22845376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226C-BA80-808D-D773-26E31B2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8C279-FB94-D522-2676-A6C7AE0C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33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AA7E7-68C1-B37B-4BDA-AC8E3677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4FCE-E8D7-3391-C2CA-B7DF5986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7AF0-1465-A589-BC5E-D8877E7D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8AD5-721D-42F7-B71E-C8E7755ED45B}" type="datetimeFigureOut">
              <a:rPr lang="en-MY" smtClean="0"/>
              <a:t>17/12/2023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D55-D892-DE9D-F874-F514A70E4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6CA5-32A2-5DF3-679B-A1C5CB6E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A8882-9040-458A-8F4A-A6D91C6DBD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2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6BD3D-BE0B-0ED8-D268-B029BD47C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86596-971E-DDF5-F803-8DEDB6E8B6BB}"/>
              </a:ext>
            </a:extLst>
          </p:cNvPr>
          <p:cNvSpPr/>
          <p:nvPr/>
        </p:nvSpPr>
        <p:spPr>
          <a:xfrm>
            <a:off x="-8626" y="-4217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6023D-4D26-85D9-7B47-C131D8A2E2F5}"/>
              </a:ext>
            </a:extLst>
          </p:cNvPr>
          <p:cNvSpPr/>
          <p:nvPr/>
        </p:nvSpPr>
        <p:spPr>
          <a:xfrm>
            <a:off x="669985" y="297712"/>
            <a:ext cx="5426015" cy="6283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13855-9E64-DBA5-E46E-0402999203A2}"/>
              </a:ext>
            </a:extLst>
          </p:cNvPr>
          <p:cNvSpPr/>
          <p:nvPr/>
        </p:nvSpPr>
        <p:spPr>
          <a:xfrm>
            <a:off x="6096000" y="297712"/>
            <a:ext cx="5426015" cy="628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FC190-9C14-9D5D-6F9E-3182F51511C4}"/>
              </a:ext>
            </a:extLst>
          </p:cNvPr>
          <p:cNvGrpSpPr/>
          <p:nvPr/>
        </p:nvGrpSpPr>
        <p:grpSpPr>
          <a:xfrm>
            <a:off x="1009703" y="563526"/>
            <a:ext cx="10168021" cy="5737662"/>
            <a:chOff x="1017430" y="1035277"/>
            <a:chExt cx="10168021" cy="5737662"/>
          </a:xfrm>
        </p:grpSpPr>
        <p:pic>
          <p:nvPicPr>
            <p:cNvPr id="15" name="Content Placeholder 4">
              <a:extLst>
                <a:ext uri="{FF2B5EF4-FFF2-40B4-BE49-F238E27FC236}">
                  <a16:creationId xmlns:a16="http://schemas.microsoft.com/office/drawing/2014/main" id="{D55A389B-285A-2269-DA46-0B1302B7C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7" t="12754" r="8256" b="16478"/>
            <a:stretch/>
          </p:blipFill>
          <p:spPr>
            <a:xfrm>
              <a:off x="1018954" y="1035277"/>
              <a:ext cx="10166497" cy="573766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ECCB03-479C-157E-D32E-4612C6D80B07}"/>
                </a:ext>
              </a:extLst>
            </p:cNvPr>
            <p:cNvSpPr/>
            <p:nvPr/>
          </p:nvSpPr>
          <p:spPr>
            <a:xfrm>
              <a:off x="1017430" y="1035277"/>
              <a:ext cx="10166497" cy="5737662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E1CCB-AA5B-DEF4-09CF-D67CD6C3A607}"/>
              </a:ext>
            </a:extLst>
          </p:cNvPr>
          <p:cNvSpPr/>
          <p:nvPr/>
        </p:nvSpPr>
        <p:spPr>
          <a:xfrm>
            <a:off x="2498651" y="1967023"/>
            <a:ext cx="7028121" cy="2881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 ASESSMENT</a:t>
            </a:r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6AF5F-8B83-6FE0-230A-46F6F473C87B}"/>
              </a:ext>
            </a:extLst>
          </p:cNvPr>
          <p:cNvSpPr txBox="1"/>
          <p:nvPr/>
        </p:nvSpPr>
        <p:spPr>
          <a:xfrm>
            <a:off x="3088755" y="3439632"/>
            <a:ext cx="574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PRESENTATION BY KENNY NG</a:t>
            </a:r>
            <a:endParaRPr lang="en-MY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9249-0D93-9664-6D1F-DE74BA7C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A5DC-4CCA-ACEF-5C20-C6040789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F1996-31D8-C087-0D4F-564AE5FEB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A29DE-F14E-E8E2-3B05-3D900BFF2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CEB676-9317-F2AC-C221-AF21B11E75AF}"/>
              </a:ext>
            </a:extLst>
          </p:cNvPr>
          <p:cNvSpPr/>
          <p:nvPr/>
        </p:nvSpPr>
        <p:spPr>
          <a:xfrm>
            <a:off x="-8626" y="-4217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DF33-DB1A-CF40-D620-C109085EAEFF}"/>
              </a:ext>
            </a:extLst>
          </p:cNvPr>
          <p:cNvSpPr/>
          <p:nvPr/>
        </p:nvSpPr>
        <p:spPr>
          <a:xfrm>
            <a:off x="669985" y="297712"/>
            <a:ext cx="5426015" cy="62838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B40BE-0286-F10C-18AF-AD3888518897}"/>
              </a:ext>
            </a:extLst>
          </p:cNvPr>
          <p:cNvSpPr/>
          <p:nvPr/>
        </p:nvSpPr>
        <p:spPr>
          <a:xfrm>
            <a:off x="6096000" y="297712"/>
            <a:ext cx="5426015" cy="628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C1A5B1-F1F1-7431-3CB3-79EE2DE3EF8C}"/>
              </a:ext>
            </a:extLst>
          </p:cNvPr>
          <p:cNvGrpSpPr/>
          <p:nvPr/>
        </p:nvGrpSpPr>
        <p:grpSpPr>
          <a:xfrm>
            <a:off x="1009703" y="563526"/>
            <a:ext cx="10168021" cy="5737662"/>
            <a:chOff x="1017430" y="1035277"/>
            <a:chExt cx="10168021" cy="5737662"/>
          </a:xfrm>
        </p:grpSpPr>
        <p:pic>
          <p:nvPicPr>
            <p:cNvPr id="10" name="Content Placeholder 4">
              <a:extLst>
                <a:ext uri="{FF2B5EF4-FFF2-40B4-BE49-F238E27FC236}">
                  <a16:creationId xmlns:a16="http://schemas.microsoft.com/office/drawing/2014/main" id="{A4700413-D812-046C-3041-89CC296D9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7" t="12754" r="8256" b="16478"/>
            <a:stretch/>
          </p:blipFill>
          <p:spPr>
            <a:xfrm>
              <a:off x="1018954" y="1035277"/>
              <a:ext cx="10166497" cy="573766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6AD70F-8199-C60B-5E6E-56A78FB99DB0}"/>
                </a:ext>
              </a:extLst>
            </p:cNvPr>
            <p:cNvSpPr/>
            <p:nvPr/>
          </p:nvSpPr>
          <p:spPr>
            <a:xfrm>
              <a:off x="1017430" y="1035277"/>
              <a:ext cx="10166497" cy="5737662"/>
            </a:xfrm>
            <a:prstGeom prst="rect">
              <a:avLst/>
            </a:prstGeom>
            <a:solidFill>
              <a:srgbClr val="002060">
                <a:alpha val="55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180D9-691F-0287-78A1-DDDAE7115311}"/>
              </a:ext>
            </a:extLst>
          </p:cNvPr>
          <p:cNvSpPr/>
          <p:nvPr/>
        </p:nvSpPr>
        <p:spPr>
          <a:xfrm>
            <a:off x="2498651" y="1967023"/>
            <a:ext cx="7028121" cy="2881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3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FA667A-9304-06CC-351C-0DEF0AC14A5B}"/>
              </a:ext>
            </a:extLst>
          </p:cNvPr>
          <p:cNvSpPr/>
          <p:nvPr/>
        </p:nvSpPr>
        <p:spPr>
          <a:xfrm>
            <a:off x="1767952" y="2126911"/>
            <a:ext cx="408428" cy="250857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5F77D3-7231-3BAB-8FEE-26319FB12426}"/>
              </a:ext>
            </a:extLst>
          </p:cNvPr>
          <p:cNvSpPr/>
          <p:nvPr/>
        </p:nvSpPr>
        <p:spPr>
          <a:xfrm>
            <a:off x="838200" y="1787201"/>
            <a:ext cx="295766" cy="267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D208EE-4BE4-882E-3B35-53BB5EB1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B70384-ACA0-EA1E-4FD2-206D3D3BAD41}"/>
              </a:ext>
            </a:extLst>
          </p:cNvPr>
          <p:cNvSpPr/>
          <p:nvPr/>
        </p:nvSpPr>
        <p:spPr>
          <a:xfrm>
            <a:off x="0" y="1282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3CCA-9AD6-FD8D-F53B-8552A61A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14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MY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085C7-1F74-4BEC-7E82-A1E041A2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1839980"/>
            <a:ext cx="1760221" cy="1648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B2B96C-C4C2-FCEF-5B85-2EB9A2C77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736" y="1845470"/>
            <a:ext cx="2233701" cy="164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01FE25-174C-25BB-6F5B-EE5DC67EF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35" y="1852469"/>
            <a:ext cx="1915064" cy="163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E3ADD9-0621-0254-E378-89DC2BD168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64" t="8183" r="11073" b="11404"/>
          <a:stretch/>
        </p:blipFill>
        <p:spPr>
          <a:xfrm>
            <a:off x="2176380" y="3975193"/>
            <a:ext cx="1610585" cy="1638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6E6CF6-B594-215E-DBF2-1D8C42E592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055" r="18793"/>
          <a:stretch/>
        </p:blipFill>
        <p:spPr>
          <a:xfrm>
            <a:off x="4054823" y="3982193"/>
            <a:ext cx="1637985" cy="1635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1DCE3-6283-330C-0AB5-D575E07258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20" r="7752"/>
          <a:stretch/>
        </p:blipFill>
        <p:spPr>
          <a:xfrm>
            <a:off x="5899927" y="3975193"/>
            <a:ext cx="1922276" cy="1642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3D356D-9FA6-6BFB-5304-FF732E4FF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3209" y="3975193"/>
            <a:ext cx="1818369" cy="1643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0AFB00-C1B5-7232-51D0-9FF29CE60B18}"/>
              </a:ext>
            </a:extLst>
          </p:cNvPr>
          <p:cNvSpPr/>
          <p:nvPr/>
        </p:nvSpPr>
        <p:spPr>
          <a:xfrm>
            <a:off x="681691" y="1235099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44C5C-C8C8-9AA6-65B8-6B1D290E71F2}"/>
              </a:ext>
            </a:extLst>
          </p:cNvPr>
          <p:cNvSpPr/>
          <p:nvPr/>
        </p:nvSpPr>
        <p:spPr>
          <a:xfrm>
            <a:off x="681691" y="1201456"/>
            <a:ext cx="7028121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1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FA667A-9304-06CC-351C-0DEF0AC14A5B}"/>
              </a:ext>
            </a:extLst>
          </p:cNvPr>
          <p:cNvSpPr/>
          <p:nvPr/>
        </p:nvSpPr>
        <p:spPr>
          <a:xfrm>
            <a:off x="1767952" y="2126911"/>
            <a:ext cx="408428" cy="250857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5F77D3-7231-3BAB-8FEE-26319FB12426}"/>
              </a:ext>
            </a:extLst>
          </p:cNvPr>
          <p:cNvSpPr/>
          <p:nvPr/>
        </p:nvSpPr>
        <p:spPr>
          <a:xfrm>
            <a:off x="838200" y="1787201"/>
            <a:ext cx="295766" cy="2673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D208EE-4BE4-882E-3B35-53BB5EB1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B70384-ACA0-EA1E-4FD2-206D3D3BAD41}"/>
              </a:ext>
            </a:extLst>
          </p:cNvPr>
          <p:cNvSpPr/>
          <p:nvPr/>
        </p:nvSpPr>
        <p:spPr>
          <a:xfrm>
            <a:off x="0" y="1282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3CCA-9AD6-FD8D-F53B-8552A61A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14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MY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AFB00-C1B5-7232-51D0-9FF29CE60B18}"/>
              </a:ext>
            </a:extLst>
          </p:cNvPr>
          <p:cNvSpPr/>
          <p:nvPr/>
        </p:nvSpPr>
        <p:spPr>
          <a:xfrm>
            <a:off x="681691" y="1244060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44C5C-C8C8-9AA6-65B8-6B1D290E71F2}"/>
              </a:ext>
            </a:extLst>
          </p:cNvPr>
          <p:cNvSpPr/>
          <p:nvPr/>
        </p:nvSpPr>
        <p:spPr>
          <a:xfrm>
            <a:off x="681691" y="1210417"/>
            <a:ext cx="7028121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F9CEF-3E6A-0DD1-7281-EBEB9E340C48}"/>
              </a:ext>
            </a:extLst>
          </p:cNvPr>
          <p:cNvSpPr/>
          <p:nvPr/>
        </p:nvSpPr>
        <p:spPr>
          <a:xfrm>
            <a:off x="618713" y="1673802"/>
            <a:ext cx="3224337" cy="489687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2085C7-1F74-4BEC-7E82-A1E041A2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72" y="2406784"/>
            <a:ext cx="1760221" cy="1648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1DCE3-6283-330C-0AB5-D575E0725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20" r="7752"/>
          <a:stretch/>
        </p:blipFill>
        <p:spPr>
          <a:xfrm>
            <a:off x="1311540" y="4304793"/>
            <a:ext cx="1922276" cy="164297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CEF6F-DCD6-3B5B-F5DC-081CB5818CCF}"/>
              </a:ext>
            </a:extLst>
          </p:cNvPr>
          <p:cNvSpPr/>
          <p:nvPr/>
        </p:nvSpPr>
        <p:spPr>
          <a:xfrm>
            <a:off x="4026011" y="1675415"/>
            <a:ext cx="3224337" cy="489687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5119E-BB36-298A-8474-E40712D5F3AC}"/>
              </a:ext>
            </a:extLst>
          </p:cNvPr>
          <p:cNvSpPr/>
          <p:nvPr/>
        </p:nvSpPr>
        <p:spPr>
          <a:xfrm>
            <a:off x="7465096" y="1673802"/>
            <a:ext cx="4261988" cy="489687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3ADD9-0621-0254-E378-89DC2BD168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64" t="8183" r="11073" b="11404"/>
          <a:stretch/>
        </p:blipFill>
        <p:spPr>
          <a:xfrm>
            <a:off x="7757784" y="2519110"/>
            <a:ext cx="1610585" cy="1638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6E6CF6-B594-215E-DBF2-1D8C42E592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55" r="18793"/>
          <a:stretch/>
        </p:blipFill>
        <p:spPr>
          <a:xfrm>
            <a:off x="9731493" y="2507456"/>
            <a:ext cx="1637985" cy="1635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3D356D-9FA6-6BFB-5304-FF732E4FF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2116" y="4322153"/>
            <a:ext cx="1818369" cy="1643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B2B96C-C4C2-FCEF-5B85-2EB9A2C77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7253" y="2507456"/>
            <a:ext cx="2104296" cy="1547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01FE25-174C-25BB-6F5B-EE5DC67EF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1869" y="4330061"/>
            <a:ext cx="1915064" cy="1635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2D0D-6E93-A740-031A-11626D2DCD91}"/>
              </a:ext>
            </a:extLst>
          </p:cNvPr>
          <p:cNvSpPr txBox="1"/>
          <p:nvPr/>
        </p:nvSpPr>
        <p:spPr>
          <a:xfrm>
            <a:off x="618714" y="1846863"/>
            <a:ext cx="3192549" cy="37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Repository</a:t>
            </a:r>
            <a:endParaRPr lang="en-MY" b="1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403B1-2EB9-D1DC-2E03-4F884050EFBB}"/>
              </a:ext>
            </a:extLst>
          </p:cNvPr>
          <p:cNvSpPr txBox="1"/>
          <p:nvPr/>
        </p:nvSpPr>
        <p:spPr>
          <a:xfrm>
            <a:off x="4056978" y="1846863"/>
            <a:ext cx="3192549" cy="37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Database</a:t>
            </a:r>
            <a:endParaRPr lang="en-MY" b="1" u="sng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6D7FF-5901-0FFA-9348-4AA3900A57E6}"/>
              </a:ext>
            </a:extLst>
          </p:cNvPr>
          <p:cNvSpPr txBox="1"/>
          <p:nvPr/>
        </p:nvSpPr>
        <p:spPr>
          <a:xfrm>
            <a:off x="7464275" y="1846863"/>
            <a:ext cx="4261988" cy="37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ETL</a:t>
            </a:r>
            <a:endParaRPr lang="en-MY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0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7E86A-A6CC-6585-F804-C2848193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974B6-F382-8AAA-DB87-9900B307E540}"/>
              </a:ext>
            </a:extLst>
          </p:cNvPr>
          <p:cNvSpPr/>
          <p:nvPr/>
        </p:nvSpPr>
        <p:spPr>
          <a:xfrm>
            <a:off x="0" y="1282"/>
            <a:ext cx="12192000" cy="6856718"/>
          </a:xfrm>
          <a:prstGeom prst="rect">
            <a:avLst/>
          </a:prstGeom>
          <a:solidFill>
            <a:srgbClr val="002060">
              <a:alpha val="5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7C336-4F97-B6C9-54F7-0863834EB5E3}"/>
              </a:ext>
            </a:extLst>
          </p:cNvPr>
          <p:cNvSpPr/>
          <p:nvPr/>
        </p:nvSpPr>
        <p:spPr>
          <a:xfrm>
            <a:off x="681691" y="1244060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90FEE-EC1C-3633-A989-21D410DBC660}"/>
              </a:ext>
            </a:extLst>
          </p:cNvPr>
          <p:cNvSpPr/>
          <p:nvPr/>
        </p:nvSpPr>
        <p:spPr>
          <a:xfrm>
            <a:off x="681691" y="1210417"/>
            <a:ext cx="7028121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347378-32E8-64FC-FBCD-9DF5028E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14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rate of the API</a:t>
            </a:r>
            <a:endParaRPr lang="en-MY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97BF1-5881-259E-3012-841F1D3DAC37}"/>
              </a:ext>
            </a:extLst>
          </p:cNvPr>
          <p:cNvSpPr/>
          <p:nvPr/>
        </p:nvSpPr>
        <p:spPr>
          <a:xfrm>
            <a:off x="506506" y="1494389"/>
            <a:ext cx="11381395" cy="504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DF10413-7F25-0A50-8B5C-3B1E4DCD6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8709" y="3165928"/>
            <a:ext cx="2887802" cy="261670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D1786B-D77B-DC3D-9E6D-66970AAC63A1}"/>
              </a:ext>
            </a:extLst>
          </p:cNvPr>
          <p:cNvSpPr txBox="1"/>
          <p:nvPr/>
        </p:nvSpPr>
        <p:spPr>
          <a:xfrm>
            <a:off x="6792460" y="2696894"/>
            <a:ext cx="4397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 week testing with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 Post every 10 minutes is able to populate the entire day of post table.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the max to 10,000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10,000/50 =200 times every 24 hours =</a:t>
            </a:r>
            <a:r>
              <a:rPr lang="en-US" sz="2400" dirty="0">
                <a:solidFill>
                  <a:srgbClr val="0070C0"/>
                </a:solidFill>
              </a:rPr>
              <a:t> 8.3 </a:t>
            </a:r>
            <a:r>
              <a:rPr lang="en-US" dirty="0"/>
              <a:t>time per hour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Leadership board is only required to run min 1 per-day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 it can be increase depending on business requirement.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EA01C3-CCE2-0F08-450A-B7BA14A14A57}"/>
              </a:ext>
            </a:extLst>
          </p:cNvPr>
          <p:cNvGrpSpPr/>
          <p:nvPr/>
        </p:nvGrpSpPr>
        <p:grpSpPr>
          <a:xfrm>
            <a:off x="4056584" y="2000823"/>
            <a:ext cx="1796505" cy="1372133"/>
            <a:chOff x="3854987" y="2032408"/>
            <a:chExt cx="1796505" cy="1372133"/>
          </a:xfrm>
        </p:grpSpPr>
        <p:pic>
          <p:nvPicPr>
            <p:cNvPr id="16" name="Graphic 15" descr="Database">
              <a:extLst>
                <a:ext uri="{FF2B5EF4-FFF2-40B4-BE49-F238E27FC236}">
                  <a16:creationId xmlns:a16="http://schemas.microsoft.com/office/drawing/2014/main" id="{89946F8D-2E39-50C8-8830-C1C113A4D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387" y="2239436"/>
              <a:ext cx="1165105" cy="1165105"/>
            </a:xfrm>
            <a:prstGeom prst="rect">
              <a:avLst/>
            </a:prstGeom>
          </p:spPr>
        </p:pic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951F4669-31AD-C64C-4421-4AAF3837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4987" y="2032408"/>
              <a:ext cx="1165105" cy="1165105"/>
            </a:xfrm>
            <a:prstGeom prst="rect">
              <a:avLst/>
            </a:prstGeom>
          </p:spPr>
        </p:pic>
      </p:grpSp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BC4B53CC-E2F5-67C1-676B-C797C9A3D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355" y="2134174"/>
            <a:ext cx="947684" cy="9476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1137EA-BB18-E425-756A-216876412A23}"/>
              </a:ext>
            </a:extLst>
          </p:cNvPr>
          <p:cNvSpPr txBox="1"/>
          <p:nvPr/>
        </p:nvSpPr>
        <p:spPr>
          <a:xfrm>
            <a:off x="1206370" y="3030866"/>
            <a:ext cx="121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9DCB"/>
                </a:solidFill>
              </a:rPr>
              <a:t>GET /posts/</a:t>
            </a:r>
            <a:endParaRPr lang="en-MY" sz="1200" dirty="0">
              <a:solidFill>
                <a:srgbClr val="009DCB"/>
              </a:solidFill>
            </a:endParaRPr>
          </a:p>
        </p:txBody>
      </p:sp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481DF3C7-8FD6-2DF0-93B5-AAD2155F6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3341" y="3978550"/>
            <a:ext cx="947684" cy="9476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BE94F4-CB7E-D411-008F-CDF75A45EA3A}"/>
              </a:ext>
            </a:extLst>
          </p:cNvPr>
          <p:cNvSpPr txBox="1"/>
          <p:nvPr/>
        </p:nvSpPr>
        <p:spPr>
          <a:xfrm>
            <a:off x="1064227" y="4886378"/>
            <a:ext cx="1536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9DCB"/>
                </a:solidFill>
              </a:rPr>
              <a:t>GET /leaderboard/</a:t>
            </a:r>
            <a:endParaRPr lang="en-MY" sz="1200" dirty="0">
              <a:solidFill>
                <a:srgbClr val="009DCB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39BC17-3FAE-6B24-5861-661C83B374BD}"/>
              </a:ext>
            </a:extLst>
          </p:cNvPr>
          <p:cNvGrpSpPr/>
          <p:nvPr/>
        </p:nvGrpSpPr>
        <p:grpSpPr>
          <a:xfrm>
            <a:off x="2289004" y="2658272"/>
            <a:ext cx="506486" cy="1904513"/>
            <a:chOff x="1651895" y="2784226"/>
            <a:chExt cx="506486" cy="190451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6B688E-4EF9-A5D4-6486-8111F37B552B}"/>
                </a:ext>
              </a:extLst>
            </p:cNvPr>
            <p:cNvCxnSpPr>
              <a:cxnSpLocks/>
            </p:cNvCxnSpPr>
            <p:nvPr/>
          </p:nvCxnSpPr>
          <p:spPr>
            <a:xfrm>
              <a:off x="2151529" y="2784226"/>
              <a:ext cx="0" cy="19045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A35128-00C6-0662-D0B4-7649271D8D2D}"/>
                </a:ext>
              </a:extLst>
            </p:cNvPr>
            <p:cNvCxnSpPr>
              <a:cxnSpLocks/>
            </p:cNvCxnSpPr>
            <p:nvPr/>
          </p:nvCxnSpPr>
          <p:spPr>
            <a:xfrm>
              <a:off x="1651895" y="2796986"/>
              <a:ext cx="50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304A40-257A-12E7-CA39-DA0DCA5EA0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895" y="4688739"/>
              <a:ext cx="50648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F057FF3-D612-458E-A11C-50329C634874}"/>
              </a:ext>
            </a:extLst>
          </p:cNvPr>
          <p:cNvCxnSpPr/>
          <p:nvPr/>
        </p:nvCxnSpPr>
        <p:spPr>
          <a:xfrm flipV="1">
            <a:off x="2795490" y="2671032"/>
            <a:ext cx="1239243" cy="948352"/>
          </a:xfrm>
          <a:prstGeom prst="bentConnector3">
            <a:avLst>
              <a:gd name="adj1" fmla="val 348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A4A58E-E3CF-0BBA-328D-8DAED2328EBC}"/>
              </a:ext>
            </a:extLst>
          </p:cNvPr>
          <p:cNvSpPr txBox="1"/>
          <p:nvPr/>
        </p:nvSpPr>
        <p:spPr>
          <a:xfrm>
            <a:off x="1198430" y="3202706"/>
            <a:ext cx="121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 hours</a:t>
            </a:r>
            <a:endParaRPr lang="en-MY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783685-3A87-7E7C-A57E-0A090276E961}"/>
              </a:ext>
            </a:extLst>
          </p:cNvPr>
          <p:cNvSpPr txBox="1"/>
          <p:nvPr/>
        </p:nvSpPr>
        <p:spPr>
          <a:xfrm>
            <a:off x="1198429" y="5074619"/>
            <a:ext cx="121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hours</a:t>
            </a:r>
            <a:endParaRPr lang="en-MY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49F4B5-AC18-D70E-B288-A96C01E89151}"/>
              </a:ext>
            </a:extLst>
          </p:cNvPr>
          <p:cNvSpPr txBox="1"/>
          <p:nvPr/>
        </p:nvSpPr>
        <p:spPr>
          <a:xfrm>
            <a:off x="6792460" y="2235874"/>
            <a:ext cx="439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FINDINGS: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AEAF93-AC50-FB43-742D-5E56129D4927}"/>
              </a:ext>
            </a:extLst>
          </p:cNvPr>
          <p:cNvCxnSpPr/>
          <p:nvPr/>
        </p:nvCxnSpPr>
        <p:spPr>
          <a:xfrm>
            <a:off x="6669741" y="2134174"/>
            <a:ext cx="0" cy="386038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DB01C3-4C64-5E46-95A5-9732B7DB8B91}"/>
              </a:ext>
            </a:extLst>
          </p:cNvPr>
          <p:cNvCxnSpPr/>
          <p:nvPr/>
        </p:nvCxnSpPr>
        <p:spPr>
          <a:xfrm>
            <a:off x="6792460" y="2608016"/>
            <a:ext cx="14012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2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5C646047-D293-ACA4-F326-6B526B64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008E1C-61C1-46EF-37B4-8F6D88DFA8A5}"/>
              </a:ext>
            </a:extLst>
          </p:cNvPr>
          <p:cNvSpPr/>
          <p:nvPr/>
        </p:nvSpPr>
        <p:spPr>
          <a:xfrm>
            <a:off x="0" y="5102"/>
            <a:ext cx="12192000" cy="6856718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EA05C-577B-FCC5-1F7C-86EBFF1E40E5}"/>
              </a:ext>
            </a:extLst>
          </p:cNvPr>
          <p:cNvSpPr/>
          <p:nvPr/>
        </p:nvSpPr>
        <p:spPr>
          <a:xfrm>
            <a:off x="493400" y="1192296"/>
            <a:ext cx="11381395" cy="5049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A959D-FB62-D563-E39A-AACF440F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46" y="1092847"/>
            <a:ext cx="3060558" cy="5510484"/>
          </a:xfrm>
        </p:spPr>
        <p:txBody>
          <a:bodyPr>
            <a:normAutofit/>
          </a:bodyPr>
          <a:lstStyle/>
          <a:p>
            <a:r>
              <a:rPr lang="en-US" sz="25000" dirty="0">
                <a:solidFill>
                  <a:srgbClr val="FFC000"/>
                </a:solidFill>
              </a:rPr>
              <a:t>7</a:t>
            </a:r>
            <a:endParaRPr lang="en-MY" sz="25000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3AFA7E-E022-E7E8-5234-B9598BA26397}"/>
              </a:ext>
            </a:extLst>
          </p:cNvPr>
          <p:cNvSpPr txBox="1"/>
          <p:nvPr/>
        </p:nvSpPr>
        <p:spPr>
          <a:xfrm rot="17529401">
            <a:off x="1495035" y="3684688"/>
            <a:ext cx="17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PUBLICATIONS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71C4-59CF-A083-9419-6DD813BFBC1E}"/>
              </a:ext>
            </a:extLst>
          </p:cNvPr>
          <p:cNvSpPr/>
          <p:nvPr/>
        </p:nvSpPr>
        <p:spPr>
          <a:xfrm>
            <a:off x="3142315" y="1518716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75C129-13BB-EA4E-263D-B4C077A5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51" y="1614988"/>
            <a:ext cx="1712153" cy="19936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BA387C-F52B-A382-7435-EE579530AD44}"/>
              </a:ext>
            </a:extLst>
          </p:cNvPr>
          <p:cNvSpPr/>
          <p:nvPr/>
        </p:nvSpPr>
        <p:spPr>
          <a:xfrm>
            <a:off x="5162166" y="1518716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69C1C4-926F-E41E-7B88-B3D10B306A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9"/>
          <a:stretch/>
        </p:blipFill>
        <p:spPr>
          <a:xfrm>
            <a:off x="5082685" y="1614988"/>
            <a:ext cx="1712153" cy="199360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7B0125-2194-EA0C-5F44-D03A2782D0FC}"/>
              </a:ext>
            </a:extLst>
          </p:cNvPr>
          <p:cNvSpPr/>
          <p:nvPr/>
        </p:nvSpPr>
        <p:spPr>
          <a:xfrm>
            <a:off x="3154940" y="3799649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532207-B659-DB76-F073-DBA01B4005C2}"/>
              </a:ext>
            </a:extLst>
          </p:cNvPr>
          <p:cNvSpPr/>
          <p:nvPr/>
        </p:nvSpPr>
        <p:spPr>
          <a:xfrm>
            <a:off x="5174792" y="3799649"/>
            <a:ext cx="1770910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B5659-A57E-1B1C-04DE-ED3C68AA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770" y="3867247"/>
            <a:ext cx="1719854" cy="1993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3E86DD-3E36-3008-19F4-1E85E30CE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10" y="3867247"/>
            <a:ext cx="1725004" cy="199360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0B2280-84EF-993E-DD00-516DDBCC2F7D}"/>
              </a:ext>
            </a:extLst>
          </p:cNvPr>
          <p:cNvSpPr/>
          <p:nvPr/>
        </p:nvSpPr>
        <p:spPr>
          <a:xfrm>
            <a:off x="7156046" y="3799649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4E9E3-1EA5-77E9-46D3-220E272DF8A2}"/>
              </a:ext>
            </a:extLst>
          </p:cNvPr>
          <p:cNvSpPr/>
          <p:nvPr/>
        </p:nvSpPr>
        <p:spPr>
          <a:xfrm>
            <a:off x="9154632" y="3799649"/>
            <a:ext cx="1770910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F925E8-DF78-3302-D0C7-9867B160B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619" y="3867247"/>
            <a:ext cx="1697817" cy="19936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2644EA-103E-CFFB-6763-90226B24E3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7941" y="3867247"/>
            <a:ext cx="1713066" cy="199360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E84D33C-3955-97EA-08EF-3F623D232E2C}"/>
              </a:ext>
            </a:extLst>
          </p:cNvPr>
          <p:cNvSpPr/>
          <p:nvPr/>
        </p:nvSpPr>
        <p:spPr>
          <a:xfrm>
            <a:off x="7159588" y="1518716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6CADF-01A1-ED3F-78C0-33E4D5B52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2619" y="1614988"/>
            <a:ext cx="1720669" cy="19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7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7D3C426-6A88-5167-4640-D1CF762D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289E8B-3BC9-33A0-DACD-B18B49280691}"/>
              </a:ext>
            </a:extLst>
          </p:cNvPr>
          <p:cNvSpPr/>
          <p:nvPr/>
        </p:nvSpPr>
        <p:spPr>
          <a:xfrm>
            <a:off x="20747" y="5102"/>
            <a:ext cx="12192000" cy="6856718"/>
          </a:xfrm>
          <a:prstGeom prst="rect">
            <a:avLst/>
          </a:prstGeom>
          <a:solidFill>
            <a:srgbClr val="002060">
              <a:alpha val="77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EA05C-577B-FCC5-1F7C-86EBFF1E40E5}"/>
              </a:ext>
            </a:extLst>
          </p:cNvPr>
          <p:cNvSpPr/>
          <p:nvPr/>
        </p:nvSpPr>
        <p:spPr>
          <a:xfrm>
            <a:off x="20745" y="1370363"/>
            <a:ext cx="12192001" cy="4788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019885-8C4D-FE01-3CA6-1C2EFA2D0CF3}"/>
              </a:ext>
            </a:extLst>
          </p:cNvPr>
          <p:cNvSpPr/>
          <p:nvPr/>
        </p:nvSpPr>
        <p:spPr>
          <a:xfrm>
            <a:off x="9991738" y="1825072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9A01D-6FEF-301E-F51E-DC544DFCEEA8}"/>
              </a:ext>
            </a:extLst>
          </p:cNvPr>
          <p:cNvSpPr/>
          <p:nvPr/>
        </p:nvSpPr>
        <p:spPr>
          <a:xfrm>
            <a:off x="8079380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8AD674-8240-289F-5A30-6094E89291B9}"/>
              </a:ext>
            </a:extLst>
          </p:cNvPr>
          <p:cNvSpPr/>
          <p:nvPr/>
        </p:nvSpPr>
        <p:spPr>
          <a:xfrm>
            <a:off x="6212608" y="1825072"/>
            <a:ext cx="1770911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267B6-F46C-80BE-4132-871E8D8A88E1}"/>
              </a:ext>
            </a:extLst>
          </p:cNvPr>
          <p:cNvSpPr/>
          <p:nvPr/>
        </p:nvSpPr>
        <p:spPr>
          <a:xfrm>
            <a:off x="318977" y="4525885"/>
            <a:ext cx="11513288" cy="302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610C9-0988-3511-20D2-DD6EB2E18CE3}"/>
              </a:ext>
            </a:extLst>
          </p:cNvPr>
          <p:cNvSpPr/>
          <p:nvPr/>
        </p:nvSpPr>
        <p:spPr>
          <a:xfrm>
            <a:off x="318977" y="4866258"/>
            <a:ext cx="11513288" cy="302703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A7017-345B-E7E1-DA8B-4359E8546E57}"/>
              </a:ext>
            </a:extLst>
          </p:cNvPr>
          <p:cNvSpPr/>
          <p:nvPr/>
        </p:nvSpPr>
        <p:spPr>
          <a:xfrm>
            <a:off x="318977" y="5206632"/>
            <a:ext cx="11513288" cy="302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B5659-A57E-1B1C-04DE-ED3C68AA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61" y="1932161"/>
            <a:ext cx="1719854" cy="1993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3E86DD-3E36-3008-19F4-1E85E30C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230" y="1932161"/>
            <a:ext cx="1725004" cy="19936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F925E8-DF78-3302-D0C7-9867B160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549" y="1932161"/>
            <a:ext cx="1697817" cy="199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DE311-816C-81E8-FF73-D5C0D52F5125}"/>
              </a:ext>
            </a:extLst>
          </p:cNvPr>
          <p:cNvSpPr txBox="1"/>
          <p:nvPr/>
        </p:nvSpPr>
        <p:spPr>
          <a:xfrm>
            <a:off x="249585" y="4205296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Interactions</a:t>
            </a:r>
            <a:endParaRPr lang="en-MY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7B690-99E4-0C06-2749-3CCF7B75B4C2}"/>
              </a:ext>
            </a:extLst>
          </p:cNvPr>
          <p:cNvSpPr txBox="1"/>
          <p:nvPr/>
        </p:nvSpPr>
        <p:spPr>
          <a:xfrm>
            <a:off x="318977" y="5509335"/>
            <a:ext cx="2126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interactions per post</a:t>
            </a:r>
            <a:endParaRPr lang="en-MY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D112-6C40-9A8C-FAD8-2672A1AFB793}"/>
              </a:ext>
            </a:extLst>
          </p:cNvPr>
          <p:cNvSpPr txBox="1"/>
          <p:nvPr/>
        </p:nvSpPr>
        <p:spPr>
          <a:xfrm>
            <a:off x="981741" y="4525885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Likes</a:t>
            </a:r>
            <a:endParaRPr lang="en-MY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39146-9341-31E7-C749-556AB6245BEA}"/>
              </a:ext>
            </a:extLst>
          </p:cNvPr>
          <p:cNvSpPr txBox="1"/>
          <p:nvPr/>
        </p:nvSpPr>
        <p:spPr>
          <a:xfrm>
            <a:off x="981741" y="4828588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Shares</a:t>
            </a:r>
            <a:endParaRPr lang="en-M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0144F-73F6-FAAA-3DAB-1C24F859A217}"/>
              </a:ext>
            </a:extLst>
          </p:cNvPr>
          <p:cNvSpPr txBox="1"/>
          <p:nvPr/>
        </p:nvSpPr>
        <p:spPr>
          <a:xfrm>
            <a:off x="981741" y="5149216"/>
            <a:ext cx="212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Comments</a:t>
            </a:r>
            <a:endParaRPr lang="en-MY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0FF0F-9AF9-214F-28D8-195299A8B2CD}"/>
              </a:ext>
            </a:extLst>
          </p:cNvPr>
          <p:cNvSpPr txBox="1"/>
          <p:nvPr/>
        </p:nvSpPr>
        <p:spPr>
          <a:xfrm>
            <a:off x="343325" y="716610"/>
            <a:ext cx="552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PUBLICATIONS PERFORMANCE</a:t>
            </a:r>
            <a:endParaRPr lang="en-MY" sz="3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723ADA-23DE-C5B9-1B00-0495D0975420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855865-6B5E-7785-3F20-8895F80244CE}"/>
              </a:ext>
            </a:extLst>
          </p:cNvPr>
          <p:cNvSpPr/>
          <p:nvPr/>
        </p:nvSpPr>
        <p:spPr>
          <a:xfrm>
            <a:off x="446701" y="1212123"/>
            <a:ext cx="702812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DFF2DD-6785-20E5-4E29-96745CA5B482}"/>
              </a:ext>
            </a:extLst>
          </p:cNvPr>
          <p:cNvSpPr/>
          <p:nvPr/>
        </p:nvSpPr>
        <p:spPr>
          <a:xfrm>
            <a:off x="2376096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D11FC-C410-B9B6-6E3A-3DE2D74B32D7}"/>
              </a:ext>
            </a:extLst>
          </p:cNvPr>
          <p:cNvSpPr/>
          <p:nvPr/>
        </p:nvSpPr>
        <p:spPr>
          <a:xfrm>
            <a:off x="4300250" y="1825072"/>
            <a:ext cx="1784583" cy="21489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75C129-13BB-EA4E-263D-B4C077A50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127" y="1932161"/>
            <a:ext cx="1712153" cy="1993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69C1C4-926F-E41E-7B88-B3D10B306A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09"/>
          <a:stretch/>
        </p:blipFill>
        <p:spPr>
          <a:xfrm>
            <a:off x="4404594" y="1932161"/>
            <a:ext cx="1712153" cy="1993603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CF70510-3BFD-8C19-B6F6-58CA772C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35900"/>
              </p:ext>
            </p:extLst>
          </p:nvPr>
        </p:nvGraphicFramePr>
        <p:xfrm>
          <a:off x="2457895" y="4217833"/>
          <a:ext cx="9386775" cy="194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355">
                  <a:extLst>
                    <a:ext uri="{9D8B030D-6E8A-4147-A177-3AD203B41FA5}">
                      <a16:colId xmlns:a16="http://schemas.microsoft.com/office/drawing/2014/main" val="3060829284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762759285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1688216364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3568179459"/>
                    </a:ext>
                  </a:extLst>
                </a:gridCol>
                <a:gridCol w="1877355">
                  <a:extLst>
                    <a:ext uri="{9D8B030D-6E8A-4147-A177-3AD203B41FA5}">
                      <a16:colId xmlns:a16="http://schemas.microsoft.com/office/drawing/2014/main" val="806342818"/>
                    </a:ext>
                  </a:extLst>
                </a:gridCol>
              </a:tblGrid>
              <a:tr h="302703"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60241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7281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5779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803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998419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1891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593163"/>
                  </a:ext>
                </a:extLst>
              </a:tr>
              <a:tr h="3839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2532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3028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36574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72218"/>
                  </a:ext>
                </a:extLst>
              </a:tr>
              <a:tr h="302703"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4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0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6D8B3E3-616E-499E-C705-A5745AC80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41B45D-00CC-BBEB-63E2-3831AAD3E5DE}"/>
              </a:ext>
            </a:extLst>
          </p:cNvPr>
          <p:cNvSpPr/>
          <p:nvPr/>
        </p:nvSpPr>
        <p:spPr>
          <a:xfrm>
            <a:off x="-20" y="-3820"/>
            <a:ext cx="12192000" cy="6856718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8758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COMPARISON OF PUBLICATIONS PERFORMANCE </a:t>
            </a:r>
            <a:endParaRPr lang="en-MY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409680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DEC5A-26CC-9FB9-5987-8C8B4BD6B6EE}"/>
              </a:ext>
            </a:extLst>
          </p:cNvPr>
          <p:cNvSpPr/>
          <p:nvPr/>
        </p:nvSpPr>
        <p:spPr>
          <a:xfrm>
            <a:off x="0" y="1453295"/>
            <a:ext cx="12192001" cy="4788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B80F4E-AEFE-84FF-5F54-19873DD81D86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43A6E4-F8D8-F149-425A-2C71EA46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" y="1602680"/>
            <a:ext cx="5578831" cy="448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2482B1-796B-90F8-E3B4-1BB150021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176" y="1521466"/>
            <a:ext cx="5399806" cy="4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A1E218C-7CDB-E495-FE92-1D5898B4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FB9D12-B48C-E34F-ECB2-36EEC520CD6A}"/>
              </a:ext>
            </a:extLst>
          </p:cNvPr>
          <p:cNvSpPr/>
          <p:nvPr/>
        </p:nvSpPr>
        <p:spPr>
          <a:xfrm>
            <a:off x="-20" y="5102"/>
            <a:ext cx="12192000" cy="6856718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09B1C-2A69-EC40-9198-67E8C7EC0040}"/>
              </a:ext>
            </a:extLst>
          </p:cNvPr>
          <p:cNvSpPr/>
          <p:nvPr/>
        </p:nvSpPr>
        <p:spPr>
          <a:xfrm>
            <a:off x="0" y="1453295"/>
            <a:ext cx="12192001" cy="4788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981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COMPARISON OF PUBLICATIONS PERFORMANCE (CONT.)</a:t>
            </a:r>
            <a:endParaRPr lang="en-MY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FD8CD-68E9-F820-C530-FB9A15D3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1" y="1493502"/>
            <a:ext cx="5601474" cy="4118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DC64B-DA23-F511-9542-EAD90494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66" y="1460592"/>
            <a:ext cx="5492648" cy="38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6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2EAF1D9-4D12-1D72-4C13-7ABFA392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>
          <a:xfrm>
            <a:off x="0" y="-3820"/>
            <a:ext cx="12191980" cy="68567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A7A96-9C0C-56AC-B460-753455F5542D}"/>
              </a:ext>
            </a:extLst>
          </p:cNvPr>
          <p:cNvSpPr/>
          <p:nvPr/>
        </p:nvSpPr>
        <p:spPr>
          <a:xfrm>
            <a:off x="0" y="-3820"/>
            <a:ext cx="12192000" cy="6856718"/>
          </a:xfrm>
          <a:prstGeom prst="rect">
            <a:avLst/>
          </a:prstGeom>
          <a:solidFill>
            <a:srgbClr val="002060">
              <a:alpha val="6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7B2AC-541C-EB8F-6012-4B6B9943942E}"/>
              </a:ext>
            </a:extLst>
          </p:cNvPr>
          <p:cNvSpPr/>
          <p:nvPr/>
        </p:nvSpPr>
        <p:spPr>
          <a:xfrm>
            <a:off x="0" y="1453295"/>
            <a:ext cx="12192001" cy="4788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34C30-D453-DCA8-2EA3-1997B22C1FE1}"/>
              </a:ext>
            </a:extLst>
          </p:cNvPr>
          <p:cNvSpPr txBox="1"/>
          <p:nvPr/>
        </p:nvSpPr>
        <p:spPr>
          <a:xfrm>
            <a:off x="343324" y="716610"/>
            <a:ext cx="981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COMPARISON OF PUBLICATIONS PERFORMANCE (CONT.)</a:t>
            </a:r>
            <a:endParaRPr lang="en-MY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0CDAC-A2C0-9C32-1C3C-4B254A9A7D49}"/>
              </a:ext>
            </a:extLst>
          </p:cNvPr>
          <p:cNvSpPr/>
          <p:nvPr/>
        </p:nvSpPr>
        <p:spPr>
          <a:xfrm>
            <a:off x="446701" y="1245766"/>
            <a:ext cx="2438267" cy="932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C2829-1FEC-9717-BE3D-CE052F6D95E4}"/>
              </a:ext>
            </a:extLst>
          </p:cNvPr>
          <p:cNvSpPr/>
          <p:nvPr/>
        </p:nvSpPr>
        <p:spPr>
          <a:xfrm>
            <a:off x="446701" y="1212123"/>
            <a:ext cx="9707392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648000" rtlCol="0" anchor="t" anchorCtr="0"/>
          <a:lstStyle/>
          <a:p>
            <a:pPr algn="ctr"/>
            <a:endParaRPr lang="en-MY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FD8CD-68E9-F820-C530-FB9A15D3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701" y="1588844"/>
            <a:ext cx="5601474" cy="392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DC64B-DA23-F511-9542-EAD904940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6366" y="1536421"/>
            <a:ext cx="5718920" cy="39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9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145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Technology</vt:lpstr>
      <vt:lpstr>Technology</vt:lpstr>
      <vt:lpstr>Pull rate of the API</vt:lpstr>
      <vt:lpstr>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Ng</dc:creator>
  <cp:lastModifiedBy>Kenny Ng</cp:lastModifiedBy>
  <cp:revision>8</cp:revision>
  <dcterms:created xsi:type="dcterms:W3CDTF">2023-12-09T08:39:09Z</dcterms:created>
  <dcterms:modified xsi:type="dcterms:W3CDTF">2023-12-17T15:00:52Z</dcterms:modified>
</cp:coreProperties>
</file>