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90" d="100"/>
          <a:sy n="90" d="100"/>
        </p:scale>
        <p:origin x="2298" y="5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2651-9223-5B73-CE82-D4BE37CFA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6CA12-C25D-7317-4300-0D12FB2B1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551E6-38A5-F63A-660E-D16B936A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AD5-721D-42F7-B71E-C8E7755ED45B}" type="datetimeFigureOut">
              <a:rPr lang="en-MY" smtClean="0"/>
              <a:t>10/12/2023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D144A-F6A8-71E0-0C0D-6A7C8D7A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9C5B5-F0B7-F660-BF13-77CD7339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8882-9040-458A-8F4A-A6D91C6DBD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290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A9B7-F608-CF2C-BD04-64440B45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4066A-8A89-276B-CF67-5633A764D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CAC3B-43E2-D0A4-E2A1-EF6D7065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AD5-721D-42F7-B71E-C8E7755ED45B}" type="datetimeFigureOut">
              <a:rPr lang="en-MY" smtClean="0"/>
              <a:t>10/12/2023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F0E81-7720-26C8-A939-45D7ABF9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507A0-6BFE-76B0-499C-DE48B1E5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8882-9040-458A-8F4A-A6D91C6DBD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31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614E8-DAC2-E644-6B15-927517364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86BFC-201A-CCF1-1CE2-E78B5E1D9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B423-32F9-BBD6-FA6B-79A96BE1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AD5-721D-42F7-B71E-C8E7755ED45B}" type="datetimeFigureOut">
              <a:rPr lang="en-MY" smtClean="0"/>
              <a:t>10/12/2023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AAAB-49D5-A41F-767D-4EE1074A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E9B27-9BFB-241B-CAC9-520730C1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8882-9040-458A-8F4A-A6D91C6DBD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991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2473-D9B6-D33F-F895-FBF7EE44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0337-9697-FBA7-4309-8F390F70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6C48-1D28-F88E-9EA5-C838EAE4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AD5-721D-42F7-B71E-C8E7755ED45B}" type="datetimeFigureOut">
              <a:rPr lang="en-MY" smtClean="0"/>
              <a:t>10/12/2023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E3DA2-83CC-848C-EEA1-13661997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E56DA-4B8B-20BE-388E-8EE33CA0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8882-9040-458A-8F4A-A6D91C6DBD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001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B74B-825B-0F57-F842-27502565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B3514-E5F2-1E1E-FB23-E7DD3E28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07F3A-7996-D365-D982-0294CC01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AD5-721D-42F7-B71E-C8E7755ED45B}" type="datetimeFigureOut">
              <a:rPr lang="en-MY" smtClean="0"/>
              <a:t>10/12/2023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ACB1-E2FD-A9EA-51EE-DA1436E9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1187A-A0C0-EAA3-98DD-4D4FE27A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8882-9040-458A-8F4A-A6D91C6DBD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73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853D-70F8-1879-8A02-DA354CEB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90C1-ED88-BED4-F9D3-E4F488255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869F3-713C-C788-5300-9223D370D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B605D-A192-5900-016B-C3866315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AD5-721D-42F7-B71E-C8E7755ED45B}" type="datetimeFigureOut">
              <a:rPr lang="en-MY" smtClean="0"/>
              <a:t>10/12/2023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3B05-1550-DAB4-E6E9-F5CEA700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6709F-F552-0244-7121-DE5B9BFD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8882-9040-458A-8F4A-A6D91C6DBD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340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18DB-67D4-B7B6-AFF9-D66D90E9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40ABD-8E7F-C192-208B-920A716EB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BE3E-BB9C-A89E-158C-876F97FC8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6D140-CA32-5511-BBC9-EA7678652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CFB34-59CE-80FC-9085-A4FBD9FC9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AE46C-B979-CC76-2E65-F7D3AD51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AD5-721D-42F7-B71E-C8E7755ED45B}" type="datetimeFigureOut">
              <a:rPr lang="en-MY" smtClean="0"/>
              <a:t>10/12/2023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C1339-25EC-A5AB-5640-5F0BC097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55A77-DB83-A92B-C279-2827A8A6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8882-9040-458A-8F4A-A6D91C6DBD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52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2CF4-C58C-58CC-E031-6D4BB60A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723ED-7063-D777-F39F-25312E3A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AD5-721D-42F7-B71E-C8E7755ED45B}" type="datetimeFigureOut">
              <a:rPr lang="en-MY" smtClean="0"/>
              <a:t>10/12/2023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8CE34-F2A6-E26A-D93B-B6C38EDD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6A915-FCB9-3CA4-77F1-BA2344F2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8882-9040-458A-8F4A-A6D91C6DBD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945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3298-E091-2800-065C-4CE85835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AD5-721D-42F7-B71E-C8E7755ED45B}" type="datetimeFigureOut">
              <a:rPr lang="en-MY" smtClean="0"/>
              <a:t>10/12/2023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9CCFA-BE96-2672-3E97-269DECC0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64C14-F524-F699-4EA8-41AA273E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8882-9040-458A-8F4A-A6D91C6DBD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954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87F7-19E1-411F-45EC-62C9D95D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5C1CD-E19B-3D01-D4A6-31359DC2E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B26FB-A5DA-9ECC-8732-5034F3D5E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DA31-E084-634E-C026-C9D68DA7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AD5-721D-42F7-B71E-C8E7755ED45B}" type="datetimeFigureOut">
              <a:rPr lang="en-MY" smtClean="0"/>
              <a:t>10/12/2023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6BC28-41D9-FF8F-9677-3C555692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DF453-8C6B-DDC3-34D6-8BE649E5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8882-9040-458A-8F4A-A6D91C6DBD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7153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F6C4-18E2-F957-5E69-3BA70EAA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32EC6-D2A7-5A9C-0CA3-8FB67B66E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3A486-84B6-252F-CF1D-0CFBC96A6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68618-6E77-FE8E-D1BB-22845376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AD5-721D-42F7-B71E-C8E7755ED45B}" type="datetimeFigureOut">
              <a:rPr lang="en-MY" smtClean="0"/>
              <a:t>10/12/2023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C226C-BA80-808D-D773-26E31B20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8C279-FB94-D522-2676-A6C7AE0C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8882-9040-458A-8F4A-A6D91C6DBD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333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AA7E7-68C1-B37B-4BDA-AC8E3677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94FCE-E8D7-3391-C2CA-B7DF5986E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07AF0-1465-A589-BC5E-D8877E7D6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A8AD5-721D-42F7-B71E-C8E7755ED45B}" type="datetimeFigureOut">
              <a:rPr lang="en-MY" smtClean="0"/>
              <a:t>10/12/2023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92D55-D892-DE9D-F874-F514A70E4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D6CA5-32A2-5DF3-679B-A1C5CB6EE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A8882-9040-458A-8F4A-A6D91C6DBD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423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6BD3D-BE0B-0ED8-D268-B029BD47C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986596-971E-DDF5-F803-8DEDB6E8B6BB}"/>
              </a:ext>
            </a:extLst>
          </p:cNvPr>
          <p:cNvSpPr/>
          <p:nvPr/>
        </p:nvSpPr>
        <p:spPr>
          <a:xfrm>
            <a:off x="0" y="642"/>
            <a:ext cx="12192000" cy="6856718"/>
          </a:xfrm>
          <a:prstGeom prst="rect">
            <a:avLst/>
          </a:prstGeom>
          <a:solidFill>
            <a:srgbClr val="002060">
              <a:alpha val="55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A6023D-4D26-85D9-7B47-C131D8A2E2F5}"/>
              </a:ext>
            </a:extLst>
          </p:cNvPr>
          <p:cNvSpPr/>
          <p:nvPr/>
        </p:nvSpPr>
        <p:spPr>
          <a:xfrm>
            <a:off x="669985" y="297712"/>
            <a:ext cx="5426015" cy="62838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313855-9E64-DBA5-E46E-0402999203A2}"/>
              </a:ext>
            </a:extLst>
          </p:cNvPr>
          <p:cNvSpPr/>
          <p:nvPr/>
        </p:nvSpPr>
        <p:spPr>
          <a:xfrm>
            <a:off x="6096000" y="297712"/>
            <a:ext cx="5426015" cy="6283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8FC190-9C14-9D5D-6F9E-3182F51511C4}"/>
              </a:ext>
            </a:extLst>
          </p:cNvPr>
          <p:cNvGrpSpPr/>
          <p:nvPr/>
        </p:nvGrpSpPr>
        <p:grpSpPr>
          <a:xfrm>
            <a:off x="1009703" y="563526"/>
            <a:ext cx="10168021" cy="5737662"/>
            <a:chOff x="1017430" y="1035277"/>
            <a:chExt cx="10168021" cy="5737662"/>
          </a:xfrm>
        </p:grpSpPr>
        <p:pic>
          <p:nvPicPr>
            <p:cNvPr id="15" name="Content Placeholder 4">
              <a:extLst>
                <a:ext uri="{FF2B5EF4-FFF2-40B4-BE49-F238E27FC236}">
                  <a16:creationId xmlns:a16="http://schemas.microsoft.com/office/drawing/2014/main" id="{D55A389B-285A-2269-DA46-0B1302B7C0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7" t="12754" r="8256" b="16478"/>
            <a:stretch/>
          </p:blipFill>
          <p:spPr>
            <a:xfrm>
              <a:off x="1018954" y="1035277"/>
              <a:ext cx="10166497" cy="573766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ECCB03-479C-157E-D32E-4612C6D80B07}"/>
                </a:ext>
              </a:extLst>
            </p:cNvPr>
            <p:cNvSpPr/>
            <p:nvPr/>
          </p:nvSpPr>
          <p:spPr>
            <a:xfrm>
              <a:off x="1017430" y="1035277"/>
              <a:ext cx="10166497" cy="5737662"/>
            </a:xfrm>
            <a:prstGeom prst="rect">
              <a:avLst/>
            </a:prstGeom>
            <a:solidFill>
              <a:srgbClr val="002060">
                <a:alpha val="55000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3AE1CCB-AA5B-DEF4-09CF-D67CD6C3A607}"/>
              </a:ext>
            </a:extLst>
          </p:cNvPr>
          <p:cNvSpPr/>
          <p:nvPr/>
        </p:nvSpPr>
        <p:spPr>
          <a:xfrm>
            <a:off x="2498651" y="1967023"/>
            <a:ext cx="7028121" cy="28814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48000" rtlCol="0" anchor="t" anchorCtr="0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 ASESSMENT</a:t>
            </a:r>
            <a:endParaRPr lang="en-MY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F6AF5F-8B83-6FE0-230A-46F6F473C87B}"/>
              </a:ext>
            </a:extLst>
          </p:cNvPr>
          <p:cNvSpPr txBox="1"/>
          <p:nvPr/>
        </p:nvSpPr>
        <p:spPr>
          <a:xfrm>
            <a:off x="3088755" y="3439632"/>
            <a:ext cx="574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PRESENTATION BY KENNY NG</a:t>
            </a:r>
            <a:endParaRPr lang="en-MY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9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5C646047-D293-ACA4-F326-6B526B64A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9"/>
          <a:stretch/>
        </p:blipFill>
        <p:spPr>
          <a:xfrm>
            <a:off x="0" y="-3820"/>
            <a:ext cx="12191980" cy="685671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1008E1C-61C1-46EF-37B4-8F6D88DFA8A5}"/>
              </a:ext>
            </a:extLst>
          </p:cNvPr>
          <p:cNvSpPr/>
          <p:nvPr/>
        </p:nvSpPr>
        <p:spPr>
          <a:xfrm>
            <a:off x="-20" y="5102"/>
            <a:ext cx="12192000" cy="6856718"/>
          </a:xfrm>
          <a:prstGeom prst="rect">
            <a:avLst/>
          </a:prstGeom>
          <a:solidFill>
            <a:srgbClr val="002060">
              <a:alpha val="55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0EA05C-577B-FCC5-1F7C-86EBFF1E40E5}"/>
              </a:ext>
            </a:extLst>
          </p:cNvPr>
          <p:cNvSpPr/>
          <p:nvPr/>
        </p:nvSpPr>
        <p:spPr>
          <a:xfrm>
            <a:off x="493400" y="1192296"/>
            <a:ext cx="11381395" cy="5049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48000" rtlCol="0" anchor="t" anchorCtr="0"/>
          <a:lstStyle/>
          <a:p>
            <a:pPr algn="ctr"/>
            <a:endParaRPr lang="en-MY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A959D-FB62-D563-E39A-AACF440F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46" y="1092847"/>
            <a:ext cx="3060558" cy="5510484"/>
          </a:xfrm>
        </p:spPr>
        <p:txBody>
          <a:bodyPr>
            <a:normAutofit/>
          </a:bodyPr>
          <a:lstStyle/>
          <a:p>
            <a:r>
              <a:rPr lang="en-US" sz="25000" dirty="0">
                <a:solidFill>
                  <a:srgbClr val="FFC000"/>
                </a:solidFill>
              </a:rPr>
              <a:t>7</a:t>
            </a:r>
            <a:endParaRPr lang="en-MY" sz="25000" dirty="0">
              <a:solidFill>
                <a:srgbClr val="FFC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3AFA7E-E022-E7E8-5234-B9598BA26397}"/>
              </a:ext>
            </a:extLst>
          </p:cNvPr>
          <p:cNvSpPr txBox="1"/>
          <p:nvPr/>
        </p:nvSpPr>
        <p:spPr>
          <a:xfrm rot="17529401">
            <a:off x="1495035" y="3684688"/>
            <a:ext cx="174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PUBLICATIONS</a:t>
            </a:r>
            <a:endParaRPr lang="en-MY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E371C4-59CF-A083-9419-6DD813BFBC1E}"/>
              </a:ext>
            </a:extLst>
          </p:cNvPr>
          <p:cNvSpPr/>
          <p:nvPr/>
        </p:nvSpPr>
        <p:spPr>
          <a:xfrm>
            <a:off x="3142315" y="1518716"/>
            <a:ext cx="1784583" cy="21489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75C129-13BB-EA4E-263D-B4C077A5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751" y="1614988"/>
            <a:ext cx="1712153" cy="199360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FBA387C-F52B-A382-7435-EE579530AD44}"/>
              </a:ext>
            </a:extLst>
          </p:cNvPr>
          <p:cNvSpPr/>
          <p:nvPr/>
        </p:nvSpPr>
        <p:spPr>
          <a:xfrm>
            <a:off x="5162166" y="1518716"/>
            <a:ext cx="1784583" cy="21489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69C1C4-926F-E41E-7B88-B3D10B306A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09"/>
          <a:stretch/>
        </p:blipFill>
        <p:spPr>
          <a:xfrm>
            <a:off x="5082685" y="1614988"/>
            <a:ext cx="1712153" cy="199360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07B0125-2194-EA0C-5F44-D03A2782D0FC}"/>
              </a:ext>
            </a:extLst>
          </p:cNvPr>
          <p:cNvSpPr/>
          <p:nvPr/>
        </p:nvSpPr>
        <p:spPr>
          <a:xfrm>
            <a:off x="3154940" y="3799649"/>
            <a:ext cx="1770911" cy="21489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532207-B659-DB76-F073-DBA01B4005C2}"/>
              </a:ext>
            </a:extLst>
          </p:cNvPr>
          <p:cNvSpPr/>
          <p:nvPr/>
        </p:nvSpPr>
        <p:spPr>
          <a:xfrm>
            <a:off x="5174792" y="3799649"/>
            <a:ext cx="1770910" cy="21489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5B5659-A57E-1B1C-04DE-ED3C68AA1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770" y="3867247"/>
            <a:ext cx="1719854" cy="19936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3E86DD-3E36-3008-19F4-1E85E30CE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0110" y="3867247"/>
            <a:ext cx="1725004" cy="199360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60B2280-84EF-993E-DD00-516DDBCC2F7D}"/>
              </a:ext>
            </a:extLst>
          </p:cNvPr>
          <p:cNvSpPr/>
          <p:nvPr/>
        </p:nvSpPr>
        <p:spPr>
          <a:xfrm>
            <a:off x="7156046" y="3799649"/>
            <a:ext cx="1770911" cy="21489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B4E9E3-1EA5-77E9-46D3-220E272DF8A2}"/>
              </a:ext>
            </a:extLst>
          </p:cNvPr>
          <p:cNvSpPr/>
          <p:nvPr/>
        </p:nvSpPr>
        <p:spPr>
          <a:xfrm>
            <a:off x="9154632" y="3799649"/>
            <a:ext cx="1770910" cy="21489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F925E8-DF78-3302-D0C7-9867B160B0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2619" y="3867247"/>
            <a:ext cx="1697817" cy="19936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2644EA-103E-CFFB-6763-90226B24E3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7941" y="3867247"/>
            <a:ext cx="1713066" cy="199360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E84D33C-3955-97EA-08EF-3F623D232E2C}"/>
              </a:ext>
            </a:extLst>
          </p:cNvPr>
          <p:cNvSpPr/>
          <p:nvPr/>
        </p:nvSpPr>
        <p:spPr>
          <a:xfrm>
            <a:off x="7159588" y="1518716"/>
            <a:ext cx="1770911" cy="21489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16CADF-01A1-ED3F-78C0-33E4D5B522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2619" y="1614988"/>
            <a:ext cx="1720669" cy="199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70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B0EA05C-577B-FCC5-1F7C-86EBFF1E40E5}"/>
              </a:ext>
            </a:extLst>
          </p:cNvPr>
          <p:cNvSpPr/>
          <p:nvPr/>
        </p:nvSpPr>
        <p:spPr>
          <a:xfrm>
            <a:off x="0" y="5102"/>
            <a:ext cx="12192000" cy="686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48000" rtlCol="0" anchor="t" anchorCtr="0"/>
          <a:lstStyle/>
          <a:p>
            <a:pPr algn="ctr"/>
            <a:endParaRPr lang="en-MY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019885-8C4D-FE01-3CA6-1C2EFA2D0CF3}"/>
              </a:ext>
            </a:extLst>
          </p:cNvPr>
          <p:cNvSpPr/>
          <p:nvPr/>
        </p:nvSpPr>
        <p:spPr>
          <a:xfrm>
            <a:off x="9991738" y="1825072"/>
            <a:ext cx="1770911" cy="21489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C9A01D-6FEF-301E-F51E-DC544DFCEEA8}"/>
              </a:ext>
            </a:extLst>
          </p:cNvPr>
          <p:cNvSpPr/>
          <p:nvPr/>
        </p:nvSpPr>
        <p:spPr>
          <a:xfrm>
            <a:off x="8079380" y="1825072"/>
            <a:ext cx="1784583" cy="21489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8AD674-8240-289F-5A30-6094E89291B9}"/>
              </a:ext>
            </a:extLst>
          </p:cNvPr>
          <p:cNvSpPr/>
          <p:nvPr/>
        </p:nvSpPr>
        <p:spPr>
          <a:xfrm>
            <a:off x="6212608" y="1825072"/>
            <a:ext cx="1770911" cy="21489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F267B6-F46C-80BE-4132-871E8D8A88E1}"/>
              </a:ext>
            </a:extLst>
          </p:cNvPr>
          <p:cNvSpPr/>
          <p:nvPr/>
        </p:nvSpPr>
        <p:spPr>
          <a:xfrm>
            <a:off x="318977" y="4525885"/>
            <a:ext cx="11513288" cy="302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5610C9-0988-3511-20D2-DD6EB2E18CE3}"/>
              </a:ext>
            </a:extLst>
          </p:cNvPr>
          <p:cNvSpPr/>
          <p:nvPr/>
        </p:nvSpPr>
        <p:spPr>
          <a:xfrm>
            <a:off x="318977" y="4866258"/>
            <a:ext cx="11513288" cy="302703"/>
          </a:xfrm>
          <a:prstGeom prst="rect">
            <a:avLst/>
          </a:prstGeom>
          <a:solidFill>
            <a:schemeClr val="tx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A7017-345B-E7E1-DA8B-4359E8546E57}"/>
              </a:ext>
            </a:extLst>
          </p:cNvPr>
          <p:cNvSpPr/>
          <p:nvPr/>
        </p:nvSpPr>
        <p:spPr>
          <a:xfrm>
            <a:off x="318977" y="5206632"/>
            <a:ext cx="11513288" cy="302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5B5659-A57E-1B1C-04DE-ED3C68AA1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061" y="1932161"/>
            <a:ext cx="1719854" cy="19936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3E86DD-3E36-3008-19F4-1E85E30CE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230" y="1932161"/>
            <a:ext cx="1725004" cy="19936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5F925E8-DF78-3302-D0C7-9867B160B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549" y="1932161"/>
            <a:ext cx="1697817" cy="1993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EDE311-816C-81E8-FF73-D5C0D52F5125}"/>
              </a:ext>
            </a:extLst>
          </p:cNvPr>
          <p:cNvSpPr txBox="1"/>
          <p:nvPr/>
        </p:nvSpPr>
        <p:spPr>
          <a:xfrm>
            <a:off x="249585" y="4205296"/>
            <a:ext cx="2126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Interactions</a:t>
            </a:r>
            <a:endParaRPr lang="en-MY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77B690-99E4-0C06-2749-3CCF7B75B4C2}"/>
              </a:ext>
            </a:extLst>
          </p:cNvPr>
          <p:cNvSpPr txBox="1"/>
          <p:nvPr/>
        </p:nvSpPr>
        <p:spPr>
          <a:xfrm>
            <a:off x="318977" y="5509335"/>
            <a:ext cx="2126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Average interactions per post</a:t>
            </a:r>
            <a:endParaRPr lang="en-MY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DD112-6C40-9A8C-FAD8-2672A1AFB793}"/>
              </a:ext>
            </a:extLst>
          </p:cNvPr>
          <p:cNvSpPr txBox="1"/>
          <p:nvPr/>
        </p:nvSpPr>
        <p:spPr>
          <a:xfrm>
            <a:off x="981741" y="4525885"/>
            <a:ext cx="2126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Likes</a:t>
            </a:r>
            <a:endParaRPr lang="en-MY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739146-9341-31E7-C749-556AB6245BEA}"/>
              </a:ext>
            </a:extLst>
          </p:cNvPr>
          <p:cNvSpPr txBox="1"/>
          <p:nvPr/>
        </p:nvSpPr>
        <p:spPr>
          <a:xfrm>
            <a:off x="981741" y="4828588"/>
            <a:ext cx="2126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Shares</a:t>
            </a:r>
            <a:endParaRPr lang="en-MY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E0144F-73F6-FAAA-3DAB-1C24F859A217}"/>
              </a:ext>
            </a:extLst>
          </p:cNvPr>
          <p:cNvSpPr txBox="1"/>
          <p:nvPr/>
        </p:nvSpPr>
        <p:spPr>
          <a:xfrm>
            <a:off x="981741" y="5149216"/>
            <a:ext cx="2126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Comments</a:t>
            </a:r>
            <a:endParaRPr lang="en-MY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A0FF0F-9AF9-214F-28D8-195299A8B2CD}"/>
              </a:ext>
            </a:extLst>
          </p:cNvPr>
          <p:cNvSpPr txBox="1"/>
          <p:nvPr/>
        </p:nvSpPr>
        <p:spPr>
          <a:xfrm>
            <a:off x="343325" y="716610"/>
            <a:ext cx="5529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PUBLICATIONS PERFORMANCE</a:t>
            </a:r>
            <a:endParaRPr lang="en-MY" sz="3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723ADA-23DE-C5B9-1B00-0495D0975420}"/>
              </a:ext>
            </a:extLst>
          </p:cNvPr>
          <p:cNvSpPr/>
          <p:nvPr/>
        </p:nvSpPr>
        <p:spPr>
          <a:xfrm>
            <a:off x="446701" y="1245766"/>
            <a:ext cx="2438267" cy="932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855865-6B5E-7785-3F20-8895F80244CE}"/>
              </a:ext>
            </a:extLst>
          </p:cNvPr>
          <p:cNvSpPr/>
          <p:nvPr/>
        </p:nvSpPr>
        <p:spPr>
          <a:xfrm>
            <a:off x="446701" y="1212123"/>
            <a:ext cx="7028121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48000" rtlCol="0" anchor="t" anchorCtr="0"/>
          <a:lstStyle/>
          <a:p>
            <a:pPr algn="ctr"/>
            <a:endParaRPr lang="en-MY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DFF2DD-6785-20E5-4E29-96745CA5B482}"/>
              </a:ext>
            </a:extLst>
          </p:cNvPr>
          <p:cNvSpPr/>
          <p:nvPr/>
        </p:nvSpPr>
        <p:spPr>
          <a:xfrm>
            <a:off x="2376096" y="1825072"/>
            <a:ext cx="1784583" cy="21489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9D11FC-C410-B9B6-6E3A-3DE2D74B32D7}"/>
              </a:ext>
            </a:extLst>
          </p:cNvPr>
          <p:cNvSpPr/>
          <p:nvPr/>
        </p:nvSpPr>
        <p:spPr>
          <a:xfrm>
            <a:off x="4300250" y="1825072"/>
            <a:ext cx="1784583" cy="21489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75C129-13BB-EA4E-263D-B4C077A50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127" y="1932161"/>
            <a:ext cx="1712153" cy="19936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69C1C4-926F-E41E-7B88-B3D10B306A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609"/>
          <a:stretch/>
        </p:blipFill>
        <p:spPr>
          <a:xfrm>
            <a:off x="4404594" y="1932161"/>
            <a:ext cx="1712153" cy="1993603"/>
          </a:xfrm>
          <a:prstGeom prst="rect">
            <a:avLst/>
          </a:prstGeom>
        </p:spPr>
      </p:pic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1CF70510-3BFD-8C19-B6F6-58CA772C8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35900"/>
              </p:ext>
            </p:extLst>
          </p:nvPr>
        </p:nvGraphicFramePr>
        <p:xfrm>
          <a:off x="2457895" y="4217833"/>
          <a:ext cx="9386775" cy="1941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355">
                  <a:extLst>
                    <a:ext uri="{9D8B030D-6E8A-4147-A177-3AD203B41FA5}">
                      <a16:colId xmlns:a16="http://schemas.microsoft.com/office/drawing/2014/main" val="3060829284"/>
                    </a:ext>
                  </a:extLst>
                </a:gridCol>
                <a:gridCol w="1877355">
                  <a:extLst>
                    <a:ext uri="{9D8B030D-6E8A-4147-A177-3AD203B41FA5}">
                      <a16:colId xmlns:a16="http://schemas.microsoft.com/office/drawing/2014/main" val="762759285"/>
                    </a:ext>
                  </a:extLst>
                </a:gridCol>
                <a:gridCol w="1877355">
                  <a:extLst>
                    <a:ext uri="{9D8B030D-6E8A-4147-A177-3AD203B41FA5}">
                      <a16:colId xmlns:a16="http://schemas.microsoft.com/office/drawing/2014/main" val="1688216364"/>
                    </a:ext>
                  </a:extLst>
                </a:gridCol>
                <a:gridCol w="1877355">
                  <a:extLst>
                    <a:ext uri="{9D8B030D-6E8A-4147-A177-3AD203B41FA5}">
                      <a16:colId xmlns:a16="http://schemas.microsoft.com/office/drawing/2014/main" val="3568179459"/>
                    </a:ext>
                  </a:extLst>
                </a:gridCol>
                <a:gridCol w="1877355">
                  <a:extLst>
                    <a:ext uri="{9D8B030D-6E8A-4147-A177-3AD203B41FA5}">
                      <a16:colId xmlns:a16="http://schemas.microsoft.com/office/drawing/2014/main" val="806342818"/>
                    </a:ext>
                  </a:extLst>
                </a:gridCol>
              </a:tblGrid>
              <a:tr h="302703">
                <a:tc>
                  <a:txBody>
                    <a:bodyPr/>
                    <a:lstStyle/>
                    <a:p>
                      <a:pPr algn="ctr"/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60241"/>
                  </a:ext>
                </a:extLst>
              </a:tr>
              <a:tr h="3027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7281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5779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817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803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998419"/>
                  </a:ext>
                </a:extLst>
              </a:tr>
              <a:tr h="337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1891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805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593163"/>
                  </a:ext>
                </a:extLst>
              </a:tr>
              <a:tr h="383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2532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3028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175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222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936574"/>
                  </a:ext>
                </a:extLst>
              </a:tr>
              <a:tr h="3027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en-M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M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M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M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M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472218"/>
                  </a:ext>
                </a:extLst>
              </a:tr>
              <a:tr h="302703">
                <a:tc>
                  <a:txBody>
                    <a:bodyPr/>
                    <a:lstStyle/>
                    <a:p>
                      <a:pPr algn="ctr"/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348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100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034C30-D453-DCA8-2EA3-1997B22C1FE1}"/>
              </a:ext>
            </a:extLst>
          </p:cNvPr>
          <p:cNvSpPr txBox="1"/>
          <p:nvPr/>
        </p:nvSpPr>
        <p:spPr>
          <a:xfrm>
            <a:off x="343324" y="716610"/>
            <a:ext cx="8758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COMPARISON OF PUBLICATIONS PERFORMANCE </a:t>
            </a:r>
            <a:endParaRPr lang="en-MY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0CDAC-A2C0-9C32-1C3C-4B254A9A7D49}"/>
              </a:ext>
            </a:extLst>
          </p:cNvPr>
          <p:cNvSpPr/>
          <p:nvPr/>
        </p:nvSpPr>
        <p:spPr>
          <a:xfrm>
            <a:off x="446701" y="1245766"/>
            <a:ext cx="2438267" cy="932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C2829-1FEC-9717-BE3D-CE052F6D95E4}"/>
              </a:ext>
            </a:extLst>
          </p:cNvPr>
          <p:cNvSpPr/>
          <p:nvPr/>
        </p:nvSpPr>
        <p:spPr>
          <a:xfrm>
            <a:off x="446701" y="1212123"/>
            <a:ext cx="940968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48000" rtlCol="0" anchor="t" anchorCtr="0"/>
          <a:lstStyle/>
          <a:p>
            <a:pPr algn="ctr"/>
            <a:endParaRPr lang="en-MY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43A6E4-F8D8-F149-425A-2C71EA467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9" y="1602680"/>
            <a:ext cx="5578831" cy="4489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2482B1-796B-90F8-E3B4-1BB15002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176" y="1521466"/>
            <a:ext cx="5399806" cy="43404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B80F4E-AEFE-84FF-5F54-19873DD81D86}"/>
              </a:ext>
            </a:extLst>
          </p:cNvPr>
          <p:cNvSpPr/>
          <p:nvPr/>
        </p:nvSpPr>
        <p:spPr>
          <a:xfrm>
            <a:off x="446701" y="1212123"/>
            <a:ext cx="9707392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48000" rtlCol="0" anchor="t" anchorCtr="0"/>
          <a:lstStyle/>
          <a:p>
            <a:pPr algn="ctr"/>
            <a:endParaRPr lang="en-MY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690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034C30-D453-DCA8-2EA3-1997B22C1FE1}"/>
              </a:ext>
            </a:extLst>
          </p:cNvPr>
          <p:cNvSpPr txBox="1"/>
          <p:nvPr/>
        </p:nvSpPr>
        <p:spPr>
          <a:xfrm>
            <a:off x="343324" y="716610"/>
            <a:ext cx="981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COMPARISON OF PUBLICATIONS PERFORMANCE (CONT.)</a:t>
            </a:r>
            <a:endParaRPr lang="en-MY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0CDAC-A2C0-9C32-1C3C-4B254A9A7D49}"/>
              </a:ext>
            </a:extLst>
          </p:cNvPr>
          <p:cNvSpPr/>
          <p:nvPr/>
        </p:nvSpPr>
        <p:spPr>
          <a:xfrm>
            <a:off x="446701" y="1245766"/>
            <a:ext cx="2438267" cy="932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C2829-1FEC-9717-BE3D-CE052F6D95E4}"/>
              </a:ext>
            </a:extLst>
          </p:cNvPr>
          <p:cNvSpPr/>
          <p:nvPr/>
        </p:nvSpPr>
        <p:spPr>
          <a:xfrm>
            <a:off x="446701" y="1212123"/>
            <a:ext cx="9707392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48000" rtlCol="0" anchor="t" anchorCtr="0"/>
          <a:lstStyle/>
          <a:p>
            <a:pPr algn="ctr"/>
            <a:endParaRPr lang="en-MY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3FD8CD-68E9-F820-C530-FB9A15D30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01" y="1493502"/>
            <a:ext cx="5601474" cy="41187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2DC64B-DA23-F511-9542-EAD904940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366" y="1460592"/>
            <a:ext cx="5492648" cy="38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60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034C30-D453-DCA8-2EA3-1997B22C1FE1}"/>
              </a:ext>
            </a:extLst>
          </p:cNvPr>
          <p:cNvSpPr txBox="1"/>
          <p:nvPr/>
        </p:nvSpPr>
        <p:spPr>
          <a:xfrm>
            <a:off x="343324" y="716610"/>
            <a:ext cx="981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COMPARISON OF PUBLICATIONS PERFORMANCE (CONT.)</a:t>
            </a:r>
            <a:endParaRPr lang="en-MY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0CDAC-A2C0-9C32-1C3C-4B254A9A7D49}"/>
              </a:ext>
            </a:extLst>
          </p:cNvPr>
          <p:cNvSpPr/>
          <p:nvPr/>
        </p:nvSpPr>
        <p:spPr>
          <a:xfrm>
            <a:off x="446701" y="1245766"/>
            <a:ext cx="2438267" cy="932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C2829-1FEC-9717-BE3D-CE052F6D95E4}"/>
              </a:ext>
            </a:extLst>
          </p:cNvPr>
          <p:cNvSpPr/>
          <p:nvPr/>
        </p:nvSpPr>
        <p:spPr>
          <a:xfrm>
            <a:off x="446701" y="1212123"/>
            <a:ext cx="9707392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48000" rtlCol="0" anchor="t" anchorCtr="0"/>
          <a:lstStyle/>
          <a:p>
            <a:pPr algn="ctr"/>
            <a:endParaRPr lang="en-MY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3FD8CD-68E9-F820-C530-FB9A15D30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701" y="1588844"/>
            <a:ext cx="5601474" cy="39280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2DC64B-DA23-F511-9542-EAD904940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6366" y="1536421"/>
            <a:ext cx="5718920" cy="392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99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56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7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Ng</dc:creator>
  <cp:lastModifiedBy>Kenny Ng</cp:lastModifiedBy>
  <cp:revision>2</cp:revision>
  <dcterms:created xsi:type="dcterms:W3CDTF">2023-12-09T08:39:09Z</dcterms:created>
  <dcterms:modified xsi:type="dcterms:W3CDTF">2023-12-11T07:45:32Z</dcterms:modified>
</cp:coreProperties>
</file>