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2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47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4FEB-A0D3-40EC-9802-393C2EC40D40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3975-15C2-4FF4-AE6E-D0ACC3C77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" y="0"/>
            <a:ext cx="11758067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845039" y="320039"/>
            <a:ext cx="1569720" cy="1902461"/>
          </a:xfrm>
          <a:prstGeom prst="round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76395" y="671284"/>
            <a:ext cx="232228" cy="232228"/>
          </a:xfrm>
          <a:prstGeom prst="ellipse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37650" y="480060"/>
            <a:ext cx="117710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Sampling Sites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4093029" y="2365831"/>
            <a:ext cx="1349827" cy="68217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61881" y="1483725"/>
            <a:ext cx="302505" cy="32004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64386" y="1184363"/>
            <a:ext cx="1177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Gull Rookery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79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3</cp:revision>
  <dcterms:created xsi:type="dcterms:W3CDTF">2021-02-05T02:12:18Z</dcterms:created>
  <dcterms:modified xsi:type="dcterms:W3CDTF">2021-02-05T17:33:30Z</dcterms:modified>
</cp:coreProperties>
</file>