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0" d="100"/>
          <a:sy n="60" d="100"/>
        </p:scale>
        <p:origin x="85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9D4A-563A-456D-9D66-B5E450E6F124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56D49-3AB0-4710-8473-465F52B1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3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9D4A-563A-456D-9D66-B5E450E6F124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56D49-3AB0-4710-8473-465F52B1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65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9D4A-563A-456D-9D66-B5E450E6F124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56D49-3AB0-4710-8473-465F52B1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5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9D4A-563A-456D-9D66-B5E450E6F124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56D49-3AB0-4710-8473-465F52B1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4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9D4A-563A-456D-9D66-B5E450E6F124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56D49-3AB0-4710-8473-465F52B1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5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9D4A-563A-456D-9D66-B5E450E6F124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56D49-3AB0-4710-8473-465F52B1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5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9D4A-563A-456D-9D66-B5E450E6F124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56D49-3AB0-4710-8473-465F52B1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2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9D4A-563A-456D-9D66-B5E450E6F124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56D49-3AB0-4710-8473-465F52B1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2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9D4A-563A-456D-9D66-B5E450E6F124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56D49-3AB0-4710-8473-465F52B1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8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9D4A-563A-456D-9D66-B5E450E6F124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56D49-3AB0-4710-8473-465F52B1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1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9D4A-563A-456D-9D66-B5E450E6F124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56D49-3AB0-4710-8473-465F52B1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8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E9D4A-563A-456D-9D66-B5E450E6F124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56D49-3AB0-4710-8473-465F52B1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5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48"/>
          <a:stretch/>
        </p:blipFill>
        <p:spPr>
          <a:xfrm>
            <a:off x="53975" y="457200"/>
            <a:ext cx="4584700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52"/>
          <a:stretch/>
        </p:blipFill>
        <p:spPr>
          <a:xfrm>
            <a:off x="41275" y="3403600"/>
            <a:ext cx="4673600" cy="274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93" t="62963" b="12037"/>
          <a:stretch/>
        </p:blipFill>
        <p:spPr>
          <a:xfrm>
            <a:off x="4638675" y="1828800"/>
            <a:ext cx="2222500" cy="68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07" t="57870"/>
          <a:stretch/>
        </p:blipFill>
        <p:spPr>
          <a:xfrm>
            <a:off x="4638675" y="4483100"/>
            <a:ext cx="2235200" cy="1155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93" t="35647" r="15370" b="37501"/>
          <a:stretch/>
        </p:blipFill>
        <p:spPr>
          <a:xfrm>
            <a:off x="4714875" y="747068"/>
            <a:ext cx="1168400" cy="7366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8100" y="516236"/>
            <a:ext cx="431800" cy="46166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975" y="3403600"/>
            <a:ext cx="431800" cy="46166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5506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Meyer</dc:creator>
  <cp:lastModifiedBy>Benjamin Meyer</cp:lastModifiedBy>
  <cp:revision>3</cp:revision>
  <dcterms:created xsi:type="dcterms:W3CDTF">2021-01-09T03:20:59Z</dcterms:created>
  <dcterms:modified xsi:type="dcterms:W3CDTF">2021-01-09T03:47:27Z</dcterms:modified>
</cp:coreProperties>
</file>