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3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6D41-3B0E-42B9-9183-7AA8CD03E886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FB04-3F3B-4D2C-8D94-0C6CE0BF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6D41-3B0E-42B9-9183-7AA8CD03E886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FB04-3F3B-4D2C-8D94-0C6CE0BF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5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6D41-3B0E-42B9-9183-7AA8CD03E886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FB04-3F3B-4D2C-8D94-0C6CE0BF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6D41-3B0E-42B9-9183-7AA8CD03E886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FB04-3F3B-4D2C-8D94-0C6CE0BF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1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6D41-3B0E-42B9-9183-7AA8CD03E886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FB04-3F3B-4D2C-8D94-0C6CE0BF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3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6D41-3B0E-42B9-9183-7AA8CD03E886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FB04-3F3B-4D2C-8D94-0C6CE0BF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2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6D41-3B0E-42B9-9183-7AA8CD03E886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FB04-3F3B-4D2C-8D94-0C6CE0BF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6D41-3B0E-42B9-9183-7AA8CD03E886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FB04-3F3B-4D2C-8D94-0C6CE0BF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2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6D41-3B0E-42B9-9183-7AA8CD03E886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FB04-3F3B-4D2C-8D94-0C6CE0BF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7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6D41-3B0E-42B9-9183-7AA8CD03E886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FB04-3F3B-4D2C-8D94-0C6CE0BF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1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6D41-3B0E-42B9-9183-7AA8CD03E886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AFB04-3F3B-4D2C-8D94-0C6CE0BF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5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86D41-3B0E-42B9-9183-7AA8CD03E886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AFB04-3F3B-4D2C-8D94-0C6CE0BF1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3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31" y="656765"/>
            <a:ext cx="10421269" cy="5210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282" y="2552800"/>
            <a:ext cx="514404" cy="367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797" y="3026229"/>
            <a:ext cx="688952" cy="4590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672" y="3591387"/>
            <a:ext cx="226202" cy="62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77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Meyer</dc:creator>
  <cp:lastModifiedBy>Benjamin Meyer</cp:lastModifiedBy>
  <cp:revision>1</cp:revision>
  <dcterms:created xsi:type="dcterms:W3CDTF">2021-02-08T20:56:22Z</dcterms:created>
  <dcterms:modified xsi:type="dcterms:W3CDTF">2021-02-08T21:00:13Z</dcterms:modified>
</cp:coreProperties>
</file>