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2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4FEB-A0D3-40EC-9802-393C2EC40D4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r="7508" b="23104"/>
          <a:stretch/>
        </p:blipFill>
        <p:spPr>
          <a:xfrm>
            <a:off x="-40341" y="0"/>
            <a:ext cx="12256171" cy="671008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845039" y="320039"/>
            <a:ext cx="1569720" cy="1902461"/>
          </a:xfrm>
          <a:prstGeom prst="round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76395" y="671284"/>
            <a:ext cx="232228" cy="232228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37650" y="480060"/>
            <a:ext cx="117710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Sampling Sites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3380336" y="3355041"/>
            <a:ext cx="1070642" cy="533401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61881" y="1483725"/>
            <a:ext cx="302505" cy="32004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64386" y="1184363"/>
            <a:ext cx="117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Gull Rookery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7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4</cp:revision>
  <dcterms:created xsi:type="dcterms:W3CDTF">2021-02-05T02:12:18Z</dcterms:created>
  <dcterms:modified xsi:type="dcterms:W3CDTF">2021-03-05T02:36:02Z</dcterms:modified>
</cp:coreProperties>
</file>