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eyer\Documents\GitHub\Active%20GitHub%20Projects\KWF_Vogel_Lakes_Pike\Miller_Creek_Vogel_Lake_WQX\output\discharge_results\miller_creek_dischar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meyer\Documents\GitHub\Active%20GitHub%20Projects\KWF_Vogel_Lakes_Pike\Miller_Creek_Vogel_Lake_WQX\output\discharge_results\miller_creek_discharg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b="1" dirty="0"/>
              <a:t>Miller Creek Discharge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52227161719803"/>
          <c:y val="0.10060365099834234"/>
          <c:w val="0.87903137662955888"/>
          <c:h val="0.762714200099648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Staff_Plate_Height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73025">
                <a:solidFill>
                  <a:schemeClr val="tx1"/>
                </a:solidFill>
              </a:ln>
              <a:effectLst/>
            </c:spPr>
          </c:marker>
          <c:trendline>
            <c:spPr>
              <a:ln w="50800" cap="rnd">
                <a:solidFill>
                  <a:schemeClr val="accent1"/>
                </a:solidFill>
                <a:prstDash val="solid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57556230609107328"/>
                  <c:y val="-0.1677604370345032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/>
                      <a:t>y = 0.3103e</a:t>
                    </a:r>
                    <a:r>
                      <a:rPr lang="en-US" sz="2000" baseline="30000"/>
                      <a:t>0.0569x</a:t>
                    </a:r>
                    <a:r>
                      <a:rPr lang="en-US" sz="2000" baseline="0"/>
                      <a:t/>
                    </a:r>
                    <a:br>
                      <a:rPr lang="en-US" sz="2000" baseline="0"/>
                    </a:br>
                    <a:r>
                      <a:rPr lang="en-US" sz="2000" baseline="0"/>
                      <a:t>R² = 0.9306</a:t>
                    </a:r>
                    <a:endParaRPr lang="en-US" sz="20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Sheet1!$E$2:$E$8</c:f>
              <c:numCache>
                <c:formatCode>General</c:formatCode>
                <c:ptCount val="7"/>
                <c:pt idx="0">
                  <c:v>9.9190000000000005</c:v>
                </c:pt>
                <c:pt idx="1">
                  <c:v>35.494</c:v>
                </c:pt>
                <c:pt idx="2">
                  <c:v>3.3839999999999999</c:v>
                </c:pt>
                <c:pt idx="3">
                  <c:v>4.9000000000000004</c:v>
                </c:pt>
                <c:pt idx="4">
                  <c:v>4.468</c:v>
                </c:pt>
                <c:pt idx="5">
                  <c:v>6.0670000000000002</c:v>
                </c:pt>
                <c:pt idx="6">
                  <c:v>24.225999999999999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0.52</c:v>
                </c:pt>
                <c:pt idx="1">
                  <c:v>3</c:v>
                </c:pt>
                <c:pt idx="2">
                  <c:v>0.4</c:v>
                </c:pt>
                <c:pt idx="3">
                  <c:v>0.41</c:v>
                </c:pt>
                <c:pt idx="4">
                  <c:v>0.42</c:v>
                </c:pt>
                <c:pt idx="5">
                  <c:v>0.47</c:v>
                </c:pt>
                <c:pt idx="6">
                  <c:v>0.84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D4-4C67-BBAA-994F8AC1D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073392"/>
        <c:axId val="1867077136"/>
      </c:scatterChart>
      <c:valAx>
        <c:axId val="186707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1" dirty="0"/>
                  <a:t>Discharge (</a:t>
                </a:r>
                <a:r>
                  <a:rPr lang="en-US" sz="2200" b="1" dirty="0" err="1"/>
                  <a:t>cfs</a:t>
                </a:r>
                <a:r>
                  <a:rPr lang="en-US" sz="2200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0.4922741898489234"/>
              <c:y val="0.923985817631374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77136"/>
        <c:crosses val="autoZero"/>
        <c:crossBetween val="midCat"/>
      </c:valAx>
      <c:valAx>
        <c:axId val="1867077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1" i="0" baseline="0">
                    <a:effectLst/>
                  </a:rPr>
                  <a:t>Staff Gauge Height (ft)</a:t>
                </a:r>
                <a:endParaRPr lang="en-US" sz="2200" b="1">
                  <a:effectLst/>
                </a:endParaRPr>
              </a:p>
            </c:rich>
          </c:tx>
          <c:layout>
            <c:manualLayout>
              <c:xMode val="edge"/>
              <c:yMode val="edge"/>
              <c:x val="1.2333539157176963E-2"/>
              <c:y val="0.312129551000884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7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/>
              <a:t>Miller Creek</a:t>
            </a:r>
          </a:p>
          <a:p>
            <a:pPr>
              <a:defRPr sz="2600"/>
            </a:pPr>
            <a:r>
              <a:rPr lang="en-US" sz="2600" dirty="0"/>
              <a:t>Discharge</a:t>
            </a:r>
            <a:r>
              <a:rPr lang="en-US" sz="2600" baseline="0" dirty="0"/>
              <a:t> vs. </a:t>
            </a:r>
            <a:r>
              <a:rPr lang="en-US" sz="2600" dirty="0"/>
              <a:t>Pressure Transducer</a:t>
            </a:r>
          </a:p>
        </c:rich>
      </c:tx>
      <c:layout>
        <c:manualLayout>
          <c:xMode val="edge"/>
          <c:yMode val="edge"/>
          <c:x val="0.27831621380158522"/>
          <c:y val="2.3848662801582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58519420332231"/>
          <c:y val="0.18560185185185185"/>
          <c:w val="0.83519258577005195"/>
          <c:h val="0.710505611417976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PT_value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tx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6429135385975068"/>
                  <c:y val="6.4364545671796473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Sheet1!$E$2:$E$8</c:f>
              <c:numCache>
                <c:formatCode>General</c:formatCode>
                <c:ptCount val="7"/>
                <c:pt idx="0">
                  <c:v>9.9190000000000005</c:v>
                </c:pt>
                <c:pt idx="1">
                  <c:v>35.494</c:v>
                </c:pt>
                <c:pt idx="2">
                  <c:v>3.3839999999999999</c:v>
                </c:pt>
                <c:pt idx="3">
                  <c:v>4.9000000000000004</c:v>
                </c:pt>
                <c:pt idx="4">
                  <c:v>4.468</c:v>
                </c:pt>
                <c:pt idx="5">
                  <c:v>6.0670000000000002</c:v>
                </c:pt>
                <c:pt idx="6">
                  <c:v>24.225999999999999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0.02</c:v>
                </c:pt>
                <c:pt idx="2">
                  <c:v>0.01</c:v>
                </c:pt>
                <c:pt idx="3">
                  <c:v>0.01</c:v>
                </c:pt>
                <c:pt idx="4">
                  <c:v>0</c:v>
                </c:pt>
                <c:pt idx="5">
                  <c:v>0</c:v>
                </c:pt>
                <c:pt idx="6">
                  <c:v>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10-4992-BEFD-371995D9B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0018976"/>
        <c:axId val="1380016064"/>
      </c:scatterChart>
      <c:valAx>
        <c:axId val="1380018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1" i="0" baseline="0">
                    <a:effectLst/>
                  </a:rPr>
                  <a:t>Discharge (cfs)</a:t>
                </a:r>
                <a:endParaRPr lang="en-US" sz="2200" b="1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016064"/>
        <c:crosses val="autoZero"/>
        <c:crossBetween val="midCat"/>
      </c:valAx>
      <c:valAx>
        <c:axId val="13800160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1"/>
                  <a:t>Pressure</a:t>
                </a:r>
                <a:r>
                  <a:rPr lang="en-US" sz="2200" b="1" baseline="0"/>
                  <a:t> Transducer Value</a:t>
                </a:r>
                <a:endParaRPr lang="en-US" sz="2200" b="1"/>
              </a:p>
            </c:rich>
          </c:tx>
          <c:layout>
            <c:manualLayout>
              <c:xMode val="edge"/>
              <c:yMode val="edge"/>
              <c:x val="1.1111097510071232E-2"/>
              <c:y val="0.255010431237311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018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4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8457-4F22-483C-9E18-13E1C3A9E3CE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3C7-E757-4A43-BD37-E84B37CE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432385"/>
              </p:ext>
            </p:extLst>
          </p:nvPr>
        </p:nvGraphicFramePr>
        <p:xfrm>
          <a:off x="349347" y="327074"/>
          <a:ext cx="11326838" cy="653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95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435218"/>
              </p:ext>
            </p:extLst>
          </p:nvPr>
        </p:nvGraphicFramePr>
        <p:xfrm>
          <a:off x="351692" y="295421"/>
          <a:ext cx="11437034" cy="6414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4</cp:revision>
  <dcterms:created xsi:type="dcterms:W3CDTF">2022-09-12T21:24:55Z</dcterms:created>
  <dcterms:modified xsi:type="dcterms:W3CDTF">2022-09-27T00:08:39Z</dcterms:modified>
</cp:coreProperties>
</file>