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9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DC00-BA13-4AF0-8D8A-FF497779F98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81537" y="6885086"/>
            <a:ext cx="7218782" cy="1869353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1747" y="727788"/>
            <a:ext cx="7158279" cy="4099974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06" y="9217707"/>
            <a:ext cx="68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X. Data Management and Evaluation Flow Chart for non DEC-funded projects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675" y="1887893"/>
            <a:ext cx="184746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SGS Anchorage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675" y="2312962"/>
            <a:ext cx="184746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Soldotna Wastewater Treatment Plant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674" y="2953474"/>
            <a:ext cx="184746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Taurianen</a:t>
            </a:r>
            <a:r>
              <a:rPr lang="en-US" sz="1400" dirty="0"/>
              <a:t>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4878" y="3788206"/>
            <a:ext cx="184746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 Manager</a:t>
            </a:r>
          </a:p>
          <a:p>
            <a:pPr algn="ctr"/>
            <a:r>
              <a:rPr lang="en-US" sz="1400" dirty="0"/>
              <a:t>(KWF Water Quality Coordinator)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0599" y="1887892"/>
            <a:ext cx="1240972" cy="3077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SGS Engage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9466" y="2645697"/>
            <a:ext cx="8397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79091" y="2041780"/>
            <a:ext cx="59376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23108" y="2881314"/>
            <a:ext cx="593767" cy="226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23108" y="2574570"/>
            <a:ext cx="593767" cy="189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3"/>
          </p:cNvCxnSpPr>
          <p:nvPr/>
        </p:nvCxnSpPr>
        <p:spPr>
          <a:xfrm>
            <a:off x="4661571" y="2041781"/>
            <a:ext cx="1008445" cy="1142509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5" idx="3"/>
            <a:endCxn id="9" idx="0"/>
          </p:cNvCxnSpPr>
          <p:nvPr/>
        </p:nvCxnSpPr>
        <p:spPr>
          <a:xfrm>
            <a:off x="4379222" y="2799586"/>
            <a:ext cx="1299387" cy="98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96785" y="3788206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KWF Server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6734" y="3708725"/>
            <a:ext cx="1088778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KWF Website (Preliminary Raw Data)</a:t>
            </a:r>
          </a:p>
        </p:txBody>
      </p:sp>
      <p:cxnSp>
        <p:nvCxnSpPr>
          <p:cNvPr id="63" name="Straight Arrow Connector 62"/>
          <p:cNvCxnSpPr>
            <a:endCxn id="58" idx="3"/>
          </p:cNvCxnSpPr>
          <p:nvPr/>
        </p:nvCxnSpPr>
        <p:spPr>
          <a:xfrm flipH="1">
            <a:off x="4307191" y="4045770"/>
            <a:ext cx="426368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57558" y="4039194"/>
            <a:ext cx="310067" cy="7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41329" y="4312756"/>
            <a:ext cx="0" cy="8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24086" y="5225840"/>
            <a:ext cx="25307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Management Platform (AWQMS or GitHub/</a:t>
            </a:r>
            <a:r>
              <a:rPr lang="en-US" sz="1400" dirty="0" err="1"/>
              <a:t>RStudio</a:t>
            </a:r>
            <a:r>
              <a:rPr lang="en-US" sz="1400" dirty="0"/>
              <a:t>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071473" y="5761941"/>
            <a:ext cx="0" cy="3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72257" y="7140094"/>
            <a:ext cx="3064194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Provisional AWQMS and Data Export Review (External Third Party, e.g. ADEC Water Quality Staff)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32363" y="2312960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Pre-Database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4998" y="885429"/>
            <a:ext cx="88908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6286" y="1817452"/>
            <a:ext cx="2097134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801739" y="1306267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35902" y="502173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0353" y="675372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7767" y="5111351"/>
            <a:ext cx="7112259" cy="151010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95660" y="6677673"/>
            <a:ext cx="0" cy="32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32363" y="5336824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Prep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8000" y="6246701"/>
            <a:ext cx="204787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QA Review (KWF Staff)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77939" y="8015999"/>
            <a:ext cx="20892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Review (KWF Water Quality Coordinator)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117822" y="77133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27070" y="8042423"/>
            <a:ext cx="1666945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EPA Water Quality Exchange (WQX)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971244" y="8310001"/>
            <a:ext cx="59376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32362" y="7228572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Import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5902" y="24726"/>
            <a:ext cx="715827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Kenai Watershed Forum Agency Baseline Water Quality Project</a:t>
            </a:r>
          </a:p>
          <a:p>
            <a:pPr algn="ctr"/>
            <a:r>
              <a:rPr lang="en-US" sz="2000" b="1" dirty="0"/>
              <a:t>Data Management Flowchart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90003" y="3874053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Raw Data Review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842193" y="4161590"/>
            <a:ext cx="22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5934E-9387-4011-A15B-EC8D7492E0D7}"/>
              </a:ext>
            </a:extLst>
          </p:cNvPr>
          <p:cNvCxnSpPr>
            <a:cxnSpLocks/>
          </p:cNvCxnSpPr>
          <p:nvPr/>
        </p:nvCxnSpPr>
        <p:spPr>
          <a:xfrm>
            <a:off x="320353" y="885429"/>
            <a:ext cx="0" cy="7866704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29056" y="5716996"/>
            <a:ext cx="7492769" cy="318907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240" y="744953"/>
            <a:ext cx="7463714" cy="394273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06" y="9217707"/>
            <a:ext cx="68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X. Data Management and Evaluation Flow Chart for non DEC-funded projects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483" y="1679800"/>
            <a:ext cx="168549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Laboratories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650" y="2396549"/>
            <a:ext cx="184746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 Manager</a:t>
            </a:r>
          </a:p>
          <a:p>
            <a:pPr algn="ctr"/>
            <a:r>
              <a:rPr lang="en-US" sz="1400" dirty="0"/>
              <a:t>(KWF Water Quality Coordinator)</a:t>
            </a:r>
          </a:p>
        </p:txBody>
      </p:sp>
      <p:cxnSp>
        <p:nvCxnSpPr>
          <p:cNvPr id="43" name="Elbow Connector 42"/>
          <p:cNvCxnSpPr/>
          <p:nvPr/>
        </p:nvCxnSpPr>
        <p:spPr>
          <a:xfrm>
            <a:off x="2548561" y="1841382"/>
            <a:ext cx="2832819" cy="441581"/>
          </a:xfrm>
          <a:prstGeom prst="bentConnector3">
            <a:avLst>
              <a:gd name="adj1" fmla="val 99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39736" y="2511856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KWF Server</a:t>
            </a:r>
          </a:p>
        </p:txBody>
      </p:sp>
      <p:cxnSp>
        <p:nvCxnSpPr>
          <p:cNvPr id="63" name="Straight Arrow Connector 62"/>
          <p:cNvCxnSpPr>
            <a:endCxn id="58" idx="3"/>
          </p:cNvCxnSpPr>
          <p:nvPr/>
        </p:nvCxnSpPr>
        <p:spPr>
          <a:xfrm flipH="1">
            <a:off x="3950142" y="2769420"/>
            <a:ext cx="426368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84280" y="30351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2712" y="4898835"/>
            <a:ext cx="248530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File Configuration Review (DEC Project Manager)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498193" y="530377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59473" y="5764272"/>
            <a:ext cx="296017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Provisional AWQMS and Data Export Review (DEC Project Manager)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73804" y="2312960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Pre-Database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2118" y="885429"/>
            <a:ext cx="88908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18859" y="12872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35902" y="565038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3185" y="4825911"/>
            <a:ext cx="7492769" cy="709426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41430" y="6330633"/>
            <a:ext cx="0" cy="29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2870" y="4878767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Prep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9371" y="6664924"/>
            <a:ext cx="299313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Corrected AWQMS and Data Export Review (Secondary Reviewer)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60256" y="7518654"/>
            <a:ext cx="208929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QA Review (QA Officer)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44542" y="72180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93953" y="8180281"/>
            <a:ext cx="1666945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EPA Water Quality Exchange (WQX)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80833" y="8392681"/>
            <a:ext cx="335165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54753" y="6876343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Import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483" y="24726"/>
            <a:ext cx="619966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Other KWF Projects, Funded by DEC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86353" y="3322111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Raw Data Review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59490" y="4932274"/>
            <a:ext cx="1666945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 Soldotna Office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53649" y="4146837"/>
            <a:ext cx="889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84280" y="44448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4912" y="8131073"/>
            <a:ext cx="20892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Review (Data Management Lead)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544542" y="78657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5902" y="477408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484280" y="39495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206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</cp:lastModifiedBy>
  <cp:revision>26</cp:revision>
  <dcterms:created xsi:type="dcterms:W3CDTF">2022-05-26T00:49:55Z</dcterms:created>
  <dcterms:modified xsi:type="dcterms:W3CDTF">2022-11-01T19:24:41Z</dcterms:modified>
</cp:coreProperties>
</file>