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2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DC00-BA13-4AF0-8D8A-FF497779F9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81537" y="6885086"/>
            <a:ext cx="7218782" cy="1869353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8867" y="727788"/>
            <a:ext cx="7158279" cy="4099974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3406" y="9217707"/>
            <a:ext cx="688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X. </a:t>
            </a:r>
            <a:r>
              <a:rPr lang="en-US" dirty="0" smtClean="0"/>
              <a:t>Data </a:t>
            </a:r>
            <a:r>
              <a:rPr lang="en-US" dirty="0" smtClean="0"/>
              <a:t>Management and Evaluation </a:t>
            </a:r>
            <a:r>
              <a:rPr lang="en-US" dirty="0" smtClean="0"/>
              <a:t>Flow </a:t>
            </a:r>
            <a:r>
              <a:rPr lang="en-US" dirty="0" smtClean="0"/>
              <a:t>Chart for non DEC-funded projects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9795" y="1887893"/>
            <a:ext cx="184746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SGS Anchorage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9795" y="2312962"/>
            <a:ext cx="184746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Soldotna Wastewater Treatment Plant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9794" y="2953474"/>
            <a:ext cx="184746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Taurianen</a:t>
            </a:r>
            <a:r>
              <a:rPr lang="en-US" sz="1400" dirty="0" smtClean="0"/>
              <a:t> Engineering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571998" y="3788206"/>
            <a:ext cx="1847461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Project Manager</a:t>
            </a:r>
          </a:p>
          <a:p>
            <a:pPr algn="ctr"/>
            <a:r>
              <a:rPr lang="en-US" sz="1400" dirty="0" smtClean="0"/>
              <a:t>(KWF Water Quality Coordinator)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37719" y="1887892"/>
            <a:ext cx="1240972" cy="3077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SGS Engage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6586" y="2645697"/>
            <a:ext cx="8397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Email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96211" y="2041780"/>
            <a:ext cx="593766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740228" y="2881314"/>
            <a:ext cx="593767" cy="2260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40228" y="2574570"/>
            <a:ext cx="593767" cy="189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4" idx="3"/>
          </p:cNvCxnSpPr>
          <p:nvPr/>
        </p:nvCxnSpPr>
        <p:spPr>
          <a:xfrm>
            <a:off x="4478691" y="2041781"/>
            <a:ext cx="1008445" cy="1142509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5" idx="3"/>
            <a:endCxn id="9" idx="0"/>
          </p:cNvCxnSpPr>
          <p:nvPr/>
        </p:nvCxnSpPr>
        <p:spPr>
          <a:xfrm>
            <a:off x="4196342" y="2799586"/>
            <a:ext cx="1299387" cy="988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13905" y="3788206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KWF Server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63854" y="3708725"/>
            <a:ext cx="1088778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KWF </a:t>
            </a:r>
            <a:r>
              <a:rPr lang="en-US" sz="1400" dirty="0" smtClean="0"/>
              <a:t>Website (Preliminary Raw Data)</a:t>
            </a:r>
            <a:endParaRPr lang="en-US" sz="1400" dirty="0"/>
          </a:p>
        </p:txBody>
      </p:sp>
      <p:cxnSp>
        <p:nvCxnSpPr>
          <p:cNvPr id="63" name="Straight Arrow Connector 62"/>
          <p:cNvCxnSpPr>
            <a:endCxn id="58" idx="3"/>
          </p:cNvCxnSpPr>
          <p:nvPr/>
        </p:nvCxnSpPr>
        <p:spPr>
          <a:xfrm flipH="1">
            <a:off x="4124311" y="4045770"/>
            <a:ext cx="426368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874678" y="4039194"/>
            <a:ext cx="310067" cy="7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658449" y="4312756"/>
            <a:ext cx="0" cy="85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41206" y="5225840"/>
            <a:ext cx="253079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Management Platform (AWQMS or GitHub/</a:t>
            </a:r>
            <a:r>
              <a:rPr lang="en-US" sz="1400" dirty="0" err="1" smtClean="0"/>
              <a:t>RStudio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88593" y="5761941"/>
            <a:ext cx="0" cy="3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89377" y="7140094"/>
            <a:ext cx="3064194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Provisional </a:t>
            </a:r>
            <a:r>
              <a:rPr lang="en-US" sz="1400" dirty="0" smtClean="0"/>
              <a:t>AWQMS and Data Export Review (DEC Project Manager)</a:t>
            </a:r>
            <a:endParaRPr lang="en-US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6349483" y="2312960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Pre-Database</a:t>
            </a:r>
            <a:endParaRPr lang="en-US" b="1" i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152118" y="885429"/>
            <a:ext cx="88908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Samples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13406" y="1817452"/>
            <a:ext cx="2097134" cy="16004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18859" y="1306267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335902" y="502173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20353" y="675372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84887" y="5111351"/>
            <a:ext cx="7112259" cy="1510108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12780" y="6677673"/>
            <a:ext cx="0" cy="32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49483" y="5336824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Database </a:t>
            </a:r>
            <a:r>
              <a:rPr lang="en-US" b="1" i="1" dirty="0" smtClean="0"/>
              <a:t>Prep</a:t>
            </a:r>
            <a:endParaRPr lang="en-US" b="1" i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055120" y="6246701"/>
            <a:ext cx="204787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QA Review (KWF Staff)</a:t>
            </a:r>
            <a:endParaRPr lang="en-US" sz="1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695059" y="8015999"/>
            <a:ext cx="208929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Final</a:t>
            </a:r>
            <a:r>
              <a:rPr lang="en-US" sz="1400" dirty="0" smtClean="0"/>
              <a:t> Review (KWF Water Quality Coordinator)</a:t>
            </a:r>
            <a:endParaRPr lang="en-US" sz="14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34942" y="7713332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44190" y="8042423"/>
            <a:ext cx="1666945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EPA Water Quality Exchange (WQX)</a:t>
            </a:r>
            <a:endParaRPr lang="en-US" sz="1400" dirty="0" smtClean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788364" y="8310001"/>
            <a:ext cx="593766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49482" y="7228572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Database </a:t>
            </a:r>
            <a:r>
              <a:rPr lang="en-US" b="1" i="1" dirty="0" smtClean="0"/>
              <a:t>Import</a:t>
            </a:r>
            <a:endParaRPr lang="en-US" b="1" i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35902" y="24726"/>
            <a:ext cx="669938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KWF Baseline Water Quality Project</a:t>
            </a:r>
            <a:endParaRPr lang="en-US" sz="3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907123" y="3874053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Raw Data Review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659313" y="4161590"/>
            <a:ext cx="225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5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29056" y="5716996"/>
            <a:ext cx="7492769" cy="318907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240" y="744953"/>
            <a:ext cx="7463714" cy="3942735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3406" y="9217707"/>
            <a:ext cx="688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X. </a:t>
            </a:r>
            <a:r>
              <a:rPr lang="en-US" dirty="0" smtClean="0"/>
              <a:t>Data </a:t>
            </a:r>
            <a:r>
              <a:rPr lang="en-US" dirty="0" smtClean="0"/>
              <a:t>Management and Evaluation </a:t>
            </a:r>
            <a:r>
              <a:rPr lang="en-US" dirty="0" smtClean="0"/>
              <a:t>Flow </a:t>
            </a:r>
            <a:r>
              <a:rPr lang="en-US" dirty="0" smtClean="0"/>
              <a:t>Chart for non DEC-funded projects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5483" y="1679800"/>
            <a:ext cx="1685494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457650" y="2396549"/>
            <a:ext cx="1847461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Project Manager</a:t>
            </a:r>
          </a:p>
          <a:p>
            <a:pPr algn="ctr"/>
            <a:r>
              <a:rPr lang="en-US" sz="1400" dirty="0" smtClean="0"/>
              <a:t>(KWF Water Quality Coordinator)</a:t>
            </a:r>
            <a:endParaRPr lang="en-US" sz="1400" dirty="0"/>
          </a:p>
        </p:txBody>
      </p:sp>
      <p:cxnSp>
        <p:nvCxnSpPr>
          <p:cNvPr id="43" name="Elbow Connector 42"/>
          <p:cNvCxnSpPr/>
          <p:nvPr/>
        </p:nvCxnSpPr>
        <p:spPr>
          <a:xfrm>
            <a:off x="2548561" y="1841382"/>
            <a:ext cx="2832819" cy="441581"/>
          </a:xfrm>
          <a:prstGeom prst="bentConnector3">
            <a:avLst>
              <a:gd name="adj1" fmla="val 99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39736" y="2511856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KWF Server</a:t>
            </a:r>
            <a:endParaRPr lang="en-US" sz="1400" dirty="0"/>
          </a:p>
        </p:txBody>
      </p:sp>
      <p:cxnSp>
        <p:nvCxnSpPr>
          <p:cNvPr id="63" name="Straight Arrow Connector 62"/>
          <p:cNvCxnSpPr>
            <a:endCxn id="58" idx="3"/>
          </p:cNvCxnSpPr>
          <p:nvPr/>
        </p:nvCxnSpPr>
        <p:spPr>
          <a:xfrm flipH="1">
            <a:off x="3950142" y="2769420"/>
            <a:ext cx="426368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484280" y="3035112"/>
            <a:ext cx="0" cy="2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2712" y="4898835"/>
            <a:ext cx="248530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Import File Configuration Review (DEC Project Manager)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498193" y="5303772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59473" y="5764272"/>
            <a:ext cx="296017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Provisional AWQMS and </a:t>
            </a:r>
            <a:r>
              <a:rPr lang="en-US" sz="1400" dirty="0" smtClean="0"/>
              <a:t>Data Export Review (DEC </a:t>
            </a:r>
            <a:r>
              <a:rPr lang="en-US" sz="1400" dirty="0" smtClean="0"/>
              <a:t>Project Manager</a:t>
            </a:r>
            <a:r>
              <a:rPr lang="en-US" sz="1400" dirty="0" smtClean="0"/>
              <a:t>)</a:t>
            </a:r>
            <a:endParaRPr lang="en-US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6573804" y="2312960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Pre-Database</a:t>
            </a:r>
            <a:endParaRPr lang="en-US" b="1" i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152118" y="885429"/>
            <a:ext cx="88908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Samples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18859" y="1287217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335902" y="565038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3185" y="4825911"/>
            <a:ext cx="7492769" cy="709426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41430" y="6330633"/>
            <a:ext cx="0" cy="29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2870" y="4878767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Database </a:t>
            </a:r>
            <a:r>
              <a:rPr lang="en-US" b="1" i="1" dirty="0" smtClean="0"/>
              <a:t>Prep</a:t>
            </a:r>
            <a:endParaRPr lang="en-US" b="1" i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619371" y="6664924"/>
            <a:ext cx="2993130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Corrected AWQMS and Data Export Review (Secondary Reviewer)</a:t>
            </a:r>
            <a:endParaRPr lang="en-US" sz="1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060256" y="7518654"/>
            <a:ext cx="208929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QA Review (QA Officer</a:t>
            </a:r>
            <a:r>
              <a:rPr lang="en-US" sz="1400" dirty="0" smtClean="0"/>
              <a:t>)</a:t>
            </a:r>
            <a:endParaRPr lang="en-US" sz="14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44542" y="7218032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93953" y="8180281"/>
            <a:ext cx="1666945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EPA Water Quality Exchange (WQX)</a:t>
            </a:r>
            <a:endParaRPr lang="en-US" sz="1400" dirty="0" smtClean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280833" y="8392681"/>
            <a:ext cx="335165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54753" y="6876343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Database </a:t>
            </a:r>
            <a:r>
              <a:rPr lang="en-US" b="1" i="1" dirty="0" smtClean="0"/>
              <a:t>Import</a:t>
            </a:r>
            <a:endParaRPr lang="en-US" b="1" i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15483" y="24726"/>
            <a:ext cx="619966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Other KWF Projects, Funded by DEC</a:t>
            </a:r>
            <a:endParaRPr lang="en-US" sz="30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086353" y="3322111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Raw Data Review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959490" y="4932274"/>
            <a:ext cx="1666945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DEC Soldotna Office</a:t>
            </a:r>
            <a:endParaRPr lang="en-US" sz="14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3053649" y="4146837"/>
            <a:ext cx="889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Email</a:t>
            </a:r>
            <a:endParaRPr lang="en-US" sz="14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84280" y="4444812"/>
            <a:ext cx="0" cy="2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94912" y="8131073"/>
            <a:ext cx="208929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Final Review (Data Management Lead)</a:t>
            </a:r>
            <a:endParaRPr lang="en-US" sz="1400" dirty="0" smtClean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544542" y="7865732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35902" y="477408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484280" y="3949512"/>
            <a:ext cx="0" cy="2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189</Words>
  <Application>Microsoft Office PowerPoint</Application>
  <PresentationFormat>Custom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Benjamin Meyer</cp:lastModifiedBy>
  <cp:revision>24</cp:revision>
  <dcterms:created xsi:type="dcterms:W3CDTF">2022-05-26T00:49:55Z</dcterms:created>
  <dcterms:modified xsi:type="dcterms:W3CDTF">2022-05-27T00:45:54Z</dcterms:modified>
</cp:coreProperties>
</file>