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0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6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5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5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DC00-BA13-4AF0-8D8A-FF497779F98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2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6DC00-BA13-4AF0-8D8A-FF497779F98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C894-C6F9-44D5-994C-9A710DAB3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7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808" y="9483264"/>
            <a:ext cx="688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X. Data </a:t>
            </a:r>
            <a:r>
              <a:rPr lang="en-US" dirty="0" smtClean="0"/>
              <a:t>Flagging Decision Tree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4623" y="3695290"/>
            <a:ext cx="3741305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Both of these questions must be true for “Yes”:</a:t>
            </a:r>
          </a:p>
          <a:p>
            <a:pPr algn="ctr"/>
            <a:r>
              <a:rPr lang="en-US" sz="1400" dirty="0" smtClean="0"/>
              <a:t>1.) Are one or both samples above LOQ?</a:t>
            </a:r>
          </a:p>
          <a:p>
            <a:pPr algn="ctr"/>
            <a:r>
              <a:rPr lang="en-US" sz="1400" dirty="0" smtClean="0"/>
              <a:t>2.) Are one or both samples at least 2x LOQ?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069213" y="2425881"/>
            <a:ext cx="889088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Field Sample </a:t>
            </a:r>
            <a:r>
              <a:rPr lang="en-US" sz="1400" dirty="0"/>
              <a:t>V</a:t>
            </a:r>
            <a:r>
              <a:rPr lang="en-US" sz="1400" dirty="0" smtClean="0"/>
              <a:t>alue</a:t>
            </a:r>
            <a:endParaRPr lang="en-US" sz="1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530964" y="3286162"/>
            <a:ext cx="0" cy="3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0" y="24726"/>
            <a:ext cx="77724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[DRAFT] Kenai </a:t>
            </a:r>
            <a:r>
              <a:rPr lang="en-US" sz="2000" b="1" dirty="0"/>
              <a:t>Watershed Forum Agency Baseline Water Quality Project</a:t>
            </a:r>
          </a:p>
          <a:p>
            <a:pPr algn="ctr"/>
            <a:r>
              <a:rPr lang="en-US" sz="2000" b="1" dirty="0" smtClean="0"/>
              <a:t>Relative </a:t>
            </a:r>
            <a:r>
              <a:rPr lang="en-US" sz="2000" b="1" dirty="0"/>
              <a:t>P</a:t>
            </a:r>
            <a:r>
              <a:rPr lang="en-US" sz="2000" b="1" dirty="0" smtClean="0"/>
              <a:t>ercent Difference (RPD) Data Flagging </a:t>
            </a:r>
            <a:r>
              <a:rPr lang="en-US" sz="2000" b="1" dirty="0"/>
              <a:t>Flowchart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5934E-9387-4011-A15B-EC8D7492E0D7}"/>
              </a:ext>
            </a:extLst>
          </p:cNvPr>
          <p:cNvCxnSpPr>
            <a:cxnSpLocks/>
          </p:cNvCxnSpPr>
          <p:nvPr/>
        </p:nvCxnSpPr>
        <p:spPr>
          <a:xfrm>
            <a:off x="320353" y="885429"/>
            <a:ext cx="0" cy="7866704"/>
          </a:xfrm>
          <a:prstGeom prst="straightConnector1">
            <a:avLst/>
          </a:prstGeom>
          <a:ln w="508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226555" y="2413339"/>
            <a:ext cx="889088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Duplicate Sample </a:t>
            </a:r>
            <a:r>
              <a:rPr lang="en-US" sz="1400" dirty="0"/>
              <a:t>V</a:t>
            </a:r>
            <a:r>
              <a:rPr lang="en-US" sz="1400" dirty="0" smtClean="0"/>
              <a:t>alue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666883" y="3285434"/>
            <a:ext cx="4216" cy="3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530964" y="4561820"/>
            <a:ext cx="0" cy="33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666883" y="4561092"/>
            <a:ext cx="4216" cy="3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03161" y="4571205"/>
            <a:ext cx="6174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Yes</a:t>
            </a:r>
            <a:endParaRPr 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811842" y="4589883"/>
            <a:ext cx="4360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No</a:t>
            </a:r>
            <a:endParaRPr 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614041" y="4968593"/>
            <a:ext cx="1017913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Calculate RPD Value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4530098" y="4955730"/>
            <a:ext cx="1555856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Do Not Calculate RPD Value</a:t>
            </a:r>
            <a:endParaRPr lang="en-US" sz="14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3530964" y="5585777"/>
            <a:ext cx="0" cy="3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666883" y="5585049"/>
            <a:ext cx="4216" cy="3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023673" y="5987438"/>
            <a:ext cx="1608282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Is the RPD value below QAPP goals? </a:t>
            </a:r>
            <a:endParaRPr lang="en-US" sz="1400" dirty="0"/>
          </a:p>
        </p:txBody>
      </p:sp>
      <p:cxnSp>
        <p:nvCxnSpPr>
          <p:cNvPr id="78" name="Straight Arrow Connector 77"/>
          <p:cNvCxnSpPr/>
          <p:nvPr/>
        </p:nvCxnSpPr>
        <p:spPr>
          <a:xfrm flipH="1">
            <a:off x="2023673" y="6591915"/>
            <a:ext cx="177275" cy="31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064359" y="6591187"/>
            <a:ext cx="4216" cy="3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578684" y="6603369"/>
            <a:ext cx="55572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Yes</a:t>
            </a:r>
            <a:endParaRPr 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089398" y="6619978"/>
            <a:ext cx="4360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No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643476" y="7008241"/>
            <a:ext cx="1608282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Submit values for this parameter to EPA WQX Database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2350446" y="7012729"/>
            <a:ext cx="1671389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Examine fieldwork notes for explanation; justify decisions to flag data or not for this parameter</a:t>
            </a:r>
            <a:endParaRPr 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2023674" y="930871"/>
            <a:ext cx="4400370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Unique Parameter &amp; Sampling Event on Single </a:t>
            </a:r>
            <a:r>
              <a:rPr lang="en-US" sz="1400" dirty="0"/>
              <a:t>D</a:t>
            </a:r>
            <a:r>
              <a:rPr lang="en-US" sz="1400" dirty="0" smtClean="0"/>
              <a:t>ay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2661852" y="1548744"/>
            <a:ext cx="3057323" cy="31018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Duplicate Samples at Two Locations</a:t>
            </a:r>
            <a:endParaRPr lang="en-US" sz="1400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139014" y="1310758"/>
            <a:ext cx="4216" cy="22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6200000" flipH="1">
            <a:off x="4042761" y="1998867"/>
            <a:ext cx="409103" cy="2659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5400000">
            <a:off x="3761848" y="1971684"/>
            <a:ext cx="403563" cy="3023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589627" y="5982208"/>
            <a:ext cx="1555856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Are both values below LOQ?</a:t>
            </a:r>
            <a:endParaRPr lang="en-US" sz="14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971224" y="6621376"/>
            <a:ext cx="0" cy="33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107143" y="6620648"/>
            <a:ext cx="4216" cy="3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327515" y="6629911"/>
            <a:ext cx="61743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Yes</a:t>
            </a:r>
            <a:endParaRPr 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252102" y="6649439"/>
            <a:ext cx="4360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No</a:t>
            </a:r>
            <a:endParaRPr 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226555" y="7008241"/>
            <a:ext cx="1608282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Submit values for this parameter to EPA WQX Database </a:t>
            </a:r>
            <a:r>
              <a:rPr lang="en-US" sz="1400" b="1" dirty="0" smtClean="0"/>
              <a:t>[???]</a:t>
            </a:r>
            <a:endParaRPr 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047797" y="7069796"/>
            <a:ext cx="1419065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Unclear </a:t>
            </a:r>
            <a:r>
              <a:rPr lang="en-US" sz="1400" b="1" dirty="0" smtClean="0"/>
              <a:t>[???]</a:t>
            </a:r>
            <a:endParaRPr 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19870" y="8720101"/>
            <a:ext cx="590417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LOQ – </a:t>
            </a:r>
            <a:r>
              <a:rPr lang="en-US" sz="1400" dirty="0" smtClean="0"/>
              <a:t>Limit </a:t>
            </a:r>
            <a:r>
              <a:rPr lang="en-US" sz="1400" dirty="0" smtClean="0"/>
              <a:t>of Quantitation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RPD – Relative Percent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QAPP – Quality Assurance Project Plan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565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160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Meyer</dc:creator>
  <cp:lastModifiedBy>Benjamin Meyer</cp:lastModifiedBy>
  <cp:revision>36</cp:revision>
  <dcterms:created xsi:type="dcterms:W3CDTF">2022-05-26T00:49:55Z</dcterms:created>
  <dcterms:modified xsi:type="dcterms:W3CDTF">2023-08-22T00:39:58Z</dcterms:modified>
</cp:coreProperties>
</file>