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F669-DDC5-4445-86D4-BC2346B8D68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8245-61B9-4949-ABE4-42E780CF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4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F669-DDC5-4445-86D4-BC2346B8D68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8245-61B9-4949-ABE4-42E780CF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2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F669-DDC5-4445-86D4-BC2346B8D68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8245-61B9-4949-ABE4-42E780CF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7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F669-DDC5-4445-86D4-BC2346B8D68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8245-61B9-4949-ABE4-42E780CF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9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F669-DDC5-4445-86D4-BC2346B8D68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8245-61B9-4949-ABE4-42E780CF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0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F669-DDC5-4445-86D4-BC2346B8D68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8245-61B9-4949-ABE4-42E780CF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4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F669-DDC5-4445-86D4-BC2346B8D68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8245-61B9-4949-ABE4-42E780CF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9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F669-DDC5-4445-86D4-BC2346B8D68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8245-61B9-4949-ABE4-42E780CF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7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F669-DDC5-4445-86D4-BC2346B8D68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8245-61B9-4949-ABE4-42E780CF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8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F669-DDC5-4445-86D4-BC2346B8D68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8245-61B9-4949-ABE4-42E780CF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0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F669-DDC5-4445-86D4-BC2346B8D68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8245-61B9-4949-ABE4-42E780CF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DF669-DDC5-4445-86D4-BC2346B8D68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58245-61B9-4949-ABE4-42E780CF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4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19" y="690905"/>
            <a:ext cx="7104762" cy="54761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64911" y="2551294"/>
            <a:ext cx="2662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60.31638, -151.28432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4911" y="3594161"/>
            <a:ext cx="2662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60.31638, -151.28452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518475" y="2691238"/>
            <a:ext cx="659757" cy="3356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599498" y="3391573"/>
            <a:ext cx="329878" cy="3096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32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Meyer</dc:creator>
  <cp:lastModifiedBy>Benjamin Meyer</cp:lastModifiedBy>
  <cp:revision>2</cp:revision>
  <dcterms:created xsi:type="dcterms:W3CDTF">2021-10-27T19:52:39Z</dcterms:created>
  <dcterms:modified xsi:type="dcterms:W3CDTF">2021-10-27T19:59:26Z</dcterms:modified>
</cp:coreProperties>
</file>