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5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1983-009B-4ED5-99F1-F75DE080CA2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64E0-E710-4823-95EE-5533D24AD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9" y="0"/>
            <a:ext cx="8945223" cy="68399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5770" y="132736"/>
            <a:ext cx="234603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Legend</a:t>
            </a:r>
          </a:p>
          <a:p>
            <a:pPr algn="r"/>
            <a:r>
              <a:rPr lang="en-US" sz="1200" dirty="0" smtClean="0"/>
              <a:t>Existing AWC streams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 smtClean="0"/>
              <a:t>New AWC Nominations</a:t>
            </a:r>
          </a:p>
          <a:p>
            <a:pPr algn="r"/>
            <a:endParaRPr lang="en-US" sz="1200" dirty="0"/>
          </a:p>
          <a:p>
            <a:pPr algn="r"/>
            <a:r>
              <a:rPr lang="en-US" sz="1200" dirty="0" smtClean="0"/>
              <a:t>Site surveyed with no </a:t>
            </a:r>
          </a:p>
          <a:p>
            <a:pPr algn="r"/>
            <a:r>
              <a:rPr lang="en-US" sz="1200" smtClean="0"/>
              <a:t>AWC species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20232" y="589936"/>
            <a:ext cx="30971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25148" y="904567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5-Point Star 8"/>
          <p:cNvSpPr/>
          <p:nvPr/>
        </p:nvSpPr>
        <p:spPr>
          <a:xfrm>
            <a:off x="7079225" y="1160206"/>
            <a:ext cx="191729" cy="191729"/>
          </a:xfrm>
          <a:prstGeom prst="star5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2</cp:revision>
  <dcterms:created xsi:type="dcterms:W3CDTF">2022-11-10T21:38:46Z</dcterms:created>
  <dcterms:modified xsi:type="dcterms:W3CDTF">2022-11-10T22:29:02Z</dcterms:modified>
</cp:coreProperties>
</file>