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Análisis de Ventas de Comida para Mascotas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Análisis completo de datos y resultados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Estadísticas Descriptivas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No se han calculado estadísticas descriptivas aún.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Promedio de Ventas por Categoría</a:t>
            </a:r>
          </a:p>
        </p:txBody>
      </p:sp>
      <p:pic>
        <p:nvPicPr>
          <p:cNvPr id="3" name="Picture 2" descr="segmentac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Ventas a lo Largo del Tiempo</a:t>
            </a:r>
          </a:p>
        </p:txBody>
      </p:sp>
      <p:pic>
        <p:nvPicPr>
          <p:cNvPr id="3" name="Picture 2" descr="serie_tempor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Ventas por categoria</a:t>
            </a:r>
          </a:p>
        </p:txBody>
      </p:sp>
      <p:pic>
        <p:nvPicPr>
          <p:cNvPr id="3" name="Picture 2" descr="ventas_categoria_m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 Finales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 Identificamos las categorías más vendidas y sus tendencias.</a:t>
            </a:r>
          </a:p>
          <a:p>
            <a:r>
              <a:t>2. El modelo predictivo proporciona información valiosa sobre ventas.</a:t>
            </a:r>
          </a:p>
          <a:p>
            <a:r>
              <a:t>3. Las promociones tienen un impacto significativo en las ventas.</a:t>
            </a:r>
          </a:p>
          <a:p>
            <a:r>
              <a:t>4. La optimización sugiere cantidades óptimas para maximizar ganancias.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