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Análisis de Ventas de Comida para Mascotas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Análisis completo de datos y resultados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Ventas Totales por Categoría</a:t>
            </a:r>
          </a:p>
        </p:txBody>
      </p:sp>
      <p:pic>
        <p:nvPicPr>
          <p:cNvPr id="3" name="Picture 2" descr="ventas_totales_por_categor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Resultados de Optimización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No se ha realizado una optimización aún.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Conclusiones Finales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 Identificamos las categorías más vendidas y sus tendencias.</a:t>
            </a:r>
          </a:p>
          <a:p>
            <a:r>
              <a:t>2. El modelo predictivo proporciona información valiosa sobre ventas.</a:t>
            </a:r>
          </a:p>
          <a:p>
            <a:r>
              <a:t>3. Las promociones tienen un impacto significativo en las ventas.</a:t>
            </a:r>
          </a:p>
          <a:p>
            <a:r>
              <a:t>4. La optimización sugiere cantidades óptimas para maximizar ganancias.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Estadísticas Descriptivas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                            Fecha       Ventas     Ingresos  Promociones    Descuento</a:t>
            </a:r>
          </a:p>
          <a:p>
            <a:r>
              <a:t>count                        1000  1000.000000  1000.000000  1000.000000  1000.000000</a:t>
            </a:r>
          </a:p>
          <a:p>
            <a:r>
              <a:t>mean   2022-04-12 09:47:31.200000   536.747000  5549.576778     9.145000     0.143675</a:t>
            </a:r>
          </a:p>
          <a:p>
            <a:r>
              <a:t>min           2022-01-01 00:00:00   100.000000  1001.680425     0.000000     0.000022</a:t>
            </a:r>
          </a:p>
          <a:p>
            <a:r>
              <a:t>25%           2022-02-23 00:00:00   300.000000  3310.944888     4.000000     0.068575</a:t>
            </a:r>
          </a:p>
          <a:p>
            <a:r>
              <a:t>50%           2022-04-13 00:00:00   531.500000  5512.213147     9.000000     0.142516</a:t>
            </a:r>
          </a:p>
          <a:p>
            <a:r>
              <a:t>75%           2022-05-30 00:00:00   762.000000  7825.842187    14.000000     0.215175</a:t>
            </a:r>
          </a:p>
          <a:p>
            <a:r>
              <a:t>max           2022-07-19 00:00:00   999.000000  9992.872002    19.000000     0.298720</a:t>
            </a:r>
          </a:p>
          <a:p>
            <a:r>
              <a:t>std                           NaN   266.333705  2586.200645     5.792714     0.084841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Promedio de Ventas por Categoría</a:t>
            </a:r>
          </a:p>
        </p:txBody>
      </p:sp>
      <p:pic>
        <p:nvPicPr>
          <p:cNvPr id="3" name="Picture 2" descr="segmentac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Ventas a lo Largo del Tiempo</a:t>
            </a:r>
          </a:p>
        </p:txBody>
      </p:sp>
      <p:pic>
        <p:nvPicPr>
          <p:cNvPr id="3" name="Picture 2" descr="serie_tempor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Descuentos en Relación a las Ventas</a:t>
            </a:r>
          </a:p>
        </p:txBody>
      </p:sp>
      <p:pic>
        <p:nvPicPr>
          <p:cNvPr id="3" name="Picture 2" descr="descuento_vs_vent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Distribución de Ingresos</a:t>
            </a:r>
          </a:p>
        </p:txBody>
      </p:sp>
      <p:pic>
        <p:nvPicPr>
          <p:cNvPr id="3" name="Picture 2" descr="distribucion_de_ingreso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Promociones en Relación a las Ventas</a:t>
            </a:r>
          </a:p>
        </p:txBody>
      </p:sp>
      <p:pic>
        <p:nvPicPr>
          <p:cNvPr id="3" name="Picture 2" descr="promociones_vs_vent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Ventas Mensuales</a:t>
            </a:r>
          </a:p>
        </p:txBody>
      </p:sp>
      <p:pic>
        <p:nvPicPr>
          <p:cNvPr id="3" name="Picture 2" descr="ventas_mensua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Ventas Mensuales por Categoría</a:t>
            </a:r>
          </a:p>
        </p:txBody>
      </p:sp>
      <p:pic>
        <p:nvPicPr>
          <p:cNvPr id="3" name="Picture 2" descr="ventas_por_categoria_y_m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