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Flagship Phone Research</a:t>
            </a:r>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a:t>Kenan Kadic</a:t>
            </a:r>
          </a:p>
          <a:p>
            <a:pPr marL="0" lvl="0" indent="0">
              <a:spcBef>
                <a:spcPts val="0"/>
              </a:spcBef>
              <a:buNone/>
            </a:pPr>
            <a:r>
              <a:rPr lang="en" dirty="0"/>
              <a:t>@Kenan-Kadic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algn="l">
              <a:buNone/>
            </a:pPr>
            <a:r>
              <a:rPr lang="en-US" sz="1600" b="0" i="0" u="none" strike="noStrike" baseline="0" dirty="0">
                <a:solidFill>
                  <a:schemeClr val="bg1"/>
                </a:solidFill>
                <a:latin typeface="Arvo" panose="020B0604020202020204" charset="0"/>
              </a:rPr>
              <a:t>● Design website for iOS and Android Flagship phone research and comparison.</a:t>
            </a:r>
          </a:p>
          <a:p>
            <a:pPr algn="l">
              <a:buNone/>
            </a:pPr>
            <a:r>
              <a:rPr lang="en-US" sz="1600" b="0" i="0" u="none" strike="noStrike" baseline="0" dirty="0">
                <a:solidFill>
                  <a:schemeClr val="bg1"/>
                </a:solidFill>
                <a:latin typeface="Arvo" panose="020B0604020202020204" charset="0"/>
              </a:rPr>
              <a:t>● Utilize Java, JavaScript, Spring, Hibernate, MySQL, CSS and HTML in the web development process.</a:t>
            </a:r>
          </a:p>
          <a:p>
            <a:pPr algn="l">
              <a:buNone/>
            </a:pPr>
            <a:r>
              <a:rPr lang="en-US" sz="1600" b="0" i="0" u="none" strike="noStrike" baseline="0" dirty="0">
                <a:solidFill>
                  <a:schemeClr val="bg1"/>
                </a:solidFill>
                <a:latin typeface="Arvo" panose="020B0604020202020204" charset="0"/>
              </a:rPr>
              <a:t>● Integrate User Authentication and Accounts into project structure.</a:t>
            </a:r>
          </a:p>
          <a:p>
            <a:pPr algn="l">
              <a:buNone/>
            </a:pPr>
            <a:r>
              <a:rPr lang="en-US" sz="1600" b="0" i="0" u="none" strike="noStrike" baseline="0" dirty="0">
                <a:solidFill>
                  <a:schemeClr val="bg1"/>
                </a:solidFill>
                <a:latin typeface="Arvo" panose="020B0604020202020204" charset="0"/>
              </a:rPr>
              <a:t>● Implement Search and List functionality of available research data.</a:t>
            </a:r>
            <a:endParaRPr lang="en" sz="1600" dirty="0">
              <a:solidFill>
                <a:schemeClr val="bg1"/>
              </a:solidFill>
              <a:latin typeface="Arvo"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60950" y="0"/>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60950" y="1527403"/>
            <a:ext cx="8222100" cy="2402700"/>
          </a:xfrm>
          <a:prstGeom prst="rect">
            <a:avLst/>
          </a:prstGeom>
        </p:spPr>
        <p:txBody>
          <a:bodyPr wrap="square" lIns="91425" tIns="91425" rIns="91425" bIns="91425" anchor="t" anchorCtr="0">
            <a:noAutofit/>
          </a:bodyPr>
          <a:lstStyle/>
          <a:p>
            <a:r>
              <a:rPr lang="en-US" sz="1600" dirty="0"/>
              <a:t> Login: Users will be able to log in to their accounts.</a:t>
            </a:r>
          </a:p>
          <a:p>
            <a:r>
              <a:rPr lang="en-US" sz="1600" dirty="0"/>
              <a:t>Register: Users will be able to sign up and create new accounts.</a:t>
            </a:r>
          </a:p>
          <a:p>
            <a:r>
              <a:rPr lang="en-US" sz="1600" dirty="0"/>
              <a:t>Home: Page will display info for each phone brand.</a:t>
            </a:r>
          </a:p>
          <a:p>
            <a:r>
              <a:rPr lang="en-US" sz="1600" dirty="0"/>
              <a:t>List: Page will list all available flagship phones and provides data on them. </a:t>
            </a:r>
          </a:p>
          <a:p>
            <a:r>
              <a:rPr lang="en-US" sz="1600" dirty="0"/>
              <a:t>Search: Users will be able to search phones by features.</a:t>
            </a:r>
          </a:p>
          <a:p>
            <a:r>
              <a:rPr lang="en-US" sz="1600" dirty="0"/>
              <a:t>Admin Page: Administrator will be able to add new phones.</a:t>
            </a:r>
          </a:p>
          <a:p>
            <a:r>
              <a:rPr lang="en-US" sz="1600" dirty="0"/>
              <a:t>Logout: Users will be able to log 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Login: As a user, I want to sign in to the website so I can research flagship phones.</a:t>
            </a:r>
          </a:p>
          <a:p>
            <a:pPr marL="0" lvl="0" indent="0">
              <a:spcBef>
                <a:spcPts val="0"/>
              </a:spcBef>
              <a:buNone/>
            </a:pPr>
            <a:r>
              <a:rPr lang="en-US" dirty="0"/>
              <a:t>List: As a user, I want to have a web page that lists all flagship phones by features, so I can research them and compare them.</a:t>
            </a:r>
          </a:p>
          <a:p>
            <a:pPr marL="0" lvl="0" indent="0">
              <a:spcBef>
                <a:spcPts val="0"/>
              </a:spcBef>
              <a:buNone/>
            </a:pPr>
            <a:r>
              <a:rPr lang="en-US" dirty="0"/>
              <a:t>Search:  As a user, I want to search for flagship phones by certain words of features, so I can find the right phone for me.</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Model Classes/ Tables</a:t>
            </a:r>
          </a:p>
          <a:p>
            <a:pPr marL="285750" lvl="0" indent="-285750">
              <a:spcBef>
                <a:spcPts val="0"/>
              </a:spcBef>
              <a:buFontTx/>
              <a:buChar char="-"/>
            </a:pPr>
            <a:r>
              <a:rPr lang="en-US" dirty="0"/>
              <a:t>Users</a:t>
            </a:r>
          </a:p>
          <a:p>
            <a:pPr marL="285750" lvl="0" indent="-285750">
              <a:spcBef>
                <a:spcPts val="0"/>
              </a:spcBef>
              <a:buFontTx/>
              <a:buChar char="-"/>
            </a:pPr>
            <a:r>
              <a:rPr lang="en-US" dirty="0"/>
              <a:t>Phones</a:t>
            </a:r>
          </a:p>
          <a:p>
            <a:pPr lvl="0">
              <a:spcBef>
                <a:spcPts val="0"/>
              </a:spcBef>
              <a:buNone/>
            </a:pPr>
            <a:r>
              <a:rPr lang="en-US" dirty="0"/>
              <a:t>(Phones are sorted by brand and then model name)</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Java</a:t>
            </a:r>
          </a:p>
          <a:p>
            <a:pPr marL="457200" lvl="0" indent="-342900" rtl="0">
              <a:spcBef>
                <a:spcPts val="0"/>
              </a:spcBef>
              <a:spcAft>
                <a:spcPts val="0"/>
              </a:spcAft>
              <a:buSzPts val="1800"/>
              <a:buChar char="●"/>
            </a:pPr>
            <a:r>
              <a:rPr lang="en" dirty="0"/>
              <a:t>Spring Boot</a:t>
            </a:r>
          </a:p>
          <a:p>
            <a:pPr marL="457200" lvl="0" indent="-342900" rtl="0">
              <a:spcBef>
                <a:spcPts val="0"/>
              </a:spcBef>
              <a:spcAft>
                <a:spcPts val="0"/>
              </a:spcAft>
              <a:buSzPts val="1800"/>
              <a:buChar char="●"/>
            </a:pPr>
            <a:r>
              <a:rPr lang="en" dirty="0"/>
              <a:t>Thymeleaf</a:t>
            </a:r>
          </a:p>
          <a:p>
            <a:pPr marL="457200" lvl="0" indent="-342900" rtl="0">
              <a:spcBef>
                <a:spcPts val="0"/>
              </a:spcBef>
              <a:spcAft>
                <a:spcPts val="0"/>
              </a:spcAft>
              <a:buSzPts val="1800"/>
              <a:buChar char="●"/>
            </a:pPr>
            <a:r>
              <a:rPr lang="en" dirty="0"/>
              <a:t>MySQL</a:t>
            </a:r>
          </a:p>
          <a:p>
            <a:pPr marL="457200" lvl="0" indent="-342900">
              <a:spcBef>
                <a:spcPts val="0"/>
              </a:spcBef>
              <a:buSzPts val="1800"/>
              <a:buChar char="●"/>
            </a:pPr>
            <a:r>
              <a:rPr lang="en" dirty="0"/>
              <a:t>Hibernate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How to add images to my project.</a:t>
            </a:r>
          </a:p>
          <a:p>
            <a:pPr marL="457200" lvl="0" indent="-342900" rtl="0">
              <a:spcBef>
                <a:spcPts val="0"/>
              </a:spcBef>
              <a:spcAft>
                <a:spcPts val="0"/>
              </a:spcAft>
              <a:buSzPts val="1800"/>
              <a:buChar char="●"/>
            </a:pPr>
            <a:r>
              <a:rPr lang="en" dirty="0"/>
              <a:t>How to store new data types in MySql.</a:t>
            </a:r>
          </a:p>
          <a:p>
            <a:pPr marL="457200" lvl="0" indent="-342900" rtl="0">
              <a:spcBef>
                <a:spcPts val="0"/>
              </a:spcBef>
              <a:buSzPts val="1800"/>
              <a:buChar char="●"/>
            </a:pPr>
            <a:r>
              <a:rPr lang="en" dirty="0"/>
              <a:t>How to get different phones to display on separate pages based on phone brand.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Password Protecting my Admin Page</a:t>
            </a:r>
          </a:p>
          <a:p>
            <a:pPr marL="457200" lvl="0" indent="-342900" rtl="0">
              <a:spcBef>
                <a:spcPts val="0"/>
              </a:spcBef>
              <a:spcAft>
                <a:spcPts val="0"/>
              </a:spcAft>
              <a:buSzPts val="1800"/>
              <a:buChar char="●"/>
            </a:pPr>
            <a:r>
              <a:rPr lang="en" dirty="0"/>
              <a:t>Setting up a stock photo for new Database entries</a:t>
            </a:r>
          </a:p>
          <a:p>
            <a:pPr marL="457200" lvl="0" indent="-342900">
              <a:spcBef>
                <a:spcPts val="0"/>
              </a:spcBef>
              <a:buSzPts val="1800"/>
              <a:buChar char="●"/>
            </a:pPr>
            <a:r>
              <a:rPr lang="en" dirty="0"/>
              <a:t>Learning how to add a Cusomer Review’s page</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387</Words>
  <Application>Microsoft Office PowerPoint</Application>
  <PresentationFormat>On-screen Show (16:9)</PresentationFormat>
  <Paragraphs>41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Arvo</vt:lpstr>
      <vt:lpstr>Montserrat</vt:lpstr>
      <vt:lpstr>Roboto</vt:lpstr>
      <vt:lpstr>Arial</vt:lpstr>
      <vt:lpstr>Material</vt:lpstr>
      <vt:lpstr>Flagship Phone Research</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Amra Junuzovic</cp:lastModifiedBy>
  <cp:revision>16</cp:revision>
  <dcterms:modified xsi:type="dcterms:W3CDTF">2020-10-12T22:44:36Z</dcterms:modified>
</cp:coreProperties>
</file>