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_rels/presentation.xml.rels" ContentType="application/vnd.openxmlformats-package.relationships+xml"/>
  <Override PartName="/ppt/media/image12.png" ContentType="image/png"/>
  <Override PartName="/ppt/media/image3.png" ContentType="image/png"/>
  <Override PartName="/ppt/media/image11.wmf" ContentType="image/x-wmf"/>
  <Override PartName="/ppt/media/image8.png" ContentType="image/png"/>
  <Override PartName="/ppt/media/image7.jpeg" ContentType="image/jpeg"/>
  <Override PartName="/ppt/media/image18.png" ContentType="image/png"/>
  <Override PartName="/ppt/media/image17.jpeg" ContentType="image/jpeg"/>
  <Override PartName="/ppt/media/image14.png" ContentType="image/png"/>
  <Override PartName="/ppt/media/image2.png" ContentType="image/png"/>
  <Override PartName="/ppt/media/explode.wav" ContentType="audio/x-wav"/>
  <Override PartName="/ppt/media/image19.png" ContentType="image/png"/>
  <Override PartName="/ppt/media/image16.gif" ContentType="image/gif"/>
  <Override PartName="/ppt/media/image9.jpeg" ContentType="image/jpeg"/>
  <Override PartName="/ppt/media/image15.wmf" ContentType="image/x-wmf"/>
  <Override PartName="/ppt/media/image1.jpeg" ContentType="image/jpeg"/>
  <Override PartName="/ppt/media/image6.jpeg" ContentType="image/jpeg"/>
  <Override PartName="/ppt/media/image10.png" ContentType="image/png"/>
  <Override PartName="/ppt/media/image13.png" ContentType="image/png"/>
  <Override PartName="/ppt/media/image4.png" ContentType="image/png"/>
  <Override PartName="/ppt/media/image5.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embeddings/oleObject1.bin" ContentType="application/vnd.openxmlformats-officedocument.oleObject"/>
  <Override PartName="/ppt/slides/_rels/slide2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_rels/notesSlide27.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5.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25.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10.xml.rels" ContentType="application/vnd.openxmlformats-package.relationships+xml"/>
  <Override PartName="/ppt/notesSlides/_rels/notesSlide29.xml.rels" ContentType="application/vnd.openxmlformats-package.relationships+xml"/>
  <Override PartName="/ppt/notesSlides/_rels/notesSlide31.xml.rels" ContentType="application/vnd.openxmlformats-package.relationships+xml"/>
  <Override PartName="/ppt/notesSlides/_rels/notesSlide24.xml.rels" ContentType="application/vnd.openxmlformats-package.relationships+xml"/>
  <Override PartName="/ppt/notesSlides/_rels/notesSlide9.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26.xml.rels" ContentType="application/vnd.openxmlformats-package.relationships+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3"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2400" spc="-1" strike="noStrike">
              <a:solidFill>
                <a:srgbClr val="000000"/>
              </a:solidFill>
              <a:latin typeface="Times New Roman"/>
            </a:endParaRPr>
          </a:p>
        </p:txBody>
      </p:sp>
      <p:sp>
        <p:nvSpPr>
          <p:cNvPr id="321"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22" name="PlaceHolder 2"/>
          <p:cNvSpPr>
            <a:spLocks noGrp="1"/>
          </p:cNvSpPr>
          <p:nvPr>
            <p:ph type="dt" idx="31"/>
          </p:nvPr>
        </p:nvSpPr>
        <p:spPr>
          <a:xfrm>
            <a:off x="3885840" y="0"/>
            <a:ext cx="297180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23"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to move the slide</a:t>
            </a:r>
            <a:endParaRPr b="0" lang="en-US" sz="4400" spc="-1" strike="noStrike">
              <a:solidFill>
                <a:srgbClr val="000000"/>
              </a:solidFill>
              <a:latin typeface="Times New Roman"/>
            </a:endParaRPr>
          </a:p>
        </p:txBody>
      </p:sp>
      <p:sp>
        <p:nvSpPr>
          <p:cNvPr id="324" name="PlaceHolder 4"/>
          <p:cNvSpPr>
            <a:spLocks noGrp="1"/>
          </p:cNvSpPr>
          <p:nvPr>
            <p:ph type="body"/>
          </p:nvPr>
        </p:nvSpPr>
        <p:spPr>
          <a:xfrm>
            <a:off x="914400" y="4343400"/>
            <a:ext cx="50292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325" name="PlaceHolder 5"/>
          <p:cNvSpPr>
            <a:spLocks noGrp="1"/>
          </p:cNvSpPr>
          <p:nvPr>
            <p:ph type="ftr" idx="32"/>
          </p:nvPr>
        </p:nvSpPr>
        <p:spPr>
          <a:xfrm>
            <a:off x="-360" y="8686800"/>
            <a:ext cx="2971800" cy="45720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26" name="PlaceHolder 6"/>
          <p:cNvSpPr>
            <a:spLocks noGrp="1"/>
          </p:cNvSpPr>
          <p:nvPr>
            <p:ph type="sldNum" idx="33"/>
          </p:nvPr>
        </p:nvSpPr>
        <p:spPr>
          <a:xfrm>
            <a:off x="3885840" y="8686800"/>
            <a:ext cx="2971800" cy="457200"/>
          </a:xfrm>
          <a:prstGeom prst="rect">
            <a:avLst/>
          </a:prstGeom>
          <a:noFill/>
          <a:ln w="0">
            <a:noFill/>
          </a:ln>
        </p:spPr>
        <p:txBody>
          <a:bodyPr lIns="90000" rIns="90000" tIns="46800" bIns="46800" anchor="b">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pc="-1" strike="noStrike">
                <a:solidFill>
                  <a:srgbClr val="000000"/>
                </a:solidFill>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C9EFEE1-FDFF-4CED-B50B-9EFAA7E7095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0018AC-8B51-46F2-B50F-1FDFFFB63B6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59" name="PlaceHolder 1"/>
          <p:cNvSpPr>
            <a:spLocks noGrp="1"/>
          </p:cNvSpPr>
          <p:nvPr>
            <p:ph type="sldImg"/>
          </p:nvPr>
        </p:nvSpPr>
        <p:spPr>
          <a:xfrm>
            <a:off x="1143000" y="685800"/>
            <a:ext cx="4572000" cy="3429000"/>
          </a:xfrm>
          <a:prstGeom prst="rect">
            <a:avLst/>
          </a:prstGeom>
          <a:ln w="0">
            <a:noFill/>
          </a:ln>
        </p:spPr>
      </p:sp>
      <p:sp>
        <p:nvSpPr>
          <p:cNvPr id="460"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2ED53BA-CFCC-41BF-9AED-55DC0F22589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86" name="PlaceHolder 1"/>
          <p:cNvSpPr>
            <a:spLocks noGrp="1"/>
          </p:cNvSpPr>
          <p:nvPr>
            <p:ph type="sldImg"/>
          </p:nvPr>
        </p:nvSpPr>
        <p:spPr>
          <a:xfrm>
            <a:off x="1143000" y="685800"/>
            <a:ext cx="4572000" cy="3429000"/>
          </a:xfrm>
          <a:prstGeom prst="rect">
            <a:avLst/>
          </a:prstGeom>
          <a:ln w="0">
            <a:noFill/>
          </a:ln>
        </p:spPr>
      </p:sp>
      <p:sp>
        <p:nvSpPr>
          <p:cNvPr id="48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A38FC5-1A61-40DB-8854-9396D79A964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89" name="PlaceHolder 1"/>
          <p:cNvSpPr>
            <a:spLocks noGrp="1"/>
          </p:cNvSpPr>
          <p:nvPr>
            <p:ph type="sldImg"/>
          </p:nvPr>
        </p:nvSpPr>
        <p:spPr>
          <a:xfrm>
            <a:off x="1143000" y="685800"/>
            <a:ext cx="4572000" cy="3429000"/>
          </a:xfrm>
          <a:prstGeom prst="rect">
            <a:avLst/>
          </a:prstGeom>
          <a:ln w="0">
            <a:noFill/>
          </a:ln>
        </p:spPr>
      </p:sp>
      <p:sp>
        <p:nvSpPr>
          <p:cNvPr id="490"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9007266-5A57-4205-A399-F25585B1C83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92" name="PlaceHolder 1"/>
          <p:cNvSpPr>
            <a:spLocks noGrp="1"/>
          </p:cNvSpPr>
          <p:nvPr>
            <p:ph type="sldImg"/>
          </p:nvPr>
        </p:nvSpPr>
        <p:spPr>
          <a:xfrm>
            <a:off x="1143000" y="685800"/>
            <a:ext cx="4572000" cy="3429000"/>
          </a:xfrm>
          <a:prstGeom prst="rect">
            <a:avLst/>
          </a:prstGeom>
          <a:ln w="0">
            <a:noFill/>
          </a:ln>
        </p:spPr>
      </p:sp>
      <p:sp>
        <p:nvSpPr>
          <p:cNvPr id="49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D74770-A9FB-4A29-98C8-20AABA8EC6C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95" name="PlaceHolder 1"/>
          <p:cNvSpPr>
            <a:spLocks noGrp="1"/>
          </p:cNvSpPr>
          <p:nvPr>
            <p:ph type="sldImg"/>
          </p:nvPr>
        </p:nvSpPr>
        <p:spPr>
          <a:xfrm>
            <a:off x="1143000" y="685800"/>
            <a:ext cx="4572000" cy="3429000"/>
          </a:xfrm>
          <a:prstGeom prst="rect">
            <a:avLst/>
          </a:prstGeom>
          <a:ln w="0">
            <a:noFill/>
          </a:ln>
        </p:spPr>
      </p:sp>
      <p:sp>
        <p:nvSpPr>
          <p:cNvPr id="49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B87807-C38A-42BF-896F-E4831C9D42A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98" name="PlaceHolder 1"/>
          <p:cNvSpPr>
            <a:spLocks noGrp="1"/>
          </p:cNvSpPr>
          <p:nvPr>
            <p:ph type="sldImg"/>
          </p:nvPr>
        </p:nvSpPr>
        <p:spPr>
          <a:xfrm>
            <a:off x="1143000" y="685800"/>
            <a:ext cx="4572000" cy="3429000"/>
          </a:xfrm>
          <a:prstGeom prst="rect">
            <a:avLst/>
          </a:prstGeom>
          <a:ln w="0">
            <a:noFill/>
          </a:ln>
        </p:spPr>
      </p:sp>
      <p:sp>
        <p:nvSpPr>
          <p:cNvPr id="49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3A20D4-4C35-4EAE-B775-B5F3C572B1C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01" name="PlaceHolder 1"/>
          <p:cNvSpPr>
            <a:spLocks noGrp="1"/>
          </p:cNvSpPr>
          <p:nvPr>
            <p:ph type="sldImg"/>
          </p:nvPr>
        </p:nvSpPr>
        <p:spPr>
          <a:xfrm>
            <a:off x="1143000" y="685800"/>
            <a:ext cx="4572000" cy="3429000"/>
          </a:xfrm>
          <a:prstGeom prst="rect">
            <a:avLst/>
          </a:prstGeom>
          <a:ln w="0">
            <a:noFill/>
          </a:ln>
        </p:spPr>
      </p:sp>
      <p:sp>
        <p:nvSpPr>
          <p:cNvPr id="50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6544766-2B4F-4F92-8BE6-23AB0759B32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04" name="PlaceHolder 1"/>
          <p:cNvSpPr>
            <a:spLocks noGrp="1"/>
          </p:cNvSpPr>
          <p:nvPr>
            <p:ph type="sldImg"/>
          </p:nvPr>
        </p:nvSpPr>
        <p:spPr>
          <a:xfrm>
            <a:off x="1143000" y="685800"/>
            <a:ext cx="4572000" cy="3429000"/>
          </a:xfrm>
          <a:prstGeom prst="rect">
            <a:avLst/>
          </a:prstGeom>
          <a:ln w="0">
            <a:noFill/>
          </a:ln>
        </p:spPr>
      </p:sp>
      <p:sp>
        <p:nvSpPr>
          <p:cNvPr id="505"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1143000" y="685800"/>
            <a:ext cx="4572000" cy="3429000"/>
          </a:xfrm>
          <a:prstGeom prst="rect">
            <a:avLst/>
          </a:prstGeom>
          <a:ln w="0">
            <a:noFill/>
          </a:ln>
        </p:spPr>
      </p:sp>
      <p:sp>
        <p:nvSpPr>
          <p:cNvPr id="50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508" name="Slide Number Placeholder 3"/>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3C532C-AC81-47AD-B2E1-08A39D25A74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BDD139-3C2D-414A-90C2-A8596F8974C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10" name="PlaceHolder 1"/>
          <p:cNvSpPr>
            <a:spLocks noGrp="1"/>
          </p:cNvSpPr>
          <p:nvPr>
            <p:ph type="sldImg"/>
          </p:nvPr>
        </p:nvSpPr>
        <p:spPr>
          <a:xfrm>
            <a:off x="1143000" y="685800"/>
            <a:ext cx="4572000" cy="3429000"/>
          </a:xfrm>
          <a:prstGeom prst="rect">
            <a:avLst/>
          </a:prstGeom>
          <a:ln w="0">
            <a:noFill/>
          </a:ln>
        </p:spPr>
      </p:sp>
      <p:sp>
        <p:nvSpPr>
          <p:cNvPr id="51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057E56-4BD9-42BB-966E-FB68066BCEC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62" name="PlaceHolder 1"/>
          <p:cNvSpPr>
            <a:spLocks noGrp="1"/>
          </p:cNvSpPr>
          <p:nvPr>
            <p:ph type="sldImg"/>
          </p:nvPr>
        </p:nvSpPr>
        <p:spPr>
          <a:xfrm>
            <a:off x="1143000" y="685800"/>
            <a:ext cx="4572000" cy="3429000"/>
          </a:xfrm>
          <a:prstGeom prst="rect">
            <a:avLst/>
          </a:prstGeom>
          <a:ln w="0">
            <a:noFill/>
          </a:ln>
        </p:spPr>
      </p:sp>
      <p:sp>
        <p:nvSpPr>
          <p:cNvPr id="46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1143000" y="685800"/>
            <a:ext cx="4572000" cy="3429000"/>
          </a:xfrm>
          <a:prstGeom prst="rect">
            <a:avLst/>
          </a:prstGeom>
          <a:ln w="0">
            <a:noFill/>
          </a:ln>
        </p:spPr>
      </p:sp>
      <p:sp>
        <p:nvSpPr>
          <p:cNvPr id="51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514" name="Slide Number Placeholder 3"/>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456E5BF-8131-4F70-B53F-456032E1466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F75B263-D776-4825-BE0E-3CBA5A9A213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16" name="PlaceHolder 1"/>
          <p:cNvSpPr>
            <a:spLocks noGrp="1"/>
          </p:cNvSpPr>
          <p:nvPr>
            <p:ph type="sldImg"/>
          </p:nvPr>
        </p:nvSpPr>
        <p:spPr>
          <a:xfrm>
            <a:off x="1143000" y="685800"/>
            <a:ext cx="4572000" cy="3429000"/>
          </a:xfrm>
          <a:prstGeom prst="rect">
            <a:avLst/>
          </a:prstGeom>
          <a:ln w="0">
            <a:noFill/>
          </a:ln>
        </p:spPr>
      </p:sp>
      <p:sp>
        <p:nvSpPr>
          <p:cNvPr id="517"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1143000" y="685800"/>
            <a:ext cx="4572000" cy="3429000"/>
          </a:xfrm>
          <a:prstGeom prst="rect">
            <a:avLst/>
          </a:prstGeom>
          <a:ln w="0">
            <a:noFill/>
          </a:ln>
        </p:spPr>
      </p:sp>
      <p:sp>
        <p:nvSpPr>
          <p:cNvPr id="51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520" name="Slide Number Placeholder 3"/>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BF4892-D32B-4C3E-BF99-0F3BE6AB854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0B1730-AB9F-4E4D-BF6B-1DEF85F6912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22" name="PlaceHolder 1"/>
          <p:cNvSpPr>
            <a:spLocks noGrp="1"/>
          </p:cNvSpPr>
          <p:nvPr>
            <p:ph type="sldImg"/>
          </p:nvPr>
        </p:nvSpPr>
        <p:spPr>
          <a:xfrm>
            <a:off x="1143000" y="685800"/>
            <a:ext cx="4572000" cy="3429000"/>
          </a:xfrm>
          <a:prstGeom prst="rect">
            <a:avLst/>
          </a:prstGeom>
          <a:ln w="0">
            <a:noFill/>
          </a:ln>
        </p:spPr>
      </p:sp>
      <p:sp>
        <p:nvSpPr>
          <p:cNvPr id="52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51200A-8058-4F40-848D-9BE64A7CF02B}"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525" name="PlaceHolder 1"/>
          <p:cNvSpPr>
            <a:spLocks noGrp="1"/>
          </p:cNvSpPr>
          <p:nvPr>
            <p:ph type="sldImg"/>
          </p:nvPr>
        </p:nvSpPr>
        <p:spPr>
          <a:xfrm>
            <a:off x="1143000" y="685800"/>
            <a:ext cx="4572000" cy="3429000"/>
          </a:xfrm>
          <a:prstGeom prst="rect">
            <a:avLst/>
          </a:prstGeom>
          <a:ln w="0">
            <a:noFill/>
          </a:ln>
        </p:spPr>
      </p:sp>
      <p:sp>
        <p:nvSpPr>
          <p:cNvPr id="52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a typeface="ＭＳ Ｐゴシック"/>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1143000" y="685800"/>
            <a:ext cx="4572000" cy="3429000"/>
          </a:xfrm>
          <a:prstGeom prst="rect">
            <a:avLst/>
          </a:prstGeom>
          <a:ln w="0">
            <a:noFill/>
          </a:ln>
        </p:spPr>
      </p:sp>
      <p:sp>
        <p:nvSpPr>
          <p:cNvPr id="52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529" name="Slide Number Placeholder 3"/>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BB8BA7-9C5A-4152-A531-FEB44A0AAA6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B1249A9-191A-4656-9ECE-5B6AD2F5D8B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31" name="PlaceHolder 1"/>
          <p:cNvSpPr>
            <a:spLocks noGrp="1"/>
          </p:cNvSpPr>
          <p:nvPr>
            <p:ph type="sldImg"/>
          </p:nvPr>
        </p:nvSpPr>
        <p:spPr>
          <a:xfrm>
            <a:off x="1143000" y="685800"/>
            <a:ext cx="4572000" cy="3429000"/>
          </a:xfrm>
          <a:prstGeom prst="rect">
            <a:avLst/>
          </a:prstGeom>
          <a:ln w="0">
            <a:noFill/>
          </a:ln>
        </p:spPr>
      </p:sp>
      <p:sp>
        <p:nvSpPr>
          <p:cNvPr id="53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164FEE-75D1-46B2-9D7D-B11FDA80140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34" name="PlaceHolder 1"/>
          <p:cNvSpPr>
            <a:spLocks noGrp="1"/>
          </p:cNvSpPr>
          <p:nvPr>
            <p:ph type="sldImg"/>
          </p:nvPr>
        </p:nvSpPr>
        <p:spPr>
          <a:xfrm>
            <a:off x="1143000" y="685800"/>
            <a:ext cx="4572000" cy="3429000"/>
          </a:xfrm>
          <a:prstGeom prst="rect">
            <a:avLst/>
          </a:prstGeom>
          <a:ln w="0">
            <a:noFill/>
          </a:ln>
        </p:spPr>
      </p:sp>
      <p:sp>
        <p:nvSpPr>
          <p:cNvPr id="535"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CCCB81-901D-44C1-BDB1-1FFB2115564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37" name="PlaceHolder 1"/>
          <p:cNvSpPr>
            <a:spLocks noGrp="1"/>
          </p:cNvSpPr>
          <p:nvPr>
            <p:ph type="sldImg"/>
          </p:nvPr>
        </p:nvSpPr>
        <p:spPr>
          <a:xfrm>
            <a:off x="1143000" y="685800"/>
            <a:ext cx="4572000" cy="3429000"/>
          </a:xfrm>
          <a:prstGeom prst="rect">
            <a:avLst/>
          </a:prstGeom>
          <a:ln w="0">
            <a:noFill/>
          </a:ln>
        </p:spPr>
      </p:sp>
      <p:sp>
        <p:nvSpPr>
          <p:cNvPr id="53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5490F3A-4DB4-41FF-BAAD-625B3DB720E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65" name="PlaceHolder 1"/>
          <p:cNvSpPr>
            <a:spLocks noGrp="1"/>
          </p:cNvSpPr>
          <p:nvPr>
            <p:ph type="sldImg"/>
          </p:nvPr>
        </p:nvSpPr>
        <p:spPr>
          <a:xfrm>
            <a:off x="1143000" y="685800"/>
            <a:ext cx="4572000" cy="3429000"/>
          </a:xfrm>
          <a:prstGeom prst="rect">
            <a:avLst/>
          </a:prstGeom>
          <a:ln w="0">
            <a:noFill/>
          </a:ln>
        </p:spPr>
      </p:sp>
      <p:sp>
        <p:nvSpPr>
          <p:cNvPr id="466"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FB5D7B-B3D6-4DAA-A008-34C449C06F1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540" name="PlaceHolder 1"/>
          <p:cNvSpPr>
            <a:spLocks noGrp="1"/>
          </p:cNvSpPr>
          <p:nvPr>
            <p:ph type="sldImg"/>
          </p:nvPr>
        </p:nvSpPr>
        <p:spPr>
          <a:xfrm>
            <a:off x="1143000" y="685800"/>
            <a:ext cx="4572000" cy="3429000"/>
          </a:xfrm>
          <a:prstGeom prst="rect">
            <a:avLst/>
          </a:prstGeom>
          <a:ln w="0">
            <a:noFill/>
          </a:ln>
        </p:spPr>
      </p:sp>
      <p:sp>
        <p:nvSpPr>
          <p:cNvPr id="54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1143000" y="685800"/>
            <a:ext cx="4572000" cy="3429000"/>
          </a:xfrm>
          <a:prstGeom prst="rect">
            <a:avLst/>
          </a:prstGeom>
          <a:ln w="0">
            <a:noFill/>
          </a:ln>
        </p:spPr>
      </p:sp>
      <p:sp>
        <p:nvSpPr>
          <p:cNvPr id="543"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
        <p:nvSpPr>
          <p:cNvPr id="544" name="Slide Number Placeholder 3"/>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11F4C78-E4CD-4FFE-ADDE-CF2C4065387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35E1D86-2825-4706-8456-CD7C96ACC27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68" name="PlaceHolder 1"/>
          <p:cNvSpPr>
            <a:spLocks noGrp="1"/>
          </p:cNvSpPr>
          <p:nvPr>
            <p:ph type="sldImg"/>
          </p:nvPr>
        </p:nvSpPr>
        <p:spPr>
          <a:xfrm>
            <a:off x="1143000" y="685800"/>
            <a:ext cx="4572000" cy="3429000"/>
          </a:xfrm>
          <a:prstGeom prst="rect">
            <a:avLst/>
          </a:prstGeom>
          <a:ln w="0">
            <a:noFill/>
          </a:ln>
        </p:spPr>
      </p:sp>
      <p:sp>
        <p:nvSpPr>
          <p:cNvPr id="469"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C8C1A7B-B5DE-4EEF-BBA9-CC3C2DF85A7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71" name="PlaceHolder 1"/>
          <p:cNvSpPr>
            <a:spLocks noGrp="1"/>
          </p:cNvSpPr>
          <p:nvPr>
            <p:ph type="sldImg"/>
          </p:nvPr>
        </p:nvSpPr>
        <p:spPr>
          <a:xfrm>
            <a:off x="1143000" y="685800"/>
            <a:ext cx="4572000" cy="3429000"/>
          </a:xfrm>
          <a:prstGeom prst="rect">
            <a:avLst/>
          </a:prstGeom>
          <a:ln w="0">
            <a:noFill/>
          </a:ln>
        </p:spPr>
      </p:sp>
      <p:sp>
        <p:nvSpPr>
          <p:cNvPr id="472"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8D3DB9-0F40-4021-A97F-0CBDBE9CA9C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74" name="PlaceHolder 1"/>
          <p:cNvSpPr>
            <a:spLocks noGrp="1"/>
          </p:cNvSpPr>
          <p:nvPr>
            <p:ph type="sldImg"/>
          </p:nvPr>
        </p:nvSpPr>
        <p:spPr>
          <a:xfrm>
            <a:off x="1143000" y="685800"/>
            <a:ext cx="4572000" cy="3429000"/>
          </a:xfrm>
          <a:prstGeom prst="rect">
            <a:avLst/>
          </a:prstGeom>
          <a:ln w="0">
            <a:noFill/>
          </a:ln>
        </p:spPr>
      </p:sp>
      <p:sp>
        <p:nvSpPr>
          <p:cNvPr id="47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BE4807C-0B63-4E13-817F-77DEE6E1D26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77" name="PlaceHolder 1"/>
          <p:cNvSpPr>
            <a:spLocks noGrp="1"/>
          </p:cNvSpPr>
          <p:nvPr>
            <p:ph type="sldImg"/>
          </p:nvPr>
        </p:nvSpPr>
        <p:spPr>
          <a:xfrm>
            <a:off x="1143000" y="685800"/>
            <a:ext cx="4572000" cy="3429000"/>
          </a:xfrm>
          <a:prstGeom prst="rect">
            <a:avLst/>
          </a:prstGeom>
          <a:ln w="0">
            <a:noFill/>
          </a:ln>
        </p:spPr>
      </p:sp>
      <p:sp>
        <p:nvSpPr>
          <p:cNvPr id="478"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0971EE7-B655-4C3D-8DFB-7ECC6643C93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80" name="PlaceHolder 1"/>
          <p:cNvSpPr>
            <a:spLocks noGrp="1"/>
          </p:cNvSpPr>
          <p:nvPr>
            <p:ph type="sldImg"/>
          </p:nvPr>
        </p:nvSpPr>
        <p:spPr>
          <a:xfrm>
            <a:off x="1143000" y="685800"/>
            <a:ext cx="4572000" cy="3429000"/>
          </a:xfrm>
          <a:prstGeom prst="rect">
            <a:avLst/>
          </a:prstGeom>
          <a:ln w="0">
            <a:noFill/>
          </a:ln>
        </p:spPr>
      </p:sp>
      <p:sp>
        <p:nvSpPr>
          <p:cNvPr id="481"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Rectangle 7"/>
          <p:cNvSpPr/>
          <p:nvPr/>
        </p:nvSpPr>
        <p:spPr>
          <a:xfrm>
            <a:off x="3886200" y="868680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853D51-74DB-4FB2-884C-A40B4FDA860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483" name="PlaceHolder 1"/>
          <p:cNvSpPr>
            <a:spLocks noGrp="1"/>
          </p:cNvSpPr>
          <p:nvPr>
            <p:ph type="sldImg"/>
          </p:nvPr>
        </p:nvSpPr>
        <p:spPr>
          <a:xfrm>
            <a:off x="1143000" y="685800"/>
            <a:ext cx="4572000" cy="3429000"/>
          </a:xfrm>
          <a:prstGeom prst="rect">
            <a:avLst/>
          </a:prstGeom>
          <a:ln w="0">
            <a:noFill/>
          </a:ln>
        </p:spPr>
      </p:sp>
      <p:sp>
        <p:nvSpPr>
          <p:cNvPr id="484" name="PlaceHolder 2"/>
          <p:cNvSpPr>
            <a:spLocks noGrp="1"/>
          </p:cNvSpPr>
          <p:nvPr>
            <p:ph type="body"/>
          </p:nvPr>
        </p:nvSpPr>
        <p:spPr>
          <a:xfrm>
            <a:off x="914400" y="4343400"/>
            <a:ext cx="50292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B36EC06-8D99-4FE2-ACC5-76C870493C1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099F519-8BFD-42A7-9819-93055B6E91A4}"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2">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D769BBC-7631-4141-98F3-6E29E574FEE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3">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ADB6173-5847-4D24-A34C-10882979A9DA}"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4">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080DDAB-4EE2-40B8-A749-DFA452750B2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5">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5A771558-F323-4FFA-8A4D-476BB09AB616}"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6">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C9E2908-7ABB-4DC1-9A21-E0283EA948E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8">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6"/>
          </p:nvPr>
        </p:nvSpPr>
        <p:spPr/>
        <p:txBody>
          <a:bodyPr/>
          <a:p>
            <a:fld id="{3195CE52-635B-4EA4-A465-FDA3F74FEE0B}"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to edit the title text format</a:t>
            </a:r>
            <a:endParaRPr b="0" lang="en-US" sz="4400" spc="-1" strike="noStrike">
              <a:solidFill>
                <a:srgbClr val="000000"/>
              </a:solidFill>
              <a:latin typeface="Times New Roman"/>
            </a:endParaRPr>
          </a:p>
        </p:txBody>
      </p:sp>
      <p:sp>
        <p:nvSpPr>
          <p:cNvPr id="1"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a:bodyPr>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Click to edit the outline text format</a:t>
            </a:r>
            <a:endParaRPr b="0" lang="en-US" sz="3200" spc="-1" strike="noStrike">
              <a:solidFill>
                <a:srgbClr val="000000"/>
              </a:solidFill>
              <a:latin typeface="Times New Roman"/>
            </a:endParaRPr>
          </a:p>
          <a:p>
            <a:pPr lvl="1" marL="743040" indent="-28584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Second Outline Level</a:t>
            </a:r>
            <a:endParaRPr b="0" lang="en-US" sz="3200" spc="-1" strike="noStrike">
              <a:solidFill>
                <a:srgbClr val="000000"/>
              </a:solidFill>
              <a:latin typeface="Times New Roman"/>
            </a:endParaRPr>
          </a:p>
          <a:p>
            <a:pPr lvl="2" marL="11430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Third Outline Level</a:t>
            </a:r>
            <a:endParaRPr b="0" lang="en-US" sz="3200" spc="-1" strike="noStrike">
              <a:solidFill>
                <a:srgbClr val="000000"/>
              </a:solidFill>
              <a:latin typeface="Times New Roman"/>
            </a:endParaRPr>
          </a:p>
          <a:p>
            <a:pPr lvl="3" marL="16002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Fourth Outline Level</a:t>
            </a:r>
            <a:endParaRPr b="0" lang="en-US" sz="3200" spc="-1" strike="noStrike">
              <a:solidFill>
                <a:srgbClr val="000000"/>
              </a:solidFill>
              <a:latin typeface="Times New Roman"/>
            </a:endParaRPr>
          </a:p>
          <a:p>
            <a:pPr lvl="4"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Fifth Outline Level</a:t>
            </a:r>
            <a:endParaRPr b="0" lang="en-US" sz="3200" spc="-1" strike="noStrike">
              <a:solidFill>
                <a:srgbClr val="000000"/>
              </a:solidFill>
              <a:latin typeface="Times New Roman"/>
            </a:endParaRPr>
          </a:p>
          <a:p>
            <a:pPr lvl="5"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Sixth Outline Level</a:t>
            </a:r>
            <a:endParaRPr b="0" lang="en-US" sz="3200" spc="-1" strike="noStrike">
              <a:solidFill>
                <a:srgbClr val="000000"/>
              </a:solidFill>
              <a:latin typeface="Times New Roman"/>
            </a:endParaRPr>
          </a:p>
          <a:p>
            <a:pPr lvl="6"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Seventh Outline Level</a:t>
            </a:r>
            <a:endParaRPr b="0" lang="en-US" sz="3200" spc="-1" strike="noStrike">
              <a:solidFill>
                <a:srgbClr val="000000"/>
              </a:solidFill>
              <a:latin typeface="Times New Roman"/>
            </a:endParaRPr>
          </a:p>
        </p:txBody>
      </p:sp>
      <p:sp>
        <p:nvSpPr>
          <p:cNvPr id="2" name="PlaceHolder 3"/>
          <p:cNvSpPr>
            <a:spLocks noGrp="1"/>
          </p:cNvSpPr>
          <p:nvPr>
            <p:ph type="dt" idx="1"/>
          </p:nvPr>
        </p:nvSpPr>
        <p:spPr>
          <a:xfrm>
            <a:off x="685800" y="6248520"/>
            <a:ext cx="190512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 name="PlaceHolder 4"/>
          <p:cNvSpPr>
            <a:spLocks noGrp="1"/>
          </p:cNvSpPr>
          <p:nvPr>
            <p:ph type="ftr" idx="2"/>
          </p:nvPr>
        </p:nvSpPr>
        <p:spPr>
          <a:xfrm>
            <a:off x="3124080" y="6248520"/>
            <a:ext cx="289584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 name="PlaceHolder 5"/>
          <p:cNvSpPr>
            <a:spLocks noGrp="1"/>
          </p:cNvSpPr>
          <p:nvPr>
            <p:ph type="sldNum" idx="3"/>
          </p:nvPr>
        </p:nvSpPr>
        <p:spPr>
          <a:xfrm>
            <a:off x="6553080" y="6248520"/>
            <a:ext cx="1905120" cy="45720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1D06E93-1F5D-4D9C-9E22-CA8C73717D3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4" name="Picture 2" descr=""/>
          <p:cNvPicPr/>
          <p:nvPr/>
        </p:nvPicPr>
        <p:blipFill>
          <a:blip r:embed="rId2"/>
          <a:stretch/>
        </p:blipFill>
        <p:spPr>
          <a:xfrm>
            <a:off x="0" y="0"/>
            <a:ext cx="9144000" cy="6858000"/>
          </a:xfrm>
          <a:prstGeom prst="rect">
            <a:avLst/>
          </a:prstGeom>
          <a:ln w="0">
            <a:noFill/>
          </a:ln>
        </p:spPr>
      </p:pic>
      <p:sp>
        <p:nvSpPr>
          <p:cNvPr id="315"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316"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a:bodyPr>
          <a:p>
            <a:pPr marL="343080" indent="-343080">
              <a:spcBef>
                <a:spcPts val="799"/>
              </a:spcBef>
              <a:buSzPct val="102872"/>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3040" indent="-28584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317" name="PlaceHolder 3"/>
          <p:cNvSpPr>
            <a:spLocks noGrp="1"/>
          </p:cNvSpPr>
          <p:nvPr>
            <p:ph type="dt" idx="28"/>
          </p:nvPr>
        </p:nvSpPr>
        <p:spPr>
          <a:xfrm>
            <a:off x="685800" y="6248520"/>
            <a:ext cx="190512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18" name="PlaceHolder 4"/>
          <p:cNvSpPr>
            <a:spLocks noGrp="1"/>
          </p:cNvSpPr>
          <p:nvPr>
            <p:ph type="ftr" idx="29"/>
          </p:nvPr>
        </p:nvSpPr>
        <p:spPr>
          <a:xfrm>
            <a:off x="3124080" y="6248520"/>
            <a:ext cx="289584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19" name="PlaceHolder 5"/>
          <p:cNvSpPr>
            <a:spLocks noGrp="1"/>
          </p:cNvSpPr>
          <p:nvPr>
            <p:ph type="sldNum" idx="30"/>
          </p:nvPr>
        </p:nvSpPr>
        <p:spPr>
          <a:xfrm>
            <a:off x="6553080" y="6248520"/>
            <a:ext cx="1905120" cy="45720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3300"/>
                </a:solidFill>
                <a:latin typeface="Arial"/>
                <a:ea typeface="ＭＳ Ｐゴシック"/>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EE37D87-032A-40CA-89DE-3C25D12B5982}" type="slidenum">
              <a:rPr b="0" lang="en-US" sz="1400" spc="-1" strike="noStrike">
                <a:solidFill>
                  <a:srgbClr val="003300"/>
                </a:solidFill>
                <a:latin typeface="Arial"/>
                <a:ea typeface="ＭＳ Ｐゴシック"/>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5" name="Group 2"/>
          <p:cNvGrpSpPr/>
          <p:nvPr/>
        </p:nvGrpSpPr>
        <p:grpSpPr>
          <a:xfrm>
            <a:off x="6273720" y="-21600"/>
            <a:ext cx="2869920" cy="3275640"/>
            <a:chOff x="6273720" y="-21600"/>
            <a:chExt cx="2869920" cy="3275640"/>
          </a:xfrm>
        </p:grpSpPr>
        <p:grpSp>
          <p:nvGrpSpPr>
            <p:cNvPr id="6" name="Group 3"/>
            <p:cNvGrpSpPr/>
            <p:nvPr/>
          </p:nvGrpSpPr>
          <p:grpSpPr>
            <a:xfrm>
              <a:off x="7566840" y="2500200"/>
              <a:ext cx="1004760" cy="753840"/>
              <a:chOff x="7566840" y="2500200"/>
              <a:chExt cx="1004760" cy="753840"/>
            </a:xfrm>
          </p:grpSpPr>
          <p:sp>
            <p:nvSpPr>
              <p:cNvPr id="7" name="Oval 4"/>
              <p:cNvSpPr/>
              <p:nvPr/>
            </p:nvSpPr>
            <p:spPr>
              <a:xfrm>
                <a:off x="7566840" y="2500200"/>
                <a:ext cx="100476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8" name="Oval 5"/>
              <p:cNvSpPr/>
              <p:nvPr/>
            </p:nvSpPr>
            <p:spPr>
              <a:xfrm>
                <a:off x="7923960" y="2829600"/>
                <a:ext cx="245880" cy="14148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9" name="Group 6"/>
            <p:cNvGrpSpPr/>
            <p:nvPr/>
          </p:nvGrpSpPr>
          <p:grpSpPr>
            <a:xfrm>
              <a:off x="7798320" y="1443600"/>
              <a:ext cx="1005120" cy="753840"/>
              <a:chOff x="7798320" y="1443600"/>
              <a:chExt cx="1005120" cy="753840"/>
            </a:xfrm>
          </p:grpSpPr>
          <p:sp>
            <p:nvSpPr>
              <p:cNvPr id="10" name="Oval 7"/>
              <p:cNvSpPr/>
              <p:nvPr/>
            </p:nvSpPr>
            <p:spPr>
              <a:xfrm>
                <a:off x="7798320" y="1443600"/>
                <a:ext cx="100512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1" name="Oval 8"/>
              <p:cNvSpPr/>
              <p:nvPr/>
            </p:nvSpPr>
            <p:spPr>
              <a:xfrm>
                <a:off x="8161920" y="1771920"/>
                <a:ext cx="242280" cy="14256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12" name="Group 9"/>
            <p:cNvGrpSpPr/>
            <p:nvPr/>
          </p:nvGrpSpPr>
          <p:grpSpPr>
            <a:xfrm>
              <a:off x="6328800" y="0"/>
              <a:ext cx="1005120" cy="753840"/>
              <a:chOff x="6328800" y="0"/>
              <a:chExt cx="1005120" cy="753840"/>
            </a:xfrm>
          </p:grpSpPr>
          <p:sp>
            <p:nvSpPr>
              <p:cNvPr id="13" name="Oval 10"/>
              <p:cNvSpPr/>
              <p:nvPr/>
            </p:nvSpPr>
            <p:spPr>
              <a:xfrm>
                <a:off x="6328800" y="0"/>
                <a:ext cx="1005120" cy="75384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4" name="Oval 11"/>
              <p:cNvSpPr/>
              <p:nvPr/>
            </p:nvSpPr>
            <p:spPr>
              <a:xfrm>
                <a:off x="6689880" y="329400"/>
                <a:ext cx="245880" cy="14148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15" name="Group 12"/>
            <p:cNvGrpSpPr/>
            <p:nvPr/>
          </p:nvGrpSpPr>
          <p:grpSpPr>
            <a:xfrm>
              <a:off x="6273720" y="-21600"/>
              <a:ext cx="2869920" cy="2269080"/>
              <a:chOff x="6273720" y="-21600"/>
              <a:chExt cx="2869920" cy="2269080"/>
            </a:xfrm>
          </p:grpSpPr>
          <p:grpSp>
            <p:nvGrpSpPr>
              <p:cNvPr id="16" name="Group 13"/>
              <p:cNvGrpSpPr/>
              <p:nvPr/>
            </p:nvGrpSpPr>
            <p:grpSpPr>
              <a:xfrm>
                <a:off x="6990840" y="402840"/>
                <a:ext cx="1498680" cy="1104480"/>
                <a:chOff x="6990840" y="402840"/>
                <a:chExt cx="1498680" cy="1104480"/>
              </a:xfrm>
            </p:grpSpPr>
            <p:sp>
              <p:nvSpPr>
                <p:cNvPr id="17" name="Oval 14"/>
                <p:cNvSpPr/>
                <p:nvPr/>
              </p:nvSpPr>
              <p:spPr>
                <a:xfrm>
                  <a:off x="6990840" y="402840"/>
                  <a:ext cx="1498680" cy="110448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8" name="Oval 15"/>
                <p:cNvSpPr/>
                <p:nvPr/>
              </p:nvSpPr>
              <p:spPr>
                <a:xfrm>
                  <a:off x="7563600" y="807120"/>
                  <a:ext cx="296640" cy="207720"/>
                </a:xfrm>
                <a:prstGeom prst="ellipse">
                  <a:avLst/>
                </a:prstGeom>
                <a:gradFill rotWithShape="0">
                  <a:gsLst>
                    <a:gs pos="0">
                      <a:srgbClr val="ffe103"/>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19" name="Group 16"/>
              <p:cNvGrpSpPr/>
              <p:nvPr/>
            </p:nvGrpSpPr>
            <p:grpSpPr>
              <a:xfrm>
                <a:off x="6273720" y="-21600"/>
                <a:ext cx="2867400" cy="2269080"/>
                <a:chOff x="6273720" y="-21600"/>
                <a:chExt cx="2867400" cy="2269080"/>
              </a:xfrm>
            </p:grpSpPr>
            <p:grpSp>
              <p:nvGrpSpPr>
                <p:cNvPr id="20" name="Group 17"/>
                <p:cNvGrpSpPr/>
                <p:nvPr/>
              </p:nvGrpSpPr>
              <p:grpSpPr>
                <a:xfrm>
                  <a:off x="7834680" y="842760"/>
                  <a:ext cx="1064160" cy="1140480"/>
                  <a:chOff x="7834680" y="842760"/>
                  <a:chExt cx="1064160" cy="1140480"/>
                </a:xfrm>
              </p:grpSpPr>
              <p:sp>
                <p:nvSpPr>
                  <p:cNvPr id="21" name="Freeform 18"/>
                  <p:cNvSpPr/>
                  <p:nvPr/>
                </p:nvSpPr>
                <p:spPr>
                  <a:xfrm rot="2711400">
                    <a:off x="7760880" y="1132560"/>
                    <a:ext cx="884520" cy="160920"/>
                  </a:xfrm>
                  <a:custGeom>
                    <a:avLst/>
                    <a:gdLst>
                      <a:gd name="textAreaLeft" fmla="*/ 0 w 884520"/>
                      <a:gd name="textAreaRight" fmla="*/ 884880 w 884520"/>
                      <a:gd name="textAreaTop" fmla="*/ 0 h 160920"/>
                      <a:gd name="textAreaBottom" fmla="*/ 161280 h 1609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2" name="Freeform 19"/>
                  <p:cNvSpPr/>
                  <p:nvPr/>
                </p:nvSpPr>
                <p:spPr>
                  <a:xfrm rot="2711400">
                    <a:off x="8406000" y="1602000"/>
                    <a:ext cx="474120" cy="249840"/>
                  </a:xfrm>
                  <a:custGeom>
                    <a:avLst/>
                    <a:gdLst>
                      <a:gd name="textAreaLeft" fmla="*/ 0 w 474120"/>
                      <a:gd name="textAreaRight" fmla="*/ 474480 w 474120"/>
                      <a:gd name="textAreaTop" fmla="*/ 0 h 249840"/>
                      <a:gd name="textAreaBottom" fmla="*/ 250200 h 2498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3" name="Group 20"/>
                <p:cNvGrpSpPr/>
                <p:nvPr/>
              </p:nvGrpSpPr>
              <p:grpSpPr>
                <a:xfrm>
                  <a:off x="7844760" y="770760"/>
                  <a:ext cx="1266120" cy="1052640"/>
                  <a:chOff x="7844760" y="770760"/>
                  <a:chExt cx="1266120" cy="1052640"/>
                </a:xfrm>
              </p:grpSpPr>
              <p:sp>
                <p:nvSpPr>
                  <p:cNvPr id="24" name="Freeform 21"/>
                  <p:cNvSpPr/>
                  <p:nvPr/>
                </p:nvSpPr>
                <p:spPr>
                  <a:xfrm rot="2103600">
                    <a:off x="7811280" y="1021680"/>
                    <a:ext cx="930960" cy="177840"/>
                  </a:xfrm>
                  <a:custGeom>
                    <a:avLst/>
                    <a:gdLst>
                      <a:gd name="textAreaLeft" fmla="*/ 0 w 930960"/>
                      <a:gd name="textAreaRight" fmla="*/ 931320 w 930960"/>
                      <a:gd name="textAreaTop" fmla="*/ 0 h 177840"/>
                      <a:gd name="textAreaBottom" fmla="*/ 178200 h 1778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5" name="Freeform 22"/>
                  <p:cNvSpPr/>
                  <p:nvPr/>
                </p:nvSpPr>
                <p:spPr>
                  <a:xfrm rot="2103600">
                    <a:off x="8575200" y="1425240"/>
                    <a:ext cx="500400" cy="279720"/>
                  </a:xfrm>
                  <a:custGeom>
                    <a:avLst/>
                    <a:gdLst>
                      <a:gd name="textAreaLeft" fmla="*/ 0 w 500400"/>
                      <a:gd name="textAreaRight" fmla="*/ 500760 w 500400"/>
                      <a:gd name="textAreaTop" fmla="*/ 0 h 279720"/>
                      <a:gd name="textAreaBottom" fmla="*/ 280080 h 2797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6" name="Group 23"/>
                <p:cNvGrpSpPr/>
                <p:nvPr/>
              </p:nvGrpSpPr>
              <p:grpSpPr>
                <a:xfrm>
                  <a:off x="7840080" y="735480"/>
                  <a:ext cx="1288440" cy="828720"/>
                  <a:chOff x="7840080" y="735480"/>
                  <a:chExt cx="1288440" cy="828720"/>
                </a:xfrm>
              </p:grpSpPr>
              <p:sp>
                <p:nvSpPr>
                  <p:cNvPr id="27" name="Freeform 24"/>
                  <p:cNvSpPr/>
                  <p:nvPr/>
                </p:nvSpPr>
                <p:spPr>
                  <a:xfrm rot="1582800">
                    <a:off x="7828200" y="924840"/>
                    <a:ext cx="889920" cy="155160"/>
                  </a:xfrm>
                  <a:custGeom>
                    <a:avLst/>
                    <a:gdLst>
                      <a:gd name="textAreaLeft" fmla="*/ 0 w 889920"/>
                      <a:gd name="textAreaRight" fmla="*/ 890280 w 889920"/>
                      <a:gd name="textAreaTop" fmla="*/ 0 h 155160"/>
                      <a:gd name="textAreaBottom" fmla="*/ 155520 h 1551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 name="Freeform 25"/>
                  <p:cNvSpPr/>
                  <p:nvPr/>
                </p:nvSpPr>
                <p:spPr>
                  <a:xfrm rot="1582800">
                    <a:off x="8621640" y="1226520"/>
                    <a:ext cx="477360" cy="244440"/>
                  </a:xfrm>
                  <a:custGeom>
                    <a:avLst/>
                    <a:gdLst>
                      <a:gd name="textAreaLeft" fmla="*/ 0 w 477360"/>
                      <a:gd name="textAreaRight" fmla="*/ 477720 w 477360"/>
                      <a:gd name="textAreaTop" fmla="*/ 0 h 244440"/>
                      <a:gd name="textAreaBottom" fmla="*/ 244800 h 2444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9" name="Group 26"/>
                <p:cNvGrpSpPr/>
                <p:nvPr/>
              </p:nvGrpSpPr>
              <p:grpSpPr>
                <a:xfrm>
                  <a:off x="7837560" y="695880"/>
                  <a:ext cx="1303560" cy="669600"/>
                  <a:chOff x="7837560" y="695880"/>
                  <a:chExt cx="1303560" cy="669600"/>
                </a:xfrm>
              </p:grpSpPr>
              <p:sp>
                <p:nvSpPr>
                  <p:cNvPr id="30" name="Freeform 27"/>
                  <p:cNvSpPr/>
                  <p:nvPr/>
                </p:nvSpPr>
                <p:spPr>
                  <a:xfrm rot="1080000">
                    <a:off x="7842600" y="824400"/>
                    <a:ext cx="860040" cy="171360"/>
                  </a:xfrm>
                  <a:custGeom>
                    <a:avLst/>
                    <a:gdLst>
                      <a:gd name="textAreaLeft" fmla="*/ 0 w 860040"/>
                      <a:gd name="textAreaRight" fmla="*/ 860400 w 860040"/>
                      <a:gd name="textAreaTop" fmla="*/ 0 h 171360"/>
                      <a:gd name="textAreaBottom" fmla="*/ 171720 h 1713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1" name="Freeform 28"/>
                  <p:cNvSpPr/>
                  <p:nvPr/>
                </p:nvSpPr>
                <p:spPr>
                  <a:xfrm rot="1080000">
                    <a:off x="8649000" y="1030680"/>
                    <a:ext cx="461520" cy="269640"/>
                  </a:xfrm>
                  <a:custGeom>
                    <a:avLst/>
                    <a:gdLst>
                      <a:gd name="textAreaLeft" fmla="*/ 0 w 461520"/>
                      <a:gd name="textAreaRight" fmla="*/ 461880 w 461520"/>
                      <a:gd name="textAreaTop" fmla="*/ 0 h 269640"/>
                      <a:gd name="textAreaBottom" fmla="*/ 270000 h 2696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32" name="Group 29"/>
                <p:cNvGrpSpPr/>
                <p:nvPr/>
              </p:nvGrpSpPr>
              <p:grpSpPr>
                <a:xfrm>
                  <a:off x="7852320" y="657720"/>
                  <a:ext cx="1223640" cy="417600"/>
                  <a:chOff x="7852320" y="657720"/>
                  <a:chExt cx="1223640" cy="417600"/>
                </a:xfrm>
              </p:grpSpPr>
              <p:sp>
                <p:nvSpPr>
                  <p:cNvPr id="33" name="Freeform 30"/>
                  <p:cNvSpPr/>
                  <p:nvPr/>
                </p:nvSpPr>
                <p:spPr>
                  <a:xfrm rot="463200">
                    <a:off x="7859520" y="709920"/>
                    <a:ext cx="792000" cy="162720"/>
                  </a:xfrm>
                  <a:custGeom>
                    <a:avLst/>
                    <a:gdLst>
                      <a:gd name="textAreaLeft" fmla="*/ 0 w 792000"/>
                      <a:gd name="textAreaRight" fmla="*/ 792360 w 792000"/>
                      <a:gd name="textAreaTop" fmla="*/ 0 h 162720"/>
                      <a:gd name="textAreaBottom" fmla="*/ 163080 h 1627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4" name="Freeform 31"/>
                  <p:cNvSpPr/>
                  <p:nvPr/>
                </p:nvSpPr>
                <p:spPr>
                  <a:xfrm rot="463200">
                    <a:off x="8635680" y="796680"/>
                    <a:ext cx="425160" cy="251280"/>
                  </a:xfrm>
                  <a:custGeom>
                    <a:avLst/>
                    <a:gdLst>
                      <a:gd name="textAreaLeft" fmla="*/ 0 w 425160"/>
                      <a:gd name="textAreaRight" fmla="*/ 425520 w 425160"/>
                      <a:gd name="textAreaTop" fmla="*/ 0 h 251280"/>
                      <a:gd name="textAreaBottom" fmla="*/ 251640 h 2512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35" name="Group 32"/>
                <p:cNvGrpSpPr/>
                <p:nvPr/>
              </p:nvGrpSpPr>
              <p:grpSpPr>
                <a:xfrm>
                  <a:off x="7872120" y="632880"/>
                  <a:ext cx="1106280" cy="184320"/>
                  <a:chOff x="7872120" y="632880"/>
                  <a:chExt cx="1106280" cy="184320"/>
                </a:xfrm>
              </p:grpSpPr>
              <p:sp>
                <p:nvSpPr>
                  <p:cNvPr id="36" name="Freeform 33"/>
                  <p:cNvSpPr/>
                  <p:nvPr/>
                </p:nvSpPr>
                <p:spPr>
                  <a:xfrm rot="21515400">
                    <a:off x="7873200" y="649800"/>
                    <a:ext cx="720360" cy="109800"/>
                  </a:xfrm>
                  <a:custGeom>
                    <a:avLst/>
                    <a:gdLst>
                      <a:gd name="textAreaLeft" fmla="*/ 0 w 720360"/>
                      <a:gd name="textAreaRight" fmla="*/ 720720 w 720360"/>
                      <a:gd name="textAreaTop" fmla="*/ 0 h 109800"/>
                      <a:gd name="textAreaBottom" fmla="*/ 110160 h 1098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7" name="Freeform 34"/>
                  <p:cNvSpPr/>
                  <p:nvPr/>
                </p:nvSpPr>
                <p:spPr>
                  <a:xfrm rot="21515400">
                    <a:off x="8588520" y="637200"/>
                    <a:ext cx="387360" cy="174960"/>
                  </a:xfrm>
                  <a:custGeom>
                    <a:avLst/>
                    <a:gdLst>
                      <a:gd name="textAreaLeft" fmla="*/ 0 w 387360"/>
                      <a:gd name="textAreaRight" fmla="*/ 387720 w 387360"/>
                      <a:gd name="textAreaTop" fmla="*/ 0 h 174960"/>
                      <a:gd name="textAreaBottom" fmla="*/ 175320 h 1749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38" name="Group 35"/>
                <p:cNvGrpSpPr/>
                <p:nvPr/>
              </p:nvGrpSpPr>
              <p:grpSpPr>
                <a:xfrm>
                  <a:off x="7845480" y="419400"/>
                  <a:ext cx="983880" cy="326880"/>
                  <a:chOff x="7845480" y="419400"/>
                  <a:chExt cx="983880" cy="326880"/>
                </a:xfrm>
              </p:grpSpPr>
              <p:sp>
                <p:nvSpPr>
                  <p:cNvPr id="39" name="Freeform 36"/>
                  <p:cNvSpPr/>
                  <p:nvPr/>
                </p:nvSpPr>
                <p:spPr>
                  <a:xfrm rot="20797200">
                    <a:off x="7849080" y="565920"/>
                    <a:ext cx="634320" cy="108360"/>
                  </a:xfrm>
                  <a:custGeom>
                    <a:avLst/>
                    <a:gdLst>
                      <a:gd name="textAreaLeft" fmla="*/ 0 w 634320"/>
                      <a:gd name="textAreaRight" fmla="*/ 634680 w 634320"/>
                      <a:gd name="textAreaTop" fmla="*/ 0 h 108360"/>
                      <a:gd name="textAreaBottom" fmla="*/ 108720 h 1083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40" name="Freeform 37"/>
                  <p:cNvSpPr/>
                  <p:nvPr/>
                </p:nvSpPr>
                <p:spPr>
                  <a:xfrm rot="20797200">
                    <a:off x="8472240" y="456120"/>
                    <a:ext cx="341280" cy="174960"/>
                  </a:xfrm>
                  <a:custGeom>
                    <a:avLst/>
                    <a:gdLst>
                      <a:gd name="textAreaLeft" fmla="*/ 0 w 341280"/>
                      <a:gd name="textAreaRight" fmla="*/ 341640 w 341280"/>
                      <a:gd name="textAreaTop" fmla="*/ 0 h 174960"/>
                      <a:gd name="textAreaBottom" fmla="*/ 175320 h 1749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41" name="Group 38"/>
                <p:cNvGrpSpPr/>
                <p:nvPr/>
              </p:nvGrpSpPr>
              <p:grpSpPr>
                <a:xfrm>
                  <a:off x="6538320" y="905400"/>
                  <a:ext cx="1063080" cy="1141920"/>
                  <a:chOff x="6538320" y="905400"/>
                  <a:chExt cx="1063080" cy="1141920"/>
                </a:xfrm>
              </p:grpSpPr>
              <p:sp>
                <p:nvSpPr>
                  <p:cNvPr id="42" name="Freeform 39"/>
                  <p:cNvSpPr/>
                  <p:nvPr/>
                </p:nvSpPr>
                <p:spPr>
                  <a:xfrm flipH="1" rot="18888600">
                    <a:off x="6792840" y="1194120"/>
                    <a:ext cx="881640" cy="160200"/>
                  </a:xfrm>
                  <a:custGeom>
                    <a:avLst/>
                    <a:gdLst>
                      <a:gd name="textAreaLeft" fmla="*/ -360 w 881640"/>
                      <a:gd name="textAreaRight" fmla="*/ 881640 w 881640"/>
                      <a:gd name="textAreaTop" fmla="*/ 0 h 160200"/>
                      <a:gd name="textAreaBottom" fmla="*/ 160560 h 1602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43" name="Freeform 40"/>
                  <p:cNvSpPr/>
                  <p:nvPr/>
                </p:nvSpPr>
                <p:spPr>
                  <a:xfrm flipH="1" rot="18888600">
                    <a:off x="6556680" y="1665360"/>
                    <a:ext cx="473400" cy="250920"/>
                  </a:xfrm>
                  <a:custGeom>
                    <a:avLst/>
                    <a:gdLst>
                      <a:gd name="textAreaLeft" fmla="*/ -360 w 473400"/>
                      <a:gd name="textAreaRight" fmla="*/ 473400 w 473400"/>
                      <a:gd name="textAreaTop" fmla="*/ 0 h 250920"/>
                      <a:gd name="textAreaBottom" fmla="*/ 251280 h 2509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44" name="Group 41"/>
                <p:cNvGrpSpPr/>
                <p:nvPr/>
              </p:nvGrpSpPr>
              <p:grpSpPr>
                <a:xfrm>
                  <a:off x="6303600" y="861480"/>
                  <a:ext cx="1266120" cy="1051920"/>
                  <a:chOff x="6303600" y="861480"/>
                  <a:chExt cx="1266120" cy="1051920"/>
                </a:xfrm>
              </p:grpSpPr>
              <p:sp>
                <p:nvSpPr>
                  <p:cNvPr id="45" name="Freeform 42"/>
                  <p:cNvSpPr/>
                  <p:nvPr/>
                </p:nvSpPr>
                <p:spPr>
                  <a:xfrm flipH="1" rot="19496400">
                    <a:off x="6672600" y="1112400"/>
                    <a:ext cx="929880" cy="177480"/>
                  </a:xfrm>
                  <a:custGeom>
                    <a:avLst/>
                    <a:gdLst>
                      <a:gd name="textAreaLeft" fmla="*/ -360 w 929880"/>
                      <a:gd name="textAreaRight" fmla="*/ 929880 w 929880"/>
                      <a:gd name="textAreaTop" fmla="*/ 0 h 177480"/>
                      <a:gd name="textAreaBottom" fmla="*/ 177840 h 1774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46" name="Freeform 43"/>
                  <p:cNvSpPr/>
                  <p:nvPr/>
                </p:nvSpPr>
                <p:spPr>
                  <a:xfrm flipH="1" rot="19496400">
                    <a:off x="6338160" y="1515960"/>
                    <a:ext cx="498240" cy="279720"/>
                  </a:xfrm>
                  <a:custGeom>
                    <a:avLst/>
                    <a:gdLst>
                      <a:gd name="textAreaLeft" fmla="*/ 360 w 498240"/>
                      <a:gd name="textAreaRight" fmla="*/ 498960 w 498240"/>
                      <a:gd name="textAreaTop" fmla="*/ 0 h 279720"/>
                      <a:gd name="textAreaBottom" fmla="*/ 280080 h 2797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47" name="Group 44"/>
                <p:cNvGrpSpPr/>
                <p:nvPr/>
              </p:nvGrpSpPr>
              <p:grpSpPr>
                <a:xfrm>
                  <a:off x="6286680" y="826920"/>
                  <a:ext cx="1288080" cy="828720"/>
                  <a:chOff x="6286680" y="826920"/>
                  <a:chExt cx="1288080" cy="828720"/>
                </a:xfrm>
              </p:grpSpPr>
              <p:sp>
                <p:nvSpPr>
                  <p:cNvPr id="48" name="Freeform 45"/>
                  <p:cNvSpPr/>
                  <p:nvPr/>
                </p:nvSpPr>
                <p:spPr>
                  <a:xfrm flipH="1" rot="20017200">
                    <a:off x="6695640" y="1016280"/>
                    <a:ext cx="890280" cy="156600"/>
                  </a:xfrm>
                  <a:custGeom>
                    <a:avLst/>
                    <a:gdLst>
                      <a:gd name="textAreaLeft" fmla="*/ -360 w 890280"/>
                      <a:gd name="textAreaRight" fmla="*/ 890280 w 890280"/>
                      <a:gd name="textAreaTop" fmla="*/ 0 h 156600"/>
                      <a:gd name="textAreaBottom" fmla="*/ 156960 h 1566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49" name="Freeform 46"/>
                  <p:cNvSpPr/>
                  <p:nvPr/>
                </p:nvSpPr>
                <p:spPr>
                  <a:xfrm flipH="1" rot="20017200">
                    <a:off x="6315120" y="1320480"/>
                    <a:ext cx="477360" cy="241560"/>
                  </a:xfrm>
                  <a:custGeom>
                    <a:avLst/>
                    <a:gdLst>
                      <a:gd name="textAreaLeft" fmla="*/ 360 w 477360"/>
                      <a:gd name="textAreaRight" fmla="*/ 478080 w 477360"/>
                      <a:gd name="textAreaTop" fmla="*/ 0 h 241560"/>
                      <a:gd name="textAreaBottom" fmla="*/ 241920 h 2415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50" name="Group 47"/>
                <p:cNvGrpSpPr/>
                <p:nvPr/>
              </p:nvGrpSpPr>
              <p:grpSpPr>
                <a:xfrm>
                  <a:off x="6273720" y="787320"/>
                  <a:ext cx="1302480" cy="668520"/>
                  <a:chOff x="6273720" y="787320"/>
                  <a:chExt cx="1302480" cy="668520"/>
                </a:xfrm>
              </p:grpSpPr>
              <p:sp>
                <p:nvSpPr>
                  <p:cNvPr id="51" name="Freeform 48"/>
                  <p:cNvSpPr/>
                  <p:nvPr/>
                </p:nvSpPr>
                <p:spPr>
                  <a:xfrm flipH="1" rot="20520000">
                    <a:off x="6710400" y="915840"/>
                    <a:ext cx="860400" cy="169200"/>
                  </a:xfrm>
                  <a:custGeom>
                    <a:avLst/>
                    <a:gdLst>
                      <a:gd name="textAreaLeft" fmla="*/ 360 w 860400"/>
                      <a:gd name="textAreaRight" fmla="*/ 861120 w 860400"/>
                      <a:gd name="textAreaTop" fmla="*/ 0 h 169200"/>
                      <a:gd name="textAreaBottom" fmla="*/ 169560 h 1692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52" name="Freeform 49"/>
                  <p:cNvSpPr/>
                  <p:nvPr/>
                </p:nvSpPr>
                <p:spPr>
                  <a:xfrm flipH="1" rot="20520000">
                    <a:off x="6303960" y="1122480"/>
                    <a:ext cx="461520" cy="268560"/>
                  </a:xfrm>
                  <a:custGeom>
                    <a:avLst/>
                    <a:gdLst>
                      <a:gd name="textAreaLeft" fmla="*/ 360 w 461520"/>
                      <a:gd name="textAreaRight" fmla="*/ 462240 w 461520"/>
                      <a:gd name="textAreaTop" fmla="*/ 0 h 268560"/>
                      <a:gd name="textAreaBottom" fmla="*/ 268920 h 2685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53" name="Group 50"/>
                <p:cNvGrpSpPr/>
                <p:nvPr/>
              </p:nvGrpSpPr>
              <p:grpSpPr>
                <a:xfrm>
                  <a:off x="6338520" y="749520"/>
                  <a:ext cx="1223280" cy="415800"/>
                  <a:chOff x="6338520" y="749520"/>
                  <a:chExt cx="1223280" cy="415800"/>
                </a:xfrm>
              </p:grpSpPr>
              <p:sp>
                <p:nvSpPr>
                  <p:cNvPr id="54" name="Freeform 51"/>
                  <p:cNvSpPr/>
                  <p:nvPr/>
                </p:nvSpPr>
                <p:spPr>
                  <a:xfrm flipH="1" rot="21136800">
                    <a:off x="6762240" y="801720"/>
                    <a:ext cx="792000" cy="158400"/>
                  </a:xfrm>
                  <a:custGeom>
                    <a:avLst/>
                    <a:gdLst>
                      <a:gd name="textAreaLeft" fmla="*/ 360 w 792000"/>
                      <a:gd name="textAreaRight" fmla="*/ 792720 w 792000"/>
                      <a:gd name="textAreaTop" fmla="*/ 0 h 158400"/>
                      <a:gd name="textAreaBottom" fmla="*/ 158760 h 1584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55" name="Freeform 52"/>
                  <p:cNvSpPr/>
                  <p:nvPr/>
                </p:nvSpPr>
                <p:spPr>
                  <a:xfrm flipH="1" rot="21136800">
                    <a:off x="6352920" y="889920"/>
                    <a:ext cx="425160" cy="247680"/>
                  </a:xfrm>
                  <a:custGeom>
                    <a:avLst/>
                    <a:gdLst>
                      <a:gd name="textAreaLeft" fmla="*/ -360 w 425160"/>
                      <a:gd name="textAreaRight" fmla="*/ 425160 w 425160"/>
                      <a:gd name="textAreaTop" fmla="*/ 0 h 247680"/>
                      <a:gd name="textAreaBottom" fmla="*/ 248040 h 2476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56" name="Group 53"/>
                <p:cNvGrpSpPr/>
                <p:nvPr/>
              </p:nvGrpSpPr>
              <p:grpSpPr>
                <a:xfrm>
                  <a:off x="6436440" y="722880"/>
                  <a:ext cx="1106640" cy="184320"/>
                  <a:chOff x="6436440" y="722880"/>
                  <a:chExt cx="1106640" cy="184320"/>
                </a:xfrm>
              </p:grpSpPr>
              <p:sp>
                <p:nvSpPr>
                  <p:cNvPr id="57" name="Freeform 54"/>
                  <p:cNvSpPr/>
                  <p:nvPr/>
                </p:nvSpPr>
                <p:spPr>
                  <a:xfrm flipH="1" rot="84600">
                    <a:off x="6821280" y="739800"/>
                    <a:ext cx="720360" cy="109800"/>
                  </a:xfrm>
                  <a:custGeom>
                    <a:avLst/>
                    <a:gdLst>
                      <a:gd name="textAreaLeft" fmla="*/ -360 w 720360"/>
                      <a:gd name="textAreaRight" fmla="*/ 720360 w 720360"/>
                      <a:gd name="textAreaTop" fmla="*/ 0 h 109800"/>
                      <a:gd name="textAreaBottom" fmla="*/ 110160 h 1098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58" name="Freeform 55"/>
                  <p:cNvSpPr/>
                  <p:nvPr/>
                </p:nvSpPr>
                <p:spPr>
                  <a:xfrm flipH="1" rot="84600">
                    <a:off x="6438240" y="727200"/>
                    <a:ext cx="387360" cy="174960"/>
                  </a:xfrm>
                  <a:custGeom>
                    <a:avLst/>
                    <a:gdLst>
                      <a:gd name="textAreaLeft" fmla="*/ 360 w 387360"/>
                      <a:gd name="textAreaRight" fmla="*/ 388080 w 387360"/>
                      <a:gd name="textAreaTop" fmla="*/ 0 h 174960"/>
                      <a:gd name="textAreaBottom" fmla="*/ 175320 h 1749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59" name="Group 56"/>
                <p:cNvGrpSpPr/>
                <p:nvPr/>
              </p:nvGrpSpPr>
              <p:grpSpPr>
                <a:xfrm>
                  <a:off x="6585480" y="509760"/>
                  <a:ext cx="983160" cy="327600"/>
                  <a:chOff x="6585480" y="509760"/>
                  <a:chExt cx="983160" cy="327600"/>
                </a:xfrm>
              </p:grpSpPr>
              <p:sp>
                <p:nvSpPr>
                  <p:cNvPr id="60" name="Freeform 57"/>
                  <p:cNvSpPr/>
                  <p:nvPr/>
                </p:nvSpPr>
                <p:spPr>
                  <a:xfrm flipH="1" rot="802800">
                    <a:off x="6931080" y="655200"/>
                    <a:ext cx="632880" cy="110160"/>
                  </a:xfrm>
                  <a:custGeom>
                    <a:avLst/>
                    <a:gdLst>
                      <a:gd name="textAreaLeft" fmla="*/ 0 w 632880"/>
                      <a:gd name="textAreaRight" fmla="*/ 632880 w 632880"/>
                      <a:gd name="textAreaTop" fmla="*/ 0 h 110160"/>
                      <a:gd name="textAreaBottom" fmla="*/ 110520 h 1101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61" name="Freeform 58"/>
                  <p:cNvSpPr/>
                  <p:nvPr/>
                </p:nvSpPr>
                <p:spPr>
                  <a:xfrm flipH="1" rot="802800">
                    <a:off x="6600600" y="546480"/>
                    <a:ext cx="339480" cy="172080"/>
                  </a:xfrm>
                  <a:custGeom>
                    <a:avLst/>
                    <a:gdLst>
                      <a:gd name="textAreaLeft" fmla="*/ -360 w 339480"/>
                      <a:gd name="textAreaRight" fmla="*/ 339480 w 339480"/>
                      <a:gd name="textAreaTop" fmla="*/ 0 h 172080"/>
                      <a:gd name="textAreaBottom" fmla="*/ 172440 h 172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62" name="Group 59"/>
                <p:cNvGrpSpPr/>
                <p:nvPr/>
              </p:nvGrpSpPr>
              <p:grpSpPr>
                <a:xfrm>
                  <a:off x="6637680" y="390960"/>
                  <a:ext cx="968040" cy="451800"/>
                  <a:chOff x="6637680" y="390960"/>
                  <a:chExt cx="968040" cy="451800"/>
                </a:xfrm>
              </p:grpSpPr>
              <p:sp>
                <p:nvSpPr>
                  <p:cNvPr id="63" name="Freeform 60"/>
                  <p:cNvSpPr/>
                  <p:nvPr/>
                </p:nvSpPr>
                <p:spPr>
                  <a:xfrm flipH="1" rot="1278000">
                    <a:off x="6973920" y="620640"/>
                    <a:ext cx="632880" cy="110880"/>
                  </a:xfrm>
                  <a:custGeom>
                    <a:avLst/>
                    <a:gdLst>
                      <a:gd name="textAreaLeft" fmla="*/ 0 w 632880"/>
                      <a:gd name="textAreaRight" fmla="*/ 632880 w 632880"/>
                      <a:gd name="textAreaTop" fmla="*/ 0 h 110880"/>
                      <a:gd name="textAreaBottom" fmla="*/ 111240 h 1108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64" name="Freeform 61"/>
                  <p:cNvSpPr/>
                  <p:nvPr/>
                </p:nvSpPr>
                <p:spPr>
                  <a:xfrm flipH="1" rot="1278000">
                    <a:off x="6657480" y="446400"/>
                    <a:ext cx="339120" cy="174240"/>
                  </a:xfrm>
                  <a:custGeom>
                    <a:avLst/>
                    <a:gdLst>
                      <a:gd name="textAreaLeft" fmla="*/ 0 w 339120"/>
                      <a:gd name="textAreaRight" fmla="*/ 339120 w 339120"/>
                      <a:gd name="textAreaTop" fmla="*/ 0 h 174240"/>
                      <a:gd name="textAreaBottom" fmla="*/ 174600 h 1742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65" name="Group 62"/>
                <p:cNvGrpSpPr/>
                <p:nvPr/>
              </p:nvGrpSpPr>
              <p:grpSpPr>
                <a:xfrm>
                  <a:off x="6752520" y="221760"/>
                  <a:ext cx="901080" cy="628200"/>
                  <a:chOff x="6752520" y="221760"/>
                  <a:chExt cx="901080" cy="628200"/>
                </a:xfrm>
              </p:grpSpPr>
              <p:sp>
                <p:nvSpPr>
                  <p:cNvPr id="66" name="Freeform 63"/>
                  <p:cNvSpPr/>
                  <p:nvPr/>
                </p:nvSpPr>
                <p:spPr>
                  <a:xfrm flipH="1" rot="2028600">
                    <a:off x="7041600" y="573480"/>
                    <a:ext cx="634680" cy="108720"/>
                  </a:xfrm>
                  <a:custGeom>
                    <a:avLst/>
                    <a:gdLst>
                      <a:gd name="textAreaLeft" fmla="*/ -360 w 634680"/>
                      <a:gd name="textAreaRight" fmla="*/ 634680 w 634680"/>
                      <a:gd name="textAreaTop" fmla="*/ 0 h 108720"/>
                      <a:gd name="textAreaBottom" fmla="*/ 109080 h 1087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67" name="Freeform 64"/>
                  <p:cNvSpPr/>
                  <p:nvPr/>
                </p:nvSpPr>
                <p:spPr>
                  <a:xfrm flipH="1" rot="2028600">
                    <a:off x="6770880" y="302040"/>
                    <a:ext cx="341640" cy="171000"/>
                  </a:xfrm>
                  <a:custGeom>
                    <a:avLst/>
                    <a:gdLst>
                      <a:gd name="textAreaLeft" fmla="*/ -360 w 341640"/>
                      <a:gd name="textAreaRight" fmla="*/ 341640 w 341640"/>
                      <a:gd name="textAreaTop" fmla="*/ 0 h 171000"/>
                      <a:gd name="textAreaBottom" fmla="*/ 171360 h 1710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68" name="Group 65"/>
                <p:cNvGrpSpPr/>
                <p:nvPr/>
              </p:nvGrpSpPr>
              <p:grpSpPr>
                <a:xfrm>
                  <a:off x="6867360" y="58320"/>
                  <a:ext cx="826200" cy="760320"/>
                  <a:chOff x="6867360" y="58320"/>
                  <a:chExt cx="826200" cy="760320"/>
                </a:xfrm>
              </p:grpSpPr>
              <p:sp>
                <p:nvSpPr>
                  <p:cNvPr id="69" name="Freeform 66"/>
                  <p:cNvSpPr/>
                  <p:nvPr/>
                </p:nvSpPr>
                <p:spPr>
                  <a:xfrm flipH="1" rot="2664600">
                    <a:off x="7104960" y="500400"/>
                    <a:ext cx="641160" cy="109440"/>
                  </a:xfrm>
                  <a:custGeom>
                    <a:avLst/>
                    <a:gdLst>
                      <a:gd name="textAreaLeft" fmla="*/ -360 w 641160"/>
                      <a:gd name="textAreaRight" fmla="*/ 641160 w 641160"/>
                      <a:gd name="textAreaTop" fmla="*/ 0 h 109440"/>
                      <a:gd name="textAreaBottom" fmla="*/ 109800 h 1094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70" name="Freeform 67"/>
                  <p:cNvSpPr/>
                  <p:nvPr/>
                </p:nvSpPr>
                <p:spPr>
                  <a:xfrm flipH="1" rot="2664600">
                    <a:off x="6878520" y="154080"/>
                    <a:ext cx="344160" cy="172440"/>
                  </a:xfrm>
                  <a:custGeom>
                    <a:avLst/>
                    <a:gdLst>
                      <a:gd name="textAreaLeft" fmla="*/ 360 w 344160"/>
                      <a:gd name="textAreaRight" fmla="*/ 344880 w 344160"/>
                      <a:gd name="textAreaTop" fmla="*/ 0 h 172440"/>
                      <a:gd name="textAreaBottom" fmla="*/ 172800 h 1724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71" name="Group 68"/>
                <p:cNvGrpSpPr/>
                <p:nvPr/>
              </p:nvGrpSpPr>
              <p:grpSpPr>
                <a:xfrm>
                  <a:off x="7111800" y="16560"/>
                  <a:ext cx="607680" cy="784440"/>
                  <a:chOff x="7111800" y="16560"/>
                  <a:chExt cx="607680" cy="784440"/>
                </a:xfrm>
              </p:grpSpPr>
              <p:sp>
                <p:nvSpPr>
                  <p:cNvPr id="72" name="Freeform 69"/>
                  <p:cNvSpPr/>
                  <p:nvPr/>
                </p:nvSpPr>
                <p:spPr>
                  <a:xfrm flipH="1" rot="3474000">
                    <a:off x="7239240" y="476640"/>
                    <a:ext cx="564840" cy="110880"/>
                  </a:xfrm>
                  <a:custGeom>
                    <a:avLst/>
                    <a:gdLst>
                      <a:gd name="textAreaLeft" fmla="*/ -360 w 564840"/>
                      <a:gd name="textAreaRight" fmla="*/ 564840 w 564840"/>
                      <a:gd name="textAreaTop" fmla="*/ 0 h 110880"/>
                      <a:gd name="textAreaBottom" fmla="*/ 111240 h 1108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73" name="Freeform 70"/>
                  <p:cNvSpPr/>
                  <p:nvPr/>
                </p:nvSpPr>
                <p:spPr>
                  <a:xfrm flipH="1" rot="3474000">
                    <a:off x="7113240" y="104040"/>
                    <a:ext cx="303120" cy="172440"/>
                  </a:xfrm>
                  <a:custGeom>
                    <a:avLst/>
                    <a:gdLst>
                      <a:gd name="textAreaLeft" fmla="*/ 360 w 303120"/>
                      <a:gd name="textAreaRight" fmla="*/ 303840 w 303120"/>
                      <a:gd name="textAreaTop" fmla="*/ 0 h 172440"/>
                      <a:gd name="textAreaBottom" fmla="*/ 172800 h 1724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74" name="Group 71"/>
                <p:cNvGrpSpPr/>
                <p:nvPr/>
              </p:nvGrpSpPr>
              <p:grpSpPr>
                <a:xfrm>
                  <a:off x="7287840" y="-21600"/>
                  <a:ext cx="465480" cy="809640"/>
                  <a:chOff x="7287840" y="-21600"/>
                  <a:chExt cx="465480" cy="809640"/>
                </a:xfrm>
              </p:grpSpPr>
              <p:sp>
                <p:nvSpPr>
                  <p:cNvPr id="75" name="Freeform 72"/>
                  <p:cNvSpPr/>
                  <p:nvPr/>
                </p:nvSpPr>
                <p:spPr>
                  <a:xfrm flipH="1" rot="4126800">
                    <a:off x="7333200" y="460800"/>
                    <a:ext cx="542160" cy="109440"/>
                  </a:xfrm>
                  <a:custGeom>
                    <a:avLst/>
                    <a:gdLst>
                      <a:gd name="textAreaLeft" fmla="*/ 360 w 542160"/>
                      <a:gd name="textAreaRight" fmla="*/ 542880 w 542160"/>
                      <a:gd name="textAreaTop" fmla="*/ 0 h 109440"/>
                      <a:gd name="textAreaBottom" fmla="*/ 109800 h 1094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76" name="Freeform 73"/>
                  <p:cNvSpPr/>
                  <p:nvPr/>
                </p:nvSpPr>
                <p:spPr>
                  <a:xfrm flipH="1" rot="4126800">
                    <a:off x="7274880" y="59760"/>
                    <a:ext cx="293760" cy="173520"/>
                  </a:xfrm>
                  <a:custGeom>
                    <a:avLst/>
                    <a:gdLst>
                      <a:gd name="textAreaLeft" fmla="*/ 360 w 293760"/>
                      <a:gd name="textAreaRight" fmla="*/ 294480 w 293760"/>
                      <a:gd name="textAreaTop" fmla="*/ 0 h 173520"/>
                      <a:gd name="textAreaBottom" fmla="*/ 173520 h 1735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77" name="Group 74"/>
                <p:cNvGrpSpPr/>
                <p:nvPr/>
              </p:nvGrpSpPr>
              <p:grpSpPr>
                <a:xfrm>
                  <a:off x="7792920" y="272880"/>
                  <a:ext cx="963720" cy="461880"/>
                  <a:chOff x="7792920" y="272880"/>
                  <a:chExt cx="963720" cy="461880"/>
                </a:xfrm>
              </p:grpSpPr>
              <p:sp>
                <p:nvSpPr>
                  <p:cNvPr id="78" name="Freeform 75"/>
                  <p:cNvSpPr/>
                  <p:nvPr/>
                </p:nvSpPr>
                <p:spPr>
                  <a:xfrm rot="20274000">
                    <a:off x="7790400" y="509040"/>
                    <a:ext cx="631800" cy="110880"/>
                  </a:xfrm>
                  <a:custGeom>
                    <a:avLst/>
                    <a:gdLst>
                      <a:gd name="textAreaLeft" fmla="*/ 0 w 631800"/>
                      <a:gd name="textAreaRight" fmla="*/ 632160 w 631800"/>
                      <a:gd name="textAreaTop" fmla="*/ 0 h 110880"/>
                      <a:gd name="textAreaBottom" fmla="*/ 111240 h 1108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79" name="Freeform 76"/>
                  <p:cNvSpPr/>
                  <p:nvPr/>
                </p:nvSpPr>
                <p:spPr>
                  <a:xfrm rot="20274000">
                    <a:off x="8400240" y="329400"/>
                    <a:ext cx="336240" cy="173160"/>
                  </a:xfrm>
                  <a:custGeom>
                    <a:avLst/>
                    <a:gdLst>
                      <a:gd name="textAreaLeft" fmla="*/ 0 w 336240"/>
                      <a:gd name="textAreaRight" fmla="*/ 336240 w 336240"/>
                      <a:gd name="textAreaTop" fmla="*/ 0 h 173160"/>
                      <a:gd name="textAreaBottom" fmla="*/ 173520 h 1731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80" name="Group 77"/>
                <p:cNvGrpSpPr/>
                <p:nvPr/>
              </p:nvGrpSpPr>
              <p:grpSpPr>
                <a:xfrm>
                  <a:off x="7737480" y="136800"/>
                  <a:ext cx="916560" cy="604080"/>
                  <a:chOff x="7737480" y="136800"/>
                  <a:chExt cx="916560" cy="604080"/>
                </a:xfrm>
              </p:grpSpPr>
              <p:sp>
                <p:nvSpPr>
                  <p:cNvPr id="81" name="Freeform 78"/>
                  <p:cNvSpPr/>
                  <p:nvPr/>
                </p:nvSpPr>
                <p:spPr>
                  <a:xfrm rot="19678800">
                    <a:off x="7718400" y="470520"/>
                    <a:ext cx="632880" cy="110880"/>
                  </a:xfrm>
                  <a:custGeom>
                    <a:avLst/>
                    <a:gdLst>
                      <a:gd name="textAreaLeft" fmla="*/ 0 w 632880"/>
                      <a:gd name="textAreaRight" fmla="*/ 632880 w 632880"/>
                      <a:gd name="textAreaTop" fmla="*/ 0 h 110880"/>
                      <a:gd name="textAreaBottom" fmla="*/ 111240 h 1108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82" name="Freeform 79"/>
                  <p:cNvSpPr/>
                  <p:nvPr/>
                </p:nvSpPr>
                <p:spPr>
                  <a:xfrm rot="19678800">
                    <a:off x="8295840" y="212760"/>
                    <a:ext cx="337680" cy="173880"/>
                  </a:xfrm>
                  <a:custGeom>
                    <a:avLst/>
                    <a:gdLst>
                      <a:gd name="textAreaLeft" fmla="*/ 0 w 337680"/>
                      <a:gd name="textAreaRight" fmla="*/ 337680 w 337680"/>
                      <a:gd name="textAreaTop" fmla="*/ 0 h 173880"/>
                      <a:gd name="textAreaBottom" fmla="*/ 174240 h 1738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sp>
              <p:nvSpPr>
                <p:cNvPr id="83" name="Freeform 80"/>
                <p:cNvSpPr/>
                <p:nvPr/>
              </p:nvSpPr>
              <p:spPr>
                <a:xfrm flipH="1" rot="4578600">
                  <a:off x="7419600" y="486360"/>
                  <a:ext cx="527040" cy="74520"/>
                </a:xfrm>
                <a:custGeom>
                  <a:avLst/>
                  <a:gdLst>
                    <a:gd name="textAreaLeft" fmla="*/ 360 w 527040"/>
                    <a:gd name="textAreaRight" fmla="*/ 527760 w 527040"/>
                    <a:gd name="textAreaTop" fmla="*/ 0 h 74520"/>
                    <a:gd name="textAreaBottom" fmla="*/ 74880 h 745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28080" bIns="28080" anchor="ctr">
                  <a:noAutofit/>
                </a:bodyPr>
                <a:p>
                  <a:endParaRPr b="0" lang="en-US" sz="2400" spc="-1" strike="noStrike">
                    <a:solidFill>
                      <a:srgbClr val="000000"/>
                    </a:solidFill>
                    <a:latin typeface="Times New Roman"/>
                  </a:endParaRPr>
                </a:p>
              </p:txBody>
            </p:sp>
            <p:sp>
              <p:nvSpPr>
                <p:cNvPr id="84" name="Freeform 81"/>
                <p:cNvSpPr/>
                <p:nvPr/>
              </p:nvSpPr>
              <p:spPr>
                <a:xfrm flipH="1" rot="4578600">
                  <a:off x="7431120" y="101160"/>
                  <a:ext cx="282600" cy="118440"/>
                </a:xfrm>
                <a:custGeom>
                  <a:avLst/>
                  <a:gdLst>
                    <a:gd name="textAreaLeft" fmla="*/ -360 w 282600"/>
                    <a:gd name="textAreaRight" fmla="*/ 282600 w 282600"/>
                    <a:gd name="textAreaTop" fmla="*/ 0 h 118440"/>
                    <a:gd name="textAreaBottom" fmla="*/ 118800 h 1184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nvGrpSpPr>
                <p:cNvPr id="85" name="Group 82"/>
                <p:cNvGrpSpPr/>
                <p:nvPr/>
              </p:nvGrpSpPr>
              <p:grpSpPr>
                <a:xfrm>
                  <a:off x="7665840" y="-11520"/>
                  <a:ext cx="497160" cy="790920"/>
                  <a:chOff x="7665840" y="-11520"/>
                  <a:chExt cx="497160" cy="790920"/>
                </a:xfrm>
              </p:grpSpPr>
              <p:sp>
                <p:nvSpPr>
                  <p:cNvPr id="86" name="Freeform 83"/>
                  <p:cNvSpPr/>
                  <p:nvPr/>
                </p:nvSpPr>
                <p:spPr>
                  <a:xfrm rot="17742000">
                    <a:off x="7554600" y="465840"/>
                    <a:ext cx="543960" cy="95400"/>
                  </a:xfrm>
                  <a:custGeom>
                    <a:avLst/>
                    <a:gdLst>
                      <a:gd name="textAreaLeft" fmla="*/ 0 w 543960"/>
                      <a:gd name="textAreaRight" fmla="*/ 544320 w 543960"/>
                      <a:gd name="textAreaTop" fmla="*/ 0 h 95400"/>
                      <a:gd name="textAreaBottom" fmla="*/ 95760 h 954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87" name="Freeform 84"/>
                  <p:cNvSpPr/>
                  <p:nvPr/>
                </p:nvSpPr>
                <p:spPr>
                  <a:xfrm rot="17742000">
                    <a:off x="7887240" y="78120"/>
                    <a:ext cx="291960" cy="147600"/>
                  </a:xfrm>
                  <a:custGeom>
                    <a:avLst/>
                    <a:gdLst>
                      <a:gd name="textAreaLeft" fmla="*/ 0 w 291960"/>
                      <a:gd name="textAreaRight" fmla="*/ 292320 w 291960"/>
                      <a:gd name="textAreaTop" fmla="*/ 0 h 147600"/>
                      <a:gd name="textAreaBottom" fmla="*/ 147960 h 1476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88" name="Group 85"/>
                <p:cNvGrpSpPr/>
                <p:nvPr/>
              </p:nvGrpSpPr>
              <p:grpSpPr>
                <a:xfrm>
                  <a:off x="7662960" y="38160"/>
                  <a:ext cx="785520" cy="747360"/>
                  <a:chOff x="7662960" y="38160"/>
                  <a:chExt cx="785520" cy="747360"/>
                </a:xfrm>
              </p:grpSpPr>
              <p:sp>
                <p:nvSpPr>
                  <p:cNvPr id="89" name="Freeform 86"/>
                  <p:cNvSpPr/>
                  <p:nvPr/>
                </p:nvSpPr>
                <p:spPr>
                  <a:xfrm rot="18822600">
                    <a:off x="7621200" y="454680"/>
                    <a:ext cx="591840" cy="137880"/>
                  </a:xfrm>
                  <a:custGeom>
                    <a:avLst/>
                    <a:gdLst>
                      <a:gd name="textAreaLeft" fmla="*/ 0 w 591840"/>
                      <a:gd name="textAreaRight" fmla="*/ 592200 w 591840"/>
                      <a:gd name="textAreaTop" fmla="*/ 0 h 137880"/>
                      <a:gd name="textAreaBottom" fmla="*/ 138240 h 1378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90" name="Freeform 87"/>
                  <p:cNvSpPr/>
                  <p:nvPr/>
                </p:nvSpPr>
                <p:spPr>
                  <a:xfrm rot="18822600">
                    <a:off x="8101800" y="119520"/>
                    <a:ext cx="317520" cy="216000"/>
                  </a:xfrm>
                  <a:custGeom>
                    <a:avLst/>
                    <a:gdLst>
                      <a:gd name="textAreaLeft" fmla="*/ 0 w 317520"/>
                      <a:gd name="textAreaRight" fmla="*/ 317880 w 317520"/>
                      <a:gd name="textAreaTop" fmla="*/ 0 h 216000"/>
                      <a:gd name="textAreaBottom" fmla="*/ 216360 h 2160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91" name="Group 88"/>
                <p:cNvGrpSpPr/>
                <p:nvPr/>
              </p:nvGrpSpPr>
              <p:grpSpPr>
                <a:xfrm>
                  <a:off x="7708680" y="-720"/>
                  <a:ext cx="177840" cy="745560"/>
                  <a:chOff x="7708680" y="-720"/>
                  <a:chExt cx="177840" cy="745560"/>
                </a:xfrm>
              </p:grpSpPr>
              <p:sp>
                <p:nvSpPr>
                  <p:cNvPr id="92" name="Freeform 89"/>
                  <p:cNvSpPr/>
                  <p:nvPr/>
                </p:nvSpPr>
                <p:spPr>
                  <a:xfrm rot="16696200">
                    <a:off x="7521120" y="477000"/>
                    <a:ext cx="489240" cy="44640"/>
                  </a:xfrm>
                  <a:custGeom>
                    <a:avLst/>
                    <a:gdLst>
                      <a:gd name="textAreaLeft" fmla="*/ 0 w 489240"/>
                      <a:gd name="textAreaRight" fmla="*/ 489600 w 489240"/>
                      <a:gd name="textAreaTop" fmla="*/ 0 h 44640"/>
                      <a:gd name="textAreaBottom" fmla="*/ 45000 h 446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1800" bIns="-1800" anchor="ctr">
                    <a:noAutofit/>
                  </a:bodyPr>
                  <a:p>
                    <a:endParaRPr b="0" lang="en-US" sz="2400" spc="-1" strike="noStrike">
                      <a:solidFill>
                        <a:srgbClr val="000000"/>
                      </a:solidFill>
                      <a:latin typeface="Times New Roman"/>
                    </a:endParaRPr>
                  </a:p>
                </p:txBody>
              </p:sp>
              <p:sp>
                <p:nvSpPr>
                  <p:cNvPr id="93" name="Freeform 90"/>
                  <p:cNvSpPr/>
                  <p:nvPr/>
                </p:nvSpPr>
                <p:spPr>
                  <a:xfrm rot="16696200">
                    <a:off x="7702560" y="99360"/>
                    <a:ext cx="262080" cy="68400"/>
                  </a:xfrm>
                  <a:custGeom>
                    <a:avLst/>
                    <a:gdLst>
                      <a:gd name="textAreaLeft" fmla="*/ 0 w 262080"/>
                      <a:gd name="textAreaRight" fmla="*/ 262440 w 262080"/>
                      <a:gd name="textAreaTop" fmla="*/ 0 h 68400"/>
                      <a:gd name="textAreaBottom" fmla="*/ 68760 h 684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21960" bIns="21960" anchor="ctr">
                    <a:noAutofit/>
                  </a:bodyPr>
                  <a:p>
                    <a:endParaRPr b="0" lang="en-US" sz="2400" spc="-1" strike="noStrike">
                      <a:solidFill>
                        <a:srgbClr val="000000"/>
                      </a:solidFill>
                      <a:latin typeface="Times New Roman"/>
                    </a:endParaRPr>
                  </a:p>
                </p:txBody>
              </p:sp>
            </p:grpSp>
            <p:grpSp>
              <p:nvGrpSpPr>
                <p:cNvPr id="94" name="Group 91"/>
                <p:cNvGrpSpPr/>
                <p:nvPr/>
              </p:nvGrpSpPr>
              <p:grpSpPr>
                <a:xfrm>
                  <a:off x="6710760" y="929880"/>
                  <a:ext cx="914760" cy="1248480"/>
                  <a:chOff x="6710760" y="929880"/>
                  <a:chExt cx="914760" cy="1248480"/>
                </a:xfrm>
              </p:grpSpPr>
              <p:sp>
                <p:nvSpPr>
                  <p:cNvPr id="95" name="Freeform 92"/>
                  <p:cNvSpPr/>
                  <p:nvPr/>
                </p:nvSpPr>
                <p:spPr>
                  <a:xfrm flipH="1" rot="18336000">
                    <a:off x="6857640" y="1256760"/>
                    <a:ext cx="887400" cy="160920"/>
                  </a:xfrm>
                  <a:custGeom>
                    <a:avLst/>
                    <a:gdLst>
                      <a:gd name="textAreaLeft" fmla="*/ -360 w 887400"/>
                      <a:gd name="textAreaRight" fmla="*/ 887400 w 887400"/>
                      <a:gd name="textAreaTop" fmla="*/ 0 h 160920"/>
                      <a:gd name="textAreaBottom" fmla="*/ 161280 h 1609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96" name="Freeform 93"/>
                  <p:cNvSpPr/>
                  <p:nvPr/>
                </p:nvSpPr>
                <p:spPr>
                  <a:xfrm flipH="1" rot="18336000">
                    <a:off x="6712920" y="1786680"/>
                    <a:ext cx="475920" cy="250560"/>
                  </a:xfrm>
                  <a:custGeom>
                    <a:avLst/>
                    <a:gdLst>
                      <a:gd name="textAreaLeft" fmla="*/ 360 w 475920"/>
                      <a:gd name="textAreaRight" fmla="*/ 476640 w 475920"/>
                      <a:gd name="textAreaTop" fmla="*/ 0 h 250560"/>
                      <a:gd name="textAreaBottom" fmla="*/ 250920 h 2505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97" name="Group 94"/>
                <p:cNvGrpSpPr/>
                <p:nvPr/>
              </p:nvGrpSpPr>
              <p:grpSpPr>
                <a:xfrm>
                  <a:off x="7015320" y="979200"/>
                  <a:ext cx="616680" cy="1248480"/>
                  <a:chOff x="7015320" y="979200"/>
                  <a:chExt cx="616680" cy="1248480"/>
                </a:xfrm>
              </p:grpSpPr>
              <p:sp>
                <p:nvSpPr>
                  <p:cNvPr id="98" name="Freeform 95"/>
                  <p:cNvSpPr/>
                  <p:nvPr/>
                </p:nvSpPr>
                <p:spPr>
                  <a:xfrm flipH="1" rot="17543400">
                    <a:off x="6990480" y="1308960"/>
                    <a:ext cx="820800" cy="160560"/>
                  </a:xfrm>
                  <a:custGeom>
                    <a:avLst/>
                    <a:gdLst>
                      <a:gd name="textAreaLeft" fmla="*/ 360 w 820800"/>
                      <a:gd name="textAreaRight" fmla="*/ 821520 w 820800"/>
                      <a:gd name="textAreaTop" fmla="*/ 0 h 160560"/>
                      <a:gd name="textAreaBottom" fmla="*/ 160920 h 1605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99" name="Freeform 96"/>
                  <p:cNvSpPr/>
                  <p:nvPr/>
                </p:nvSpPr>
                <p:spPr>
                  <a:xfrm flipH="1" rot="17543400">
                    <a:off x="6995160" y="1852560"/>
                    <a:ext cx="436680" cy="250560"/>
                  </a:xfrm>
                  <a:custGeom>
                    <a:avLst/>
                    <a:gdLst>
                      <a:gd name="textAreaLeft" fmla="*/ -360 w 436680"/>
                      <a:gd name="textAreaRight" fmla="*/ 436680 w 436680"/>
                      <a:gd name="textAreaTop" fmla="*/ 0 h 250560"/>
                      <a:gd name="textAreaBottom" fmla="*/ 250920 h 2505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00" name="Group 97"/>
                <p:cNvGrpSpPr/>
                <p:nvPr/>
              </p:nvGrpSpPr>
              <p:grpSpPr>
                <a:xfrm>
                  <a:off x="7312680" y="1001160"/>
                  <a:ext cx="362880" cy="1217880"/>
                  <a:chOff x="7312680" y="1001160"/>
                  <a:chExt cx="362880" cy="1217880"/>
                </a:xfrm>
              </p:grpSpPr>
              <p:sp>
                <p:nvSpPr>
                  <p:cNvPr id="101" name="Freeform 98"/>
                  <p:cNvSpPr/>
                  <p:nvPr/>
                </p:nvSpPr>
                <p:spPr>
                  <a:xfrm flipH="1" rot="16870800">
                    <a:off x="7135920" y="1328040"/>
                    <a:ext cx="785160" cy="144360"/>
                  </a:xfrm>
                  <a:custGeom>
                    <a:avLst/>
                    <a:gdLst>
                      <a:gd name="textAreaLeft" fmla="*/ -360 w 785160"/>
                      <a:gd name="textAreaRight" fmla="*/ 785160 w 785160"/>
                      <a:gd name="textAreaTop" fmla="*/ 0 h 144360"/>
                      <a:gd name="textAreaBottom" fmla="*/ 144720 h 1443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02" name="Freeform 99"/>
                  <p:cNvSpPr/>
                  <p:nvPr/>
                </p:nvSpPr>
                <p:spPr>
                  <a:xfrm flipH="1" rot="16870800">
                    <a:off x="7253640" y="1878120"/>
                    <a:ext cx="420480" cy="225360"/>
                  </a:xfrm>
                  <a:custGeom>
                    <a:avLst/>
                    <a:gdLst>
                      <a:gd name="textAreaLeft" fmla="*/ 360 w 420480"/>
                      <a:gd name="textAreaRight" fmla="*/ 421200 w 420480"/>
                      <a:gd name="textAreaTop" fmla="*/ 0 h 225360"/>
                      <a:gd name="textAreaBottom" fmla="*/ 225720 h 2253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03" name="Group 100"/>
                <p:cNvGrpSpPr/>
                <p:nvPr/>
              </p:nvGrpSpPr>
              <p:grpSpPr>
                <a:xfrm>
                  <a:off x="7799400" y="909360"/>
                  <a:ext cx="949680" cy="1228680"/>
                  <a:chOff x="7799400" y="909360"/>
                  <a:chExt cx="949680" cy="1228680"/>
                </a:xfrm>
              </p:grpSpPr>
              <p:sp>
                <p:nvSpPr>
                  <p:cNvPr id="104" name="Freeform 101"/>
                  <p:cNvSpPr/>
                  <p:nvPr/>
                </p:nvSpPr>
                <p:spPr>
                  <a:xfrm rot="3144000">
                    <a:off x="7690320" y="1228320"/>
                    <a:ext cx="884160" cy="159840"/>
                  </a:xfrm>
                  <a:custGeom>
                    <a:avLst/>
                    <a:gdLst>
                      <a:gd name="textAreaLeft" fmla="*/ 0 w 884160"/>
                      <a:gd name="textAreaRight" fmla="*/ 884520 w 884160"/>
                      <a:gd name="textAreaTop" fmla="*/ 0 h 159840"/>
                      <a:gd name="textAreaBottom" fmla="*/ 160200 h 1598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05" name="Freeform 102"/>
                  <p:cNvSpPr/>
                  <p:nvPr/>
                </p:nvSpPr>
                <p:spPr>
                  <a:xfrm rot="3144000">
                    <a:off x="8267040" y="1747080"/>
                    <a:ext cx="474480" cy="252000"/>
                  </a:xfrm>
                  <a:custGeom>
                    <a:avLst/>
                    <a:gdLst>
                      <a:gd name="textAreaLeft" fmla="*/ 0 w 474480"/>
                      <a:gd name="textAreaRight" fmla="*/ 474840 w 474480"/>
                      <a:gd name="textAreaTop" fmla="*/ 0 h 252000"/>
                      <a:gd name="textAreaBottom" fmla="*/ 252360 h 2520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06" name="Group 103"/>
                <p:cNvGrpSpPr/>
                <p:nvPr/>
              </p:nvGrpSpPr>
              <p:grpSpPr>
                <a:xfrm>
                  <a:off x="7786800" y="956160"/>
                  <a:ext cx="732600" cy="1262520"/>
                  <a:chOff x="7786800" y="956160"/>
                  <a:chExt cx="732600" cy="1262520"/>
                </a:xfrm>
              </p:grpSpPr>
              <p:sp>
                <p:nvSpPr>
                  <p:cNvPr id="107" name="Freeform 104"/>
                  <p:cNvSpPr/>
                  <p:nvPr/>
                </p:nvSpPr>
                <p:spPr>
                  <a:xfrm rot="3745200">
                    <a:off x="7627320" y="1289880"/>
                    <a:ext cx="846360" cy="153720"/>
                  </a:xfrm>
                  <a:custGeom>
                    <a:avLst/>
                    <a:gdLst>
                      <a:gd name="textAreaLeft" fmla="*/ 0 w 846360"/>
                      <a:gd name="textAreaRight" fmla="*/ 846720 w 846360"/>
                      <a:gd name="textAreaTop" fmla="*/ 0 h 153720"/>
                      <a:gd name="textAreaBottom" fmla="*/ 154080 h 1537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08" name="Freeform 105"/>
                  <p:cNvSpPr/>
                  <p:nvPr/>
                </p:nvSpPr>
                <p:spPr>
                  <a:xfrm rot="3745200">
                    <a:off x="8080200" y="1840680"/>
                    <a:ext cx="454320" cy="241200"/>
                  </a:xfrm>
                  <a:custGeom>
                    <a:avLst/>
                    <a:gdLst>
                      <a:gd name="textAreaLeft" fmla="*/ 0 w 454320"/>
                      <a:gd name="textAreaRight" fmla="*/ 454680 w 454320"/>
                      <a:gd name="textAreaTop" fmla="*/ 0 h 241200"/>
                      <a:gd name="textAreaBottom" fmla="*/ 241560 h 2412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09" name="Group 106"/>
                <p:cNvGrpSpPr/>
                <p:nvPr/>
              </p:nvGrpSpPr>
              <p:grpSpPr>
                <a:xfrm>
                  <a:off x="7757280" y="1005120"/>
                  <a:ext cx="509760" cy="1242360"/>
                  <a:chOff x="7757280" y="1005120"/>
                  <a:chExt cx="509760" cy="1242360"/>
                </a:xfrm>
              </p:grpSpPr>
              <p:sp>
                <p:nvSpPr>
                  <p:cNvPr id="110" name="Freeform 107"/>
                  <p:cNvSpPr/>
                  <p:nvPr/>
                </p:nvSpPr>
                <p:spPr>
                  <a:xfrm rot="4286400">
                    <a:off x="7536960" y="1351080"/>
                    <a:ext cx="820440" cy="125280"/>
                  </a:xfrm>
                  <a:custGeom>
                    <a:avLst/>
                    <a:gdLst>
                      <a:gd name="textAreaLeft" fmla="*/ 0 w 820440"/>
                      <a:gd name="textAreaRight" fmla="*/ 820800 w 820440"/>
                      <a:gd name="textAreaTop" fmla="*/ 0 h 125280"/>
                      <a:gd name="textAreaBottom" fmla="*/ 125640 h 1252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11" name="Freeform 108"/>
                  <p:cNvSpPr/>
                  <p:nvPr/>
                </p:nvSpPr>
                <p:spPr>
                  <a:xfrm rot="4286400">
                    <a:off x="7882200" y="1907280"/>
                    <a:ext cx="441000" cy="198360"/>
                  </a:xfrm>
                  <a:custGeom>
                    <a:avLst/>
                    <a:gdLst>
                      <a:gd name="textAreaLeft" fmla="*/ 0 w 441000"/>
                      <a:gd name="textAreaRight" fmla="*/ 441360 w 441000"/>
                      <a:gd name="textAreaTop" fmla="*/ 0 h 198360"/>
                      <a:gd name="textAreaBottom" fmla="*/ 198720 h 1983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12" name="Group 109"/>
                <p:cNvGrpSpPr/>
                <p:nvPr/>
              </p:nvGrpSpPr>
              <p:grpSpPr>
                <a:xfrm>
                  <a:off x="7733520" y="1058760"/>
                  <a:ext cx="290160" cy="1155600"/>
                  <a:chOff x="7733520" y="1058760"/>
                  <a:chExt cx="290160" cy="1155600"/>
                </a:xfrm>
              </p:grpSpPr>
              <p:sp>
                <p:nvSpPr>
                  <p:cNvPr id="113" name="Freeform 110"/>
                  <p:cNvSpPr/>
                  <p:nvPr/>
                </p:nvSpPr>
                <p:spPr>
                  <a:xfrm rot="4898400">
                    <a:off x="7473960" y="1377360"/>
                    <a:ext cx="753480" cy="126360"/>
                  </a:xfrm>
                  <a:custGeom>
                    <a:avLst/>
                    <a:gdLst>
                      <a:gd name="textAreaLeft" fmla="*/ 0 w 753480"/>
                      <a:gd name="textAreaRight" fmla="*/ 753840 w 753480"/>
                      <a:gd name="textAreaTop" fmla="*/ 0 h 126360"/>
                      <a:gd name="textAreaBottom" fmla="*/ 126720 h 1263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14" name="Freeform 111"/>
                  <p:cNvSpPr/>
                  <p:nvPr/>
                </p:nvSpPr>
                <p:spPr>
                  <a:xfrm rot="4898400">
                    <a:off x="7693200" y="1900080"/>
                    <a:ext cx="406080" cy="197640"/>
                  </a:xfrm>
                  <a:custGeom>
                    <a:avLst/>
                    <a:gdLst>
                      <a:gd name="textAreaLeft" fmla="*/ 0 w 406080"/>
                      <a:gd name="textAreaRight" fmla="*/ 406440 w 406080"/>
                      <a:gd name="textAreaTop" fmla="*/ 0 h 197640"/>
                      <a:gd name="textAreaBottom" fmla="*/ 198000 h 1976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15" name="Group 112"/>
                <p:cNvGrpSpPr/>
                <p:nvPr/>
              </p:nvGrpSpPr>
              <p:grpSpPr>
                <a:xfrm>
                  <a:off x="7500600" y="1077840"/>
                  <a:ext cx="276480" cy="1131480"/>
                  <a:chOff x="7500600" y="1077840"/>
                  <a:chExt cx="276480" cy="1131480"/>
                </a:xfrm>
              </p:grpSpPr>
              <p:sp>
                <p:nvSpPr>
                  <p:cNvPr id="116" name="Freeform 113"/>
                  <p:cNvSpPr/>
                  <p:nvPr/>
                </p:nvSpPr>
                <p:spPr>
                  <a:xfrm rot="5755200">
                    <a:off x="7322040" y="1401480"/>
                    <a:ext cx="738000" cy="95760"/>
                  </a:xfrm>
                  <a:custGeom>
                    <a:avLst/>
                    <a:gdLst>
                      <a:gd name="textAreaLeft" fmla="*/ 0 w 738000"/>
                      <a:gd name="textAreaRight" fmla="*/ 738360 w 738000"/>
                      <a:gd name="textAreaTop" fmla="*/ 0 h 95760"/>
                      <a:gd name="textAreaBottom" fmla="*/ 96120 h 957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17" name="Freeform 114"/>
                  <p:cNvSpPr/>
                  <p:nvPr/>
                </p:nvSpPr>
                <p:spPr>
                  <a:xfrm rot="5755200">
                    <a:off x="7398360" y="1928880"/>
                    <a:ext cx="395280" cy="151560"/>
                  </a:xfrm>
                  <a:custGeom>
                    <a:avLst/>
                    <a:gdLst>
                      <a:gd name="textAreaLeft" fmla="*/ 0 w 395280"/>
                      <a:gd name="textAreaRight" fmla="*/ 395640 w 395280"/>
                      <a:gd name="textAreaTop" fmla="*/ 0 h 151560"/>
                      <a:gd name="textAreaBottom" fmla="*/ 151920 h 1515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sp>
            <p:nvSpPr>
              <p:cNvPr id="118" name="Freeform 115"/>
              <p:cNvSpPr/>
              <p:nvPr/>
            </p:nvSpPr>
            <p:spPr>
              <a:xfrm flipH="1">
                <a:off x="7296120" y="1222560"/>
                <a:ext cx="248400" cy="758880"/>
              </a:xfrm>
              <a:custGeom>
                <a:avLst/>
                <a:gdLst>
                  <a:gd name="textAreaLeft" fmla="*/ 360 w 248400"/>
                  <a:gd name="textAreaRight" fmla="*/ 249120 w 248400"/>
                  <a:gd name="textAreaTop" fmla="*/ 0 h 758880"/>
                  <a:gd name="textAreaBottom" fmla="*/ 759240 h 75888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19" name="Arc 116"/>
              <p:cNvSpPr/>
              <p:nvPr/>
            </p:nvSpPr>
            <p:spPr>
              <a:xfrm flipH="1">
                <a:off x="6843240" y="948960"/>
                <a:ext cx="1088640" cy="1179000"/>
              </a:xfrm>
              <a:custGeom>
                <a:avLst/>
                <a:gdLst>
                  <a:gd name="textAreaLeft" fmla="*/ 360 w 1088640"/>
                  <a:gd name="textAreaRight" fmla="*/ 1089360 w 1088640"/>
                  <a:gd name="textAreaTop" fmla="*/ 0 h 1179000"/>
                  <a:gd name="textAreaBottom" fmla="*/ 1179360 h 1179000"/>
                </a:gdLst>
                <a:ahLst/>
                <a:rect l="textAreaLeft" t="textAreaTop" r="textAreaRight" b="textAreaBottom"/>
                <a:pathLst>
                  <a:path fill="none" w="21600" h="21602">
                    <a:moveTo>
                      <a:pt x="5466" y="0"/>
                    </a:moveTo>
                    <a:cubicBezTo>
                      <a:pt x="14970" y="2486"/>
                      <a:pt x="21600" y="11073"/>
                      <a:pt x="21600" y="20897"/>
                    </a:cubicBezTo>
                    <a:cubicBezTo>
                      <a:pt x="21600" y="21132"/>
                      <a:pt x="21596" y="21367"/>
                      <a:pt x="21588" y="21601"/>
                    </a:cubicBezTo>
                  </a:path>
                  <a:path stroke="0" w="21600" h="21602">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0" name="Arc 117"/>
              <p:cNvSpPr/>
              <p:nvPr/>
            </p:nvSpPr>
            <p:spPr>
              <a:xfrm flipV="1">
                <a:off x="7826040" y="233640"/>
                <a:ext cx="1317600" cy="1049760"/>
              </a:xfrm>
              <a:custGeom>
                <a:avLst/>
                <a:gdLst>
                  <a:gd name="textAreaLeft" fmla="*/ 0 w 1317600"/>
                  <a:gd name="textAreaRight" fmla="*/ 1317960 w 1317600"/>
                  <a:gd name="textAreaTop" fmla="*/ 360 h 1049760"/>
                  <a:gd name="textAreaBottom" fmla="*/ 1050480 h 1049760"/>
                </a:gdLst>
                <a:ahLst/>
                <a:rect l="textAreaLeft" t="textAreaTop" r="textAreaRight" b="textAreaBottom"/>
                <a:pathLst>
                  <a:path fill="none" w="36729" h="21600">
                    <a:moveTo>
                      <a:pt x="36729" y="10451"/>
                    </a:moveTo>
                    <a:cubicBezTo>
                      <a:pt x="32926" y="17330"/>
                      <a:pt x="25686" y="21599"/>
                      <a:pt x="17826" y="21600"/>
                    </a:cubicBezTo>
                    <a:cubicBezTo>
                      <a:pt x="10696" y="21600"/>
                      <a:pt x="4025" y="18081"/>
                      <a:pt x="-1" y="12197"/>
                    </a:cubicBezTo>
                  </a:path>
                  <a:path stroke="0" w="36729" h="21600">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1" name="Arc 118"/>
              <p:cNvSpPr/>
              <p:nvPr/>
            </p:nvSpPr>
            <p:spPr>
              <a:xfrm flipH="1">
                <a:off x="6953760" y="759240"/>
                <a:ext cx="634680" cy="1221120"/>
              </a:xfrm>
              <a:custGeom>
                <a:avLst/>
                <a:gdLst>
                  <a:gd name="textAreaLeft" fmla="*/ -360 w 634680"/>
                  <a:gd name="textAreaRight" fmla="*/ 634680 w 634680"/>
                  <a:gd name="textAreaTop" fmla="*/ 0 h 1221120"/>
                  <a:gd name="textAreaBottom" fmla="*/ 1221120 h 1221120"/>
                </a:gdLst>
                <a:ahLst/>
                <a:rect l="textAreaLeft" t="textAreaTop" r="textAreaRight" b="textAreaBottom"/>
                <a:pathLst>
                  <a:path fill="none" w="28940" h="22305">
                    <a:moveTo>
                      <a:pt x="0" y="1285"/>
                    </a:moveTo>
                    <a:cubicBezTo>
                      <a:pt x="2353" y="434"/>
                      <a:pt x="4837" y="-1"/>
                      <a:pt x="7340" y="0"/>
                    </a:cubicBezTo>
                    <a:cubicBezTo>
                      <a:pt x="19269" y="0"/>
                      <a:pt x="28940" y="9670"/>
                      <a:pt x="28940" y="21600"/>
                    </a:cubicBezTo>
                    <a:cubicBezTo>
                      <a:pt x="28940" y="21835"/>
                      <a:pt x="28936" y="22070"/>
                      <a:pt x="28928" y="22304"/>
                    </a:cubicBezTo>
                  </a:path>
                  <a:path stroke="0" w="28940" h="22305">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2" name="Arc 119"/>
              <p:cNvSpPr/>
              <p:nvPr/>
            </p:nvSpPr>
            <p:spPr>
              <a:xfrm flipH="1">
                <a:off x="6502320" y="821880"/>
                <a:ext cx="1035000" cy="1216080"/>
              </a:xfrm>
              <a:custGeom>
                <a:avLst/>
                <a:gdLst>
                  <a:gd name="textAreaLeft" fmla="*/ -360 w 1035000"/>
                  <a:gd name="textAreaRight" fmla="*/ 1035000 w 1035000"/>
                  <a:gd name="textAreaTop" fmla="*/ 0 h 1216080"/>
                  <a:gd name="textAreaBottom" fmla="*/ 1216440 h 1216080"/>
                </a:gdLst>
                <a:ahLst/>
                <a:rect l="textAreaLeft" t="textAreaTop" r="textAreaRight" b="textAreaBottom"/>
                <a:pathLst>
                  <a:path fill="none" w="30473" h="22305">
                    <a:moveTo>
                      <a:pt x="-1" y="1906"/>
                    </a:moveTo>
                    <a:cubicBezTo>
                      <a:pt x="2789" y="649"/>
                      <a:pt x="5813" y="-1"/>
                      <a:pt x="8873" y="0"/>
                    </a:cubicBezTo>
                    <a:cubicBezTo>
                      <a:pt x="20802" y="0"/>
                      <a:pt x="30473" y="9670"/>
                      <a:pt x="30473" y="21600"/>
                    </a:cubicBezTo>
                    <a:cubicBezTo>
                      <a:pt x="30473" y="21835"/>
                      <a:pt x="30469" y="22070"/>
                      <a:pt x="30461" y="22304"/>
                    </a:cubicBezTo>
                  </a:path>
                  <a:path stroke="0" w="30473" h="22305">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3" name="Arc 120"/>
              <p:cNvSpPr/>
              <p:nvPr/>
            </p:nvSpPr>
            <p:spPr>
              <a:xfrm flipH="1">
                <a:off x="6411240" y="599400"/>
                <a:ext cx="1219680" cy="1221120"/>
              </a:xfrm>
              <a:custGeom>
                <a:avLst/>
                <a:gdLst>
                  <a:gd name="textAreaLeft" fmla="*/ 360 w 1219680"/>
                  <a:gd name="textAreaRight" fmla="*/ 1220400 w 1219680"/>
                  <a:gd name="textAreaTop" fmla="*/ 0 h 1221120"/>
                  <a:gd name="textAreaBottom" fmla="*/ 1221120 h 1221120"/>
                </a:gdLst>
                <a:ahLst/>
                <a:rect l="textAreaLeft" t="textAreaTop" r="textAreaRight" b="textAreaBottom"/>
                <a:pathLst>
                  <a:path fill="none" w="34455" h="22305">
                    <a:moveTo>
                      <a:pt x="0" y="4241"/>
                    </a:moveTo>
                    <a:cubicBezTo>
                      <a:pt x="3720" y="1486"/>
                      <a:pt x="8226" y="-1"/>
                      <a:pt x="12855" y="0"/>
                    </a:cubicBezTo>
                    <a:cubicBezTo>
                      <a:pt x="24784" y="0"/>
                      <a:pt x="34455" y="9670"/>
                      <a:pt x="34455" y="21600"/>
                    </a:cubicBezTo>
                    <a:cubicBezTo>
                      <a:pt x="34455" y="21835"/>
                      <a:pt x="34451" y="22070"/>
                      <a:pt x="34443" y="22304"/>
                    </a:cubicBezTo>
                  </a:path>
                  <a:path stroke="0" w="34455" h="22305">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4" name="Arc 121"/>
              <p:cNvSpPr/>
              <p:nvPr/>
            </p:nvSpPr>
            <p:spPr>
              <a:xfrm>
                <a:off x="7761960" y="770760"/>
                <a:ext cx="194760" cy="1221120"/>
              </a:xfrm>
              <a:custGeom>
                <a:avLst/>
                <a:gdLst>
                  <a:gd name="textAreaLeft" fmla="*/ 0 w 194760"/>
                  <a:gd name="textAreaRight" fmla="*/ 195120 w 194760"/>
                  <a:gd name="textAreaTop" fmla="*/ 0 h 1221120"/>
                  <a:gd name="textAreaBottom" fmla="*/ 1221120 h 122112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5" name="Arc 122"/>
              <p:cNvSpPr/>
              <p:nvPr/>
            </p:nvSpPr>
            <p:spPr>
              <a:xfrm>
                <a:off x="7814160" y="765720"/>
                <a:ext cx="514080" cy="1221120"/>
              </a:xfrm>
              <a:custGeom>
                <a:avLst/>
                <a:gdLst>
                  <a:gd name="textAreaLeft" fmla="*/ 0 w 514080"/>
                  <a:gd name="textAreaRight" fmla="*/ 514440 w 514080"/>
                  <a:gd name="textAreaTop" fmla="*/ 0 h 1221120"/>
                  <a:gd name="textAreaBottom" fmla="*/ 1221120 h 122112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6" name="Arc 123"/>
              <p:cNvSpPr/>
              <p:nvPr/>
            </p:nvSpPr>
            <p:spPr>
              <a:xfrm>
                <a:off x="7857720" y="605880"/>
                <a:ext cx="730080" cy="1221120"/>
              </a:xfrm>
              <a:custGeom>
                <a:avLst/>
                <a:gdLst>
                  <a:gd name="textAreaLeft" fmla="*/ 0 w 730080"/>
                  <a:gd name="textAreaRight" fmla="*/ 730440 w 730080"/>
                  <a:gd name="textAreaTop" fmla="*/ 0 h 1221120"/>
                  <a:gd name="textAreaBottom" fmla="*/ 1221120 h 122112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7" name="Freeform 124"/>
              <p:cNvSpPr/>
              <p:nvPr/>
            </p:nvSpPr>
            <p:spPr>
              <a:xfrm>
                <a:off x="7998840" y="1351800"/>
                <a:ext cx="245880" cy="759240"/>
              </a:xfrm>
              <a:custGeom>
                <a:avLst/>
                <a:gdLst>
                  <a:gd name="textAreaLeft" fmla="*/ 0 w 245880"/>
                  <a:gd name="textAreaRight" fmla="*/ 246240 w 245880"/>
                  <a:gd name="textAreaTop" fmla="*/ 0 h 759240"/>
                  <a:gd name="textAreaBottom" fmla="*/ 759600 h 75924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8" name="Freeform 125"/>
              <p:cNvSpPr/>
              <p:nvPr/>
            </p:nvSpPr>
            <p:spPr>
              <a:xfrm flipV="1" rot="19660800">
                <a:off x="7611480" y="1102320"/>
                <a:ext cx="223560" cy="426600"/>
              </a:xfrm>
              <a:custGeom>
                <a:avLst/>
                <a:gdLst>
                  <a:gd name="textAreaLeft" fmla="*/ 0 w 223560"/>
                  <a:gd name="textAreaRight" fmla="*/ 223920 w 223560"/>
                  <a:gd name="textAreaTop" fmla="*/ -360 h 426600"/>
                  <a:gd name="textAreaBottom" fmla="*/ 426600 h 42660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29" name="Arc 126"/>
              <p:cNvSpPr/>
              <p:nvPr/>
            </p:nvSpPr>
            <p:spPr>
              <a:xfrm flipH="1">
                <a:off x="6341760" y="417600"/>
                <a:ext cx="1303200" cy="1221120"/>
              </a:xfrm>
              <a:custGeom>
                <a:avLst/>
                <a:gdLst>
                  <a:gd name="textAreaLeft" fmla="*/ 360 w 1303200"/>
                  <a:gd name="textAreaRight" fmla="*/ 1303920 w 1303200"/>
                  <a:gd name="textAreaTop" fmla="*/ 0 h 1221120"/>
                  <a:gd name="textAreaBottom" fmla="*/ 1221120 h 1221120"/>
                </a:gdLst>
                <a:ahLst/>
                <a:rect l="textAreaLeft" t="textAreaTop" r="textAreaRight" b="textAreaBottom"/>
                <a:pathLst>
                  <a:path fill="none" w="36830" h="22305">
                    <a:moveTo>
                      <a:pt x="0" y="6283"/>
                    </a:moveTo>
                    <a:cubicBezTo>
                      <a:pt x="4047" y="2258"/>
                      <a:pt x="9522" y="-1"/>
                      <a:pt x="15230" y="0"/>
                    </a:cubicBezTo>
                    <a:cubicBezTo>
                      <a:pt x="27159" y="0"/>
                      <a:pt x="36830" y="9670"/>
                      <a:pt x="36830" y="21600"/>
                    </a:cubicBezTo>
                    <a:cubicBezTo>
                      <a:pt x="36830" y="21835"/>
                      <a:pt x="36826" y="22070"/>
                      <a:pt x="36818" y="22304"/>
                    </a:cubicBezTo>
                  </a:path>
                  <a:path stroke="0" w="36830" h="22305">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0" name="Arc 127"/>
              <p:cNvSpPr/>
              <p:nvPr/>
            </p:nvSpPr>
            <p:spPr>
              <a:xfrm flipH="1">
                <a:off x="6710400" y="159480"/>
                <a:ext cx="947160" cy="1179000"/>
              </a:xfrm>
              <a:custGeom>
                <a:avLst/>
                <a:gdLst>
                  <a:gd name="textAreaLeft" fmla="*/ -360 w 947160"/>
                  <a:gd name="textAreaRight" fmla="*/ 947160 w 947160"/>
                  <a:gd name="textAreaTop" fmla="*/ 0 h 1179000"/>
                  <a:gd name="textAreaBottom" fmla="*/ 1179360 h 1179000"/>
                </a:gdLst>
                <a:ahLst/>
                <a:rect l="textAreaLeft" t="textAreaTop" r="textAreaRight" b="textAreaBottom"/>
                <a:pathLst>
                  <a:path fill="none" w="31881" h="21600">
                    <a:moveTo>
                      <a:pt x="-1" y="10015"/>
                    </a:moveTo>
                    <a:cubicBezTo>
                      <a:pt x="3963" y="3778"/>
                      <a:pt x="10840" y="-1"/>
                      <a:pt x="18231" y="0"/>
                    </a:cubicBezTo>
                    <a:cubicBezTo>
                      <a:pt x="23204" y="0"/>
                      <a:pt x="28026" y="1716"/>
                      <a:pt x="31881" y="4859"/>
                    </a:cubicBezTo>
                  </a:path>
                  <a:path stroke="0" w="31881" h="21600">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1" name="Arc 128"/>
              <p:cNvSpPr/>
              <p:nvPr/>
            </p:nvSpPr>
            <p:spPr>
              <a:xfrm>
                <a:off x="7722360" y="657000"/>
                <a:ext cx="388800" cy="1179000"/>
              </a:xfrm>
              <a:custGeom>
                <a:avLst/>
                <a:gdLst>
                  <a:gd name="textAreaLeft" fmla="*/ 0 w 388800"/>
                  <a:gd name="textAreaRight" fmla="*/ 389160 w 388800"/>
                  <a:gd name="textAreaTop" fmla="*/ 0 h 1179000"/>
                  <a:gd name="textAreaBottom" fmla="*/ 1179360 h 1179000"/>
                </a:gdLst>
                <a:ahLst/>
                <a:rect l="textAreaLeft" t="textAreaTop" r="textAreaRight" b="textAreaBottom"/>
                <a:pathLst>
                  <a:path fill="none" w="31146" h="21600">
                    <a:moveTo>
                      <a:pt x="-1" y="4511"/>
                    </a:moveTo>
                    <a:cubicBezTo>
                      <a:pt x="3783" y="1586"/>
                      <a:pt x="8429" y="-1"/>
                      <a:pt x="13212" y="0"/>
                    </a:cubicBezTo>
                    <a:cubicBezTo>
                      <a:pt x="20409" y="0"/>
                      <a:pt x="27134" y="3585"/>
                      <a:pt x="31145" y="9561"/>
                    </a:cubicBezTo>
                  </a:path>
                  <a:path stroke="0" w="31146" h="21600">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2" name="Freeform 129"/>
              <p:cNvSpPr/>
              <p:nvPr/>
            </p:nvSpPr>
            <p:spPr>
              <a:xfrm flipH="1">
                <a:off x="6555240" y="1283760"/>
                <a:ext cx="557280" cy="782640"/>
              </a:xfrm>
              <a:custGeom>
                <a:avLst/>
                <a:gdLst>
                  <a:gd name="textAreaLeft" fmla="*/ 360 w 557280"/>
                  <a:gd name="textAreaRight" fmla="*/ 558000 w 557280"/>
                  <a:gd name="textAreaTop" fmla="*/ 0 h 782640"/>
                  <a:gd name="textAreaBottom" fmla="*/ 783000 h 78264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3" name="Freeform 130"/>
              <p:cNvSpPr/>
              <p:nvPr/>
            </p:nvSpPr>
            <p:spPr>
              <a:xfrm flipH="1">
                <a:off x="6816960" y="457920"/>
                <a:ext cx="357120" cy="781560"/>
              </a:xfrm>
              <a:custGeom>
                <a:avLst/>
                <a:gdLst>
                  <a:gd name="textAreaLeft" fmla="*/ 0 w 357120"/>
                  <a:gd name="textAreaRight" fmla="*/ 357120 w 357120"/>
                  <a:gd name="textAreaTop" fmla="*/ 0 h 781560"/>
                  <a:gd name="textAreaBottom" fmla="*/ 781920 h 781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4" name="Freeform 131"/>
              <p:cNvSpPr/>
              <p:nvPr/>
            </p:nvSpPr>
            <p:spPr>
              <a:xfrm flipH="1">
                <a:off x="7228080" y="225000"/>
                <a:ext cx="214560" cy="781560"/>
              </a:xfrm>
              <a:custGeom>
                <a:avLst/>
                <a:gdLst>
                  <a:gd name="textAreaLeft" fmla="*/ 360 w 214560"/>
                  <a:gd name="textAreaRight" fmla="*/ 215280 w 214560"/>
                  <a:gd name="textAreaTop" fmla="*/ 0 h 781560"/>
                  <a:gd name="textAreaBottom" fmla="*/ 781920 h 781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5" name="Freeform 132"/>
              <p:cNvSpPr/>
              <p:nvPr/>
            </p:nvSpPr>
            <p:spPr>
              <a:xfrm>
                <a:off x="8562600" y="1170000"/>
                <a:ext cx="516960" cy="821880"/>
              </a:xfrm>
              <a:custGeom>
                <a:avLst/>
                <a:gdLst>
                  <a:gd name="textAreaLeft" fmla="*/ 0 w 516960"/>
                  <a:gd name="textAreaRight" fmla="*/ 517320 w 516960"/>
                  <a:gd name="textAreaTop" fmla="*/ 0 h 821880"/>
                  <a:gd name="textAreaBottom" fmla="*/ 822240 h 82188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6" name="Freeform 133"/>
              <p:cNvSpPr/>
              <p:nvPr/>
            </p:nvSpPr>
            <p:spPr>
              <a:xfrm>
                <a:off x="8294400" y="753840"/>
                <a:ext cx="777600" cy="545760"/>
              </a:xfrm>
              <a:custGeom>
                <a:avLst/>
                <a:gdLst>
                  <a:gd name="textAreaLeft" fmla="*/ 0 w 777600"/>
                  <a:gd name="textAreaRight" fmla="*/ 777960 w 777600"/>
                  <a:gd name="textAreaTop" fmla="*/ 0 h 545760"/>
                  <a:gd name="textAreaBottom" fmla="*/ 546120 h 5457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7" name="Freeform 134"/>
              <p:cNvSpPr/>
              <p:nvPr/>
            </p:nvSpPr>
            <p:spPr>
              <a:xfrm>
                <a:off x="8323200" y="172440"/>
                <a:ext cx="340200" cy="731520"/>
              </a:xfrm>
              <a:custGeom>
                <a:avLst/>
                <a:gdLst>
                  <a:gd name="textAreaLeft" fmla="*/ 0 w 340200"/>
                  <a:gd name="textAreaRight" fmla="*/ 340560 w 340200"/>
                  <a:gd name="textAreaTop" fmla="*/ 0 h 731520"/>
                  <a:gd name="textAreaBottom" fmla="*/ 731880 h 7315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8" name="Freeform 135"/>
              <p:cNvSpPr/>
              <p:nvPr/>
            </p:nvSpPr>
            <p:spPr>
              <a:xfrm rot="20253000">
                <a:off x="7986960" y="783720"/>
                <a:ext cx="228960" cy="430560"/>
              </a:xfrm>
              <a:custGeom>
                <a:avLst/>
                <a:gdLst>
                  <a:gd name="textAreaLeft" fmla="*/ 0 w 228960"/>
                  <a:gd name="textAreaRight" fmla="*/ 229320 w 228960"/>
                  <a:gd name="textAreaTop" fmla="*/ 0 h 430560"/>
                  <a:gd name="textAreaBottom" fmla="*/ 430920 h 430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39" name="Freeform 136"/>
              <p:cNvSpPr/>
              <p:nvPr/>
            </p:nvSpPr>
            <p:spPr>
              <a:xfrm flipH="1" rot="1347000">
                <a:off x="7177320" y="770760"/>
                <a:ext cx="224640" cy="432000"/>
              </a:xfrm>
              <a:custGeom>
                <a:avLst/>
                <a:gdLst>
                  <a:gd name="textAreaLeft" fmla="*/ 360 w 224640"/>
                  <a:gd name="textAreaRight" fmla="*/ 225360 w 224640"/>
                  <a:gd name="textAreaTop" fmla="*/ 0 h 432000"/>
                  <a:gd name="textAreaBottom" fmla="*/ 432360 h 43200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sp>
        <p:nvSpPr>
          <p:cNvPr id="140" name="PlaceHolder 1"/>
          <p:cNvSpPr>
            <a:spLocks noGrp="1"/>
          </p:cNvSpPr>
          <p:nvPr>
            <p:ph type="title"/>
          </p:nvPr>
        </p:nvSpPr>
        <p:spPr>
          <a:xfrm>
            <a:off x="685800" y="301320"/>
            <a:ext cx="7772400" cy="146196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41"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0616"/>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3040" indent="-28584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142" name="PlaceHolder 3"/>
          <p:cNvSpPr>
            <a:spLocks noGrp="1"/>
          </p:cNvSpPr>
          <p:nvPr>
            <p:ph type="dt" idx="4"/>
          </p:nvPr>
        </p:nvSpPr>
        <p:spPr>
          <a:xfrm>
            <a:off x="685800" y="6248520"/>
            <a:ext cx="190512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43" name="PlaceHolder 4"/>
          <p:cNvSpPr>
            <a:spLocks noGrp="1"/>
          </p:cNvSpPr>
          <p:nvPr>
            <p:ph type="ftr" idx="5"/>
          </p:nvPr>
        </p:nvSpPr>
        <p:spPr>
          <a:xfrm>
            <a:off x="3124080" y="6248520"/>
            <a:ext cx="289584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44" name="PlaceHolder 5"/>
          <p:cNvSpPr>
            <a:spLocks noGrp="1"/>
          </p:cNvSpPr>
          <p:nvPr>
            <p:ph type="sldNum" idx="6"/>
          </p:nvPr>
        </p:nvSpPr>
        <p:spPr>
          <a:xfrm>
            <a:off x="6553080" y="6248520"/>
            <a:ext cx="1905120" cy="45720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5E0E52-738A-4EF6-B7B9-17FCBEF00D3E}" type="slidenum">
              <a:rPr b="0" lang="en-US" sz="1400" spc="-1" strike="noStrike">
                <a:solidFill>
                  <a:srgbClr val="000000"/>
                </a:solidFill>
                <a:latin typeface="Arial Black"/>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6"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47" name="PlaceHolder 3"/>
          <p:cNvSpPr>
            <a:spLocks noGrp="1"/>
          </p:cNvSpPr>
          <p:nvPr>
            <p:ph type="dt" idx="7"/>
          </p:nvPr>
        </p:nvSpPr>
        <p:spPr>
          <a:xfrm>
            <a:off x="456840" y="6244920"/>
            <a:ext cx="213372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48" name="PlaceHolder 4"/>
          <p:cNvSpPr>
            <a:spLocks noGrp="1"/>
          </p:cNvSpPr>
          <p:nvPr>
            <p:ph type="ftr" idx="8"/>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49" name="PlaceHolder 5"/>
          <p:cNvSpPr>
            <a:spLocks noGrp="1"/>
          </p:cNvSpPr>
          <p:nvPr>
            <p:ph type="sldNum" idx="9"/>
          </p:nvPr>
        </p:nvSpPr>
        <p:spPr>
          <a:xfrm>
            <a:off x="6552720" y="6244920"/>
            <a:ext cx="2133720" cy="47628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AC3ECE-F56F-42EA-907D-F88AD55362D5}"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cbb6"/>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1"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52" name="PlaceHolder 3"/>
          <p:cNvSpPr>
            <a:spLocks noGrp="1"/>
          </p:cNvSpPr>
          <p:nvPr>
            <p:ph type="dt" idx="10"/>
          </p:nvPr>
        </p:nvSpPr>
        <p:spPr>
          <a:xfrm>
            <a:off x="456840" y="6244920"/>
            <a:ext cx="213372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53" name="PlaceHolder 4"/>
          <p:cNvSpPr>
            <a:spLocks noGrp="1"/>
          </p:cNvSpPr>
          <p:nvPr>
            <p:ph type="ftr" idx="11"/>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54" name="PlaceHolder 5"/>
          <p:cNvSpPr>
            <a:spLocks noGrp="1"/>
          </p:cNvSpPr>
          <p:nvPr>
            <p:ph type="sldNum" idx="12"/>
          </p:nvPr>
        </p:nvSpPr>
        <p:spPr>
          <a:xfrm>
            <a:off x="6552720" y="6244920"/>
            <a:ext cx="2133720" cy="47628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85AC796-2D4B-4BA1-B5E9-B7A8DDE4DB1B}"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156"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157" name="PlaceHolder 3"/>
          <p:cNvSpPr>
            <a:spLocks noGrp="1"/>
          </p:cNvSpPr>
          <p:nvPr>
            <p:ph type="dt" idx="13"/>
          </p:nvPr>
        </p:nvSpPr>
        <p:spPr>
          <a:xfrm>
            <a:off x="304920" y="6244920"/>
            <a:ext cx="2286000" cy="47628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58" name="PlaceHolder 4"/>
          <p:cNvSpPr>
            <a:spLocks noGrp="1"/>
          </p:cNvSpPr>
          <p:nvPr>
            <p:ph type="ftr" idx="14"/>
          </p:nvPr>
        </p:nvSpPr>
        <p:spPr>
          <a:xfrm>
            <a:off x="3124080" y="6244920"/>
            <a:ext cx="2895840" cy="47628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59" name="PlaceHolder 5"/>
          <p:cNvSpPr>
            <a:spLocks noGrp="1"/>
          </p:cNvSpPr>
          <p:nvPr>
            <p:ph type="sldNum" idx="15"/>
          </p:nvPr>
        </p:nvSpPr>
        <p:spPr>
          <a:xfrm>
            <a:off x="6553080" y="6244920"/>
            <a:ext cx="2286000" cy="476280"/>
          </a:xfrm>
          <a:prstGeom prst="rect">
            <a:avLst/>
          </a:prstGeom>
          <a:noFill/>
          <a:ln w="0">
            <a:noFill/>
          </a:ln>
        </p:spPr>
        <p:txBody>
          <a:bodyPr lIns="90000" rIns="90000" tIns="46800" bIns="46800" anchor="b">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D3CD429-2F98-4251-AB77-062742F185A9}"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0" name="Picture 2" descr=""/>
          <p:cNvPicPr/>
          <p:nvPr/>
        </p:nvPicPr>
        <p:blipFill>
          <a:blip r:embed="rId2"/>
          <a:stretch/>
        </p:blipFill>
        <p:spPr>
          <a:xfrm>
            <a:off x="0" y="0"/>
            <a:ext cx="9144000" cy="6858000"/>
          </a:xfrm>
          <a:prstGeom prst="rect">
            <a:avLst/>
          </a:prstGeom>
          <a:ln w="0">
            <a:noFill/>
          </a:ln>
        </p:spPr>
      </p:pic>
      <p:sp>
        <p:nvSpPr>
          <p:cNvPr id="161" name="PlaceHolder 1"/>
          <p:cNvSpPr>
            <a:spLocks noGrp="1"/>
          </p:cNvSpPr>
          <p:nvPr>
            <p:ph type="title"/>
          </p:nvPr>
        </p:nvSpPr>
        <p:spPr>
          <a:xfrm>
            <a:off x="685800" y="609120"/>
            <a:ext cx="77724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162"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a:bodyPr>
          <a:p>
            <a:pPr marL="343080" indent="-343080">
              <a:spcBef>
                <a:spcPts val="799"/>
              </a:spcBef>
              <a:buSzPct val="102872"/>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3040" indent="-28584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163" name="PlaceHolder 3"/>
          <p:cNvSpPr>
            <a:spLocks noGrp="1"/>
          </p:cNvSpPr>
          <p:nvPr>
            <p:ph type="dt" idx="16"/>
          </p:nvPr>
        </p:nvSpPr>
        <p:spPr>
          <a:xfrm>
            <a:off x="685800" y="6248520"/>
            <a:ext cx="190512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64" name="PlaceHolder 4"/>
          <p:cNvSpPr>
            <a:spLocks noGrp="1"/>
          </p:cNvSpPr>
          <p:nvPr>
            <p:ph type="ftr" idx="17"/>
          </p:nvPr>
        </p:nvSpPr>
        <p:spPr>
          <a:xfrm>
            <a:off x="3124080" y="6248520"/>
            <a:ext cx="289584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65" name="PlaceHolder 5"/>
          <p:cNvSpPr>
            <a:spLocks noGrp="1"/>
          </p:cNvSpPr>
          <p:nvPr>
            <p:ph type="sldNum" idx="18"/>
          </p:nvPr>
        </p:nvSpPr>
        <p:spPr>
          <a:xfrm>
            <a:off x="6553080" y="6248520"/>
            <a:ext cx="1905120" cy="45720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ea typeface="ＭＳ Ｐゴシック"/>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B371E7-55EF-47C4-8B29-9025389F7119}" type="slidenum">
              <a:rPr b="0" lang="en-US" sz="1400" spc="-1" strike="noStrike">
                <a:solidFill>
                  <a:srgbClr val="000000"/>
                </a:solidFill>
                <a:latin typeface="Arial"/>
                <a:ea typeface="ＭＳ Ｐゴシック"/>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Click to edit the title text format</a:t>
            </a:r>
            <a:endParaRPr b="0" lang="en-US" sz="4400" spc="-1" strike="noStrike">
              <a:solidFill>
                <a:srgbClr val="dceaae"/>
              </a:solidFill>
              <a:latin typeface="Arial"/>
            </a:endParaRPr>
          </a:p>
        </p:txBody>
      </p:sp>
      <p:sp>
        <p:nvSpPr>
          <p:cNvPr id="167"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168" name="PlaceHolder 3"/>
          <p:cNvSpPr>
            <a:spLocks noGrp="1"/>
          </p:cNvSpPr>
          <p:nvPr>
            <p:ph type="dt" idx="19"/>
          </p:nvPr>
        </p:nvSpPr>
        <p:spPr>
          <a:xfrm>
            <a:off x="304920" y="6244920"/>
            <a:ext cx="2286000" cy="47628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69" name="PlaceHolder 4"/>
          <p:cNvSpPr>
            <a:spLocks noGrp="1"/>
          </p:cNvSpPr>
          <p:nvPr>
            <p:ph type="ftr" idx="20"/>
          </p:nvPr>
        </p:nvSpPr>
        <p:spPr>
          <a:xfrm>
            <a:off x="3124080" y="6244920"/>
            <a:ext cx="2895840" cy="47628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0" name="PlaceHolder 5"/>
          <p:cNvSpPr>
            <a:spLocks noGrp="1"/>
          </p:cNvSpPr>
          <p:nvPr>
            <p:ph type="sldNum" idx="21"/>
          </p:nvPr>
        </p:nvSpPr>
        <p:spPr>
          <a:xfrm>
            <a:off x="6553080" y="6244920"/>
            <a:ext cx="2286000" cy="476280"/>
          </a:xfrm>
          <a:prstGeom prst="rect">
            <a:avLst/>
          </a:prstGeom>
          <a:noFill/>
          <a:ln w="0">
            <a:noFill/>
          </a:ln>
        </p:spPr>
        <p:txBody>
          <a:bodyPr lIns="90000" rIns="90000" tIns="46800" bIns="46800" anchor="b">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A565D94-9F13-4528-8A0C-607BA33ADF81}"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71" name="Group 2"/>
          <p:cNvGrpSpPr/>
          <p:nvPr/>
        </p:nvGrpSpPr>
        <p:grpSpPr>
          <a:xfrm>
            <a:off x="2011320" y="245160"/>
            <a:ext cx="6895800" cy="5452200"/>
            <a:chOff x="2011320" y="245160"/>
            <a:chExt cx="6895800" cy="5452200"/>
          </a:xfrm>
        </p:grpSpPr>
        <p:grpSp>
          <p:nvGrpSpPr>
            <p:cNvPr id="172" name="Group 3"/>
            <p:cNvGrpSpPr/>
            <p:nvPr/>
          </p:nvGrpSpPr>
          <p:grpSpPr>
            <a:xfrm>
              <a:off x="3484080" y="955800"/>
              <a:ext cx="945720" cy="709560"/>
              <a:chOff x="3484080" y="955800"/>
              <a:chExt cx="945720" cy="709560"/>
            </a:xfrm>
          </p:grpSpPr>
          <p:sp>
            <p:nvSpPr>
              <p:cNvPr id="173" name="Oval 4"/>
              <p:cNvSpPr/>
              <p:nvPr/>
            </p:nvSpPr>
            <p:spPr>
              <a:xfrm>
                <a:off x="3484080" y="955800"/>
                <a:ext cx="945720" cy="70956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4" name="Oval 5"/>
              <p:cNvSpPr/>
              <p:nvPr/>
            </p:nvSpPr>
            <p:spPr>
              <a:xfrm>
                <a:off x="3823920" y="1267560"/>
                <a:ext cx="230040" cy="131760"/>
              </a:xfrm>
              <a:prstGeom prst="ellipse">
                <a:avLst/>
              </a:prstGeom>
              <a:gradFill rotWithShape="0">
                <a:gsLst>
                  <a:gs pos="0">
                    <a:srgbClr val="ff8b17"/>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175" name="Group 6"/>
            <p:cNvGrpSpPr/>
            <p:nvPr/>
          </p:nvGrpSpPr>
          <p:grpSpPr>
            <a:xfrm>
              <a:off x="2011320" y="245160"/>
              <a:ext cx="6895800" cy="5452200"/>
              <a:chOff x="2011320" y="245160"/>
              <a:chExt cx="6895800" cy="5452200"/>
            </a:xfrm>
          </p:grpSpPr>
          <p:grpSp>
            <p:nvGrpSpPr>
              <p:cNvPr id="176" name="Group 7"/>
              <p:cNvGrpSpPr/>
              <p:nvPr/>
            </p:nvGrpSpPr>
            <p:grpSpPr>
              <a:xfrm>
                <a:off x="2011320" y="245160"/>
                <a:ext cx="6890760" cy="5452200"/>
                <a:chOff x="2011320" y="245160"/>
                <a:chExt cx="6890760" cy="5452200"/>
              </a:xfrm>
            </p:grpSpPr>
            <p:grpSp>
              <p:nvGrpSpPr>
                <p:cNvPr id="177" name="Group 8"/>
                <p:cNvGrpSpPr/>
                <p:nvPr/>
              </p:nvGrpSpPr>
              <p:grpSpPr>
                <a:xfrm>
                  <a:off x="3735720" y="1266480"/>
                  <a:ext cx="3599280" cy="2650680"/>
                  <a:chOff x="3735720" y="1266480"/>
                  <a:chExt cx="3599280" cy="2650680"/>
                </a:xfrm>
              </p:grpSpPr>
              <p:sp>
                <p:nvSpPr>
                  <p:cNvPr id="178" name="Oval 9"/>
                  <p:cNvSpPr/>
                  <p:nvPr/>
                </p:nvSpPr>
                <p:spPr>
                  <a:xfrm>
                    <a:off x="3735720" y="1266480"/>
                    <a:ext cx="3599280" cy="2650680"/>
                  </a:xfrm>
                  <a:prstGeom prst="ellipse">
                    <a:avLst/>
                  </a:prstGeom>
                  <a:gradFill rotWithShape="0">
                    <a:gsLst>
                      <a:gs pos="0">
                        <a:srgbClr val="af273e"/>
                      </a:gs>
                      <a:gs pos="100000">
                        <a:srgbClr val="000000"/>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9" name="Oval 10"/>
                  <p:cNvSpPr/>
                  <p:nvPr/>
                </p:nvSpPr>
                <p:spPr>
                  <a:xfrm>
                    <a:off x="5109480" y="2234520"/>
                    <a:ext cx="712440" cy="500400"/>
                  </a:xfrm>
                  <a:prstGeom prst="ellipse">
                    <a:avLst/>
                  </a:prstGeom>
                  <a:gradFill rotWithShape="0">
                    <a:gsLst>
                      <a:gs pos="0">
                        <a:srgbClr val="ffe103"/>
                      </a:gs>
                      <a:gs pos="100000">
                        <a:srgbClr val="af273e"/>
                      </a:gs>
                    </a:gsLst>
                    <a:path path="rect">
                      <a:fillToRect l="50000" t="50000" r="50000" b="50000"/>
                    </a:path>
                  </a:gradFill>
                  <a:ln w="0">
                    <a:noFill/>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grpSp>
            <p:grpSp>
              <p:nvGrpSpPr>
                <p:cNvPr id="180" name="Group 11"/>
                <p:cNvGrpSpPr/>
                <p:nvPr/>
              </p:nvGrpSpPr>
              <p:grpSpPr>
                <a:xfrm>
                  <a:off x="2011320" y="245160"/>
                  <a:ext cx="6890760" cy="5452200"/>
                  <a:chOff x="2011320" y="245160"/>
                  <a:chExt cx="6890760" cy="5452200"/>
                </a:xfrm>
              </p:grpSpPr>
              <p:grpSp>
                <p:nvGrpSpPr>
                  <p:cNvPr id="181" name="Group 12"/>
                  <p:cNvGrpSpPr/>
                  <p:nvPr/>
                </p:nvGrpSpPr>
                <p:grpSpPr>
                  <a:xfrm>
                    <a:off x="5760360" y="2323080"/>
                    <a:ext cx="2559960" cy="2740320"/>
                    <a:chOff x="5760360" y="2323080"/>
                    <a:chExt cx="2559960" cy="2740320"/>
                  </a:xfrm>
                </p:grpSpPr>
                <p:sp>
                  <p:nvSpPr>
                    <p:cNvPr id="182" name="Freeform 13"/>
                    <p:cNvSpPr/>
                    <p:nvPr/>
                  </p:nvSpPr>
                  <p:spPr>
                    <a:xfrm rot="2711400">
                      <a:off x="5582880" y="3020760"/>
                      <a:ext cx="2127600" cy="385560"/>
                    </a:xfrm>
                    <a:custGeom>
                      <a:avLst/>
                      <a:gdLst>
                        <a:gd name="textAreaLeft" fmla="*/ 0 w 2127600"/>
                        <a:gd name="textAreaRight" fmla="*/ 2127960 w 2127600"/>
                        <a:gd name="textAreaTop" fmla="*/ 0 h 385560"/>
                        <a:gd name="textAreaBottom" fmla="*/ 385920 h 3855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83" name="Freeform 14"/>
                    <p:cNvSpPr/>
                    <p:nvPr/>
                  </p:nvSpPr>
                  <p:spPr>
                    <a:xfrm rot="2711400">
                      <a:off x="7134480" y="4143960"/>
                      <a:ext cx="1139760" cy="604080"/>
                    </a:xfrm>
                    <a:custGeom>
                      <a:avLst/>
                      <a:gdLst>
                        <a:gd name="textAreaLeft" fmla="*/ 0 w 1139760"/>
                        <a:gd name="textAreaRight" fmla="*/ 1140120 w 1139760"/>
                        <a:gd name="textAreaTop" fmla="*/ 0 h 604080"/>
                        <a:gd name="textAreaBottom" fmla="*/ 604440 h 604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84" name="Group 15"/>
                  <p:cNvGrpSpPr/>
                  <p:nvPr/>
                </p:nvGrpSpPr>
                <p:grpSpPr>
                  <a:xfrm>
                    <a:off x="5787360" y="2147040"/>
                    <a:ext cx="3040200" cy="2530440"/>
                    <a:chOff x="5787360" y="2147040"/>
                    <a:chExt cx="3040200" cy="2530440"/>
                  </a:xfrm>
                </p:grpSpPr>
                <p:sp>
                  <p:nvSpPr>
                    <p:cNvPr id="185" name="Freeform 16"/>
                    <p:cNvSpPr/>
                    <p:nvPr/>
                  </p:nvSpPr>
                  <p:spPr>
                    <a:xfrm rot="2103600">
                      <a:off x="5707080" y="2750400"/>
                      <a:ext cx="2235600" cy="426600"/>
                    </a:xfrm>
                    <a:custGeom>
                      <a:avLst/>
                      <a:gdLst>
                        <a:gd name="textAreaLeft" fmla="*/ 0 w 2235600"/>
                        <a:gd name="textAreaRight" fmla="*/ 2235960 w 2235600"/>
                        <a:gd name="textAreaTop" fmla="*/ 0 h 426600"/>
                        <a:gd name="textAreaBottom" fmla="*/ 426960 h 4266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86" name="Freeform 17"/>
                    <p:cNvSpPr/>
                    <p:nvPr/>
                  </p:nvSpPr>
                  <p:spPr>
                    <a:xfrm rot="2103600">
                      <a:off x="7542360" y="3720960"/>
                      <a:ext cx="1200960" cy="672120"/>
                    </a:xfrm>
                    <a:custGeom>
                      <a:avLst/>
                      <a:gdLst>
                        <a:gd name="textAreaLeft" fmla="*/ 0 w 1200960"/>
                        <a:gd name="textAreaRight" fmla="*/ 1201320 w 1200960"/>
                        <a:gd name="textAreaTop" fmla="*/ 0 h 672120"/>
                        <a:gd name="textAreaBottom" fmla="*/ 672480 h 6721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87" name="Group 18"/>
                  <p:cNvGrpSpPr/>
                  <p:nvPr/>
                </p:nvGrpSpPr>
                <p:grpSpPr>
                  <a:xfrm>
                    <a:off x="5774760" y="2062440"/>
                    <a:ext cx="3097800" cy="1994400"/>
                    <a:chOff x="5774760" y="2062440"/>
                    <a:chExt cx="3097800" cy="1994400"/>
                  </a:xfrm>
                </p:grpSpPr>
                <p:sp>
                  <p:nvSpPr>
                    <p:cNvPr id="188" name="Freeform 19"/>
                    <p:cNvSpPr/>
                    <p:nvPr/>
                  </p:nvSpPr>
                  <p:spPr>
                    <a:xfrm rot="1582800">
                      <a:off x="5746680" y="2518200"/>
                      <a:ext cx="2140560" cy="374760"/>
                    </a:xfrm>
                    <a:custGeom>
                      <a:avLst/>
                      <a:gdLst>
                        <a:gd name="textAreaLeft" fmla="*/ 0 w 2140560"/>
                        <a:gd name="textAreaRight" fmla="*/ 2140920 w 2140560"/>
                        <a:gd name="textAreaTop" fmla="*/ 0 h 374760"/>
                        <a:gd name="textAreaBottom" fmla="*/ 375120 h 3747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89" name="Freeform 20"/>
                    <p:cNvSpPr/>
                    <p:nvPr/>
                  </p:nvSpPr>
                  <p:spPr>
                    <a:xfrm rot="1582800">
                      <a:off x="7652520" y="3245040"/>
                      <a:ext cx="1149120" cy="586800"/>
                    </a:xfrm>
                    <a:custGeom>
                      <a:avLst/>
                      <a:gdLst>
                        <a:gd name="textAreaLeft" fmla="*/ 0 w 1149120"/>
                        <a:gd name="textAreaRight" fmla="*/ 1149480 w 1149120"/>
                        <a:gd name="textAreaTop" fmla="*/ 0 h 586800"/>
                        <a:gd name="textAreaBottom" fmla="*/ 587160 h 5868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90" name="Group 21"/>
                  <p:cNvGrpSpPr/>
                  <p:nvPr/>
                </p:nvGrpSpPr>
                <p:grpSpPr>
                  <a:xfrm>
                    <a:off x="5767920" y="1968840"/>
                    <a:ext cx="3134160" cy="1608120"/>
                    <a:chOff x="5767920" y="1968840"/>
                    <a:chExt cx="3134160" cy="1608120"/>
                  </a:xfrm>
                </p:grpSpPr>
                <p:sp>
                  <p:nvSpPr>
                    <p:cNvPr id="191" name="Freeform 22"/>
                    <p:cNvSpPr/>
                    <p:nvPr/>
                  </p:nvSpPr>
                  <p:spPr>
                    <a:xfrm rot="1080000">
                      <a:off x="5781240" y="2278080"/>
                      <a:ext cx="2067480" cy="413280"/>
                    </a:xfrm>
                    <a:custGeom>
                      <a:avLst/>
                      <a:gdLst>
                        <a:gd name="textAreaLeft" fmla="*/ 0 w 2067480"/>
                        <a:gd name="textAreaRight" fmla="*/ 2067840 w 2067480"/>
                        <a:gd name="textAreaTop" fmla="*/ 0 h 413280"/>
                        <a:gd name="textAreaBottom" fmla="*/ 413640 h 4132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92" name="Freeform 23"/>
                    <p:cNvSpPr/>
                    <p:nvPr/>
                  </p:nvSpPr>
                  <p:spPr>
                    <a:xfrm rot="1080000">
                      <a:off x="7718040" y="2771280"/>
                      <a:ext cx="1110600" cy="649800"/>
                    </a:xfrm>
                    <a:custGeom>
                      <a:avLst/>
                      <a:gdLst>
                        <a:gd name="textAreaLeft" fmla="*/ 0 w 1110600"/>
                        <a:gd name="textAreaRight" fmla="*/ 1110960 w 1110600"/>
                        <a:gd name="textAreaTop" fmla="*/ 0 h 649800"/>
                        <a:gd name="textAreaBottom" fmla="*/ 650160 h 6498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93" name="Group 24"/>
                  <p:cNvGrpSpPr/>
                  <p:nvPr/>
                </p:nvGrpSpPr>
                <p:grpSpPr>
                  <a:xfrm>
                    <a:off x="5806080" y="1878120"/>
                    <a:ext cx="2938680" cy="1002240"/>
                    <a:chOff x="5806080" y="1878120"/>
                    <a:chExt cx="2938680" cy="1002240"/>
                  </a:xfrm>
                </p:grpSpPr>
                <p:sp>
                  <p:nvSpPr>
                    <p:cNvPr id="194" name="Freeform 25"/>
                    <p:cNvSpPr/>
                    <p:nvPr/>
                  </p:nvSpPr>
                  <p:spPr>
                    <a:xfrm rot="463200">
                      <a:off x="5823000" y="2004120"/>
                      <a:ext cx="1903680" cy="384480"/>
                    </a:xfrm>
                    <a:custGeom>
                      <a:avLst/>
                      <a:gdLst>
                        <a:gd name="textAreaLeft" fmla="*/ 0 w 1903680"/>
                        <a:gd name="textAreaRight" fmla="*/ 1904040 w 1903680"/>
                        <a:gd name="textAreaTop" fmla="*/ 0 h 384480"/>
                        <a:gd name="textAreaBottom" fmla="*/ 384840 h 3844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95" name="Freeform 26"/>
                    <p:cNvSpPr/>
                    <p:nvPr/>
                  </p:nvSpPr>
                  <p:spPr>
                    <a:xfrm rot="463200">
                      <a:off x="7685640" y="2211120"/>
                      <a:ext cx="1023120" cy="603000"/>
                    </a:xfrm>
                    <a:custGeom>
                      <a:avLst/>
                      <a:gdLst>
                        <a:gd name="textAreaLeft" fmla="*/ 0 w 1023120"/>
                        <a:gd name="textAreaRight" fmla="*/ 1023480 w 1023120"/>
                        <a:gd name="textAreaTop" fmla="*/ 0 h 603000"/>
                        <a:gd name="textAreaBottom" fmla="*/ 603360 h 6030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96" name="Group 27"/>
                  <p:cNvGrpSpPr/>
                  <p:nvPr/>
                </p:nvGrpSpPr>
                <p:grpSpPr>
                  <a:xfrm>
                    <a:off x="5851080" y="1813680"/>
                    <a:ext cx="2658960" cy="444960"/>
                    <a:chOff x="5851080" y="1813680"/>
                    <a:chExt cx="2658960" cy="444960"/>
                  </a:xfrm>
                </p:grpSpPr>
                <p:sp>
                  <p:nvSpPr>
                    <p:cNvPr id="197" name="Freeform 28"/>
                    <p:cNvSpPr/>
                    <p:nvPr/>
                  </p:nvSpPr>
                  <p:spPr>
                    <a:xfrm rot="21515400">
                      <a:off x="5853960" y="1849320"/>
                      <a:ext cx="1730880" cy="271440"/>
                    </a:xfrm>
                    <a:custGeom>
                      <a:avLst/>
                      <a:gdLst>
                        <a:gd name="textAreaLeft" fmla="*/ 0 w 1730880"/>
                        <a:gd name="textAreaRight" fmla="*/ 1731240 w 1730880"/>
                        <a:gd name="textAreaTop" fmla="*/ 0 h 271440"/>
                        <a:gd name="textAreaBottom" fmla="*/ 271800 h 2714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198" name="Freeform 29"/>
                    <p:cNvSpPr/>
                    <p:nvPr/>
                  </p:nvSpPr>
                  <p:spPr>
                    <a:xfrm rot="21515400">
                      <a:off x="7575480" y="1825200"/>
                      <a:ext cx="929520" cy="421920"/>
                    </a:xfrm>
                    <a:custGeom>
                      <a:avLst/>
                      <a:gdLst>
                        <a:gd name="textAreaLeft" fmla="*/ 0 w 929520"/>
                        <a:gd name="textAreaRight" fmla="*/ 929880 w 929520"/>
                        <a:gd name="textAreaTop" fmla="*/ 0 h 421920"/>
                        <a:gd name="textAreaBottom" fmla="*/ 422280 h 4219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199" name="Group 30"/>
                  <p:cNvGrpSpPr/>
                  <p:nvPr/>
                </p:nvGrpSpPr>
                <p:grpSpPr>
                  <a:xfrm>
                    <a:off x="5788440" y="1304640"/>
                    <a:ext cx="2364120" cy="784080"/>
                    <a:chOff x="5788440" y="1304640"/>
                    <a:chExt cx="2364120" cy="784080"/>
                  </a:xfrm>
                </p:grpSpPr>
                <p:sp>
                  <p:nvSpPr>
                    <p:cNvPr id="200" name="Freeform 31"/>
                    <p:cNvSpPr/>
                    <p:nvPr/>
                  </p:nvSpPr>
                  <p:spPr>
                    <a:xfrm rot="20797200">
                      <a:off x="5798160" y="1650960"/>
                      <a:ext cx="1520280" cy="265320"/>
                    </a:xfrm>
                    <a:custGeom>
                      <a:avLst/>
                      <a:gdLst>
                        <a:gd name="textAreaLeft" fmla="*/ 0 w 1520280"/>
                        <a:gd name="textAreaRight" fmla="*/ 1520640 w 1520280"/>
                        <a:gd name="textAreaTop" fmla="*/ 0 h 265320"/>
                        <a:gd name="textAreaBottom" fmla="*/ 265680 h 2653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01" name="Freeform 32"/>
                    <p:cNvSpPr/>
                    <p:nvPr/>
                  </p:nvSpPr>
                  <p:spPr>
                    <a:xfrm rot="20797200">
                      <a:off x="7299000" y="1393200"/>
                      <a:ext cx="816480" cy="414360"/>
                    </a:xfrm>
                    <a:custGeom>
                      <a:avLst/>
                      <a:gdLst>
                        <a:gd name="textAreaLeft" fmla="*/ 0 w 816480"/>
                        <a:gd name="textAreaRight" fmla="*/ 816840 w 816480"/>
                        <a:gd name="textAreaTop" fmla="*/ 0 h 414360"/>
                        <a:gd name="textAreaBottom" fmla="*/ 414720 h 4143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02" name="Group 33"/>
                  <p:cNvGrpSpPr/>
                  <p:nvPr/>
                </p:nvGrpSpPr>
                <p:grpSpPr>
                  <a:xfrm>
                    <a:off x="2646000" y="2472120"/>
                    <a:ext cx="2557080" cy="2742840"/>
                    <a:chOff x="2646000" y="2472120"/>
                    <a:chExt cx="2557080" cy="2742840"/>
                  </a:xfrm>
                </p:grpSpPr>
                <p:sp>
                  <p:nvSpPr>
                    <p:cNvPr id="203" name="Freeform 34"/>
                    <p:cNvSpPr/>
                    <p:nvPr/>
                  </p:nvSpPr>
                  <p:spPr>
                    <a:xfrm flipH="1" rot="18888600">
                      <a:off x="3253320" y="3169440"/>
                      <a:ext cx="2126520" cy="385560"/>
                    </a:xfrm>
                    <a:custGeom>
                      <a:avLst/>
                      <a:gdLst>
                        <a:gd name="textAreaLeft" fmla="*/ -360 w 2126520"/>
                        <a:gd name="textAreaRight" fmla="*/ 2126520 w 2126520"/>
                        <a:gd name="textAreaTop" fmla="*/ 0 h 385560"/>
                        <a:gd name="textAreaBottom" fmla="*/ 385920 h 3855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04" name="Freeform 35"/>
                    <p:cNvSpPr/>
                    <p:nvPr/>
                  </p:nvSpPr>
                  <p:spPr>
                    <a:xfrm flipH="1" rot="18888600">
                      <a:off x="2691000" y="4294800"/>
                      <a:ext cx="1141560" cy="604080"/>
                    </a:xfrm>
                    <a:custGeom>
                      <a:avLst/>
                      <a:gdLst>
                        <a:gd name="textAreaLeft" fmla="*/ -360 w 1141560"/>
                        <a:gd name="textAreaRight" fmla="*/ 1141560 w 1141560"/>
                        <a:gd name="textAreaTop" fmla="*/ 0 h 604080"/>
                        <a:gd name="textAreaBottom" fmla="*/ 604440 h 604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05" name="Group 36"/>
                  <p:cNvGrpSpPr/>
                  <p:nvPr/>
                </p:nvGrpSpPr>
                <p:grpSpPr>
                  <a:xfrm>
                    <a:off x="2084760" y="2365920"/>
                    <a:ext cx="3039120" cy="2531520"/>
                    <a:chOff x="2084760" y="2365920"/>
                    <a:chExt cx="3039120" cy="2531520"/>
                  </a:xfrm>
                </p:grpSpPr>
                <p:sp>
                  <p:nvSpPr>
                    <p:cNvPr id="206" name="Freeform 37"/>
                    <p:cNvSpPr/>
                    <p:nvPr/>
                  </p:nvSpPr>
                  <p:spPr>
                    <a:xfrm flipH="1" rot="19496400">
                      <a:off x="2968560" y="2968560"/>
                      <a:ext cx="2234160" cy="429120"/>
                    </a:xfrm>
                    <a:custGeom>
                      <a:avLst/>
                      <a:gdLst>
                        <a:gd name="textAreaLeft" fmla="*/ 360 w 2234160"/>
                        <a:gd name="textAreaRight" fmla="*/ 2234880 w 2234160"/>
                        <a:gd name="textAreaTop" fmla="*/ 0 h 429120"/>
                        <a:gd name="textAreaBottom" fmla="*/ 429480 h 4291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07" name="Freeform 38"/>
                    <p:cNvSpPr/>
                    <p:nvPr/>
                  </p:nvSpPr>
                  <p:spPr>
                    <a:xfrm flipH="1" rot="19496400">
                      <a:off x="2169000" y="3940560"/>
                      <a:ext cx="1199880" cy="672840"/>
                    </a:xfrm>
                    <a:custGeom>
                      <a:avLst/>
                      <a:gdLst>
                        <a:gd name="textAreaLeft" fmla="*/ -360 w 1199880"/>
                        <a:gd name="textAreaRight" fmla="*/ 1199880 w 1199880"/>
                        <a:gd name="textAreaTop" fmla="*/ 0 h 672840"/>
                        <a:gd name="textAreaBottom" fmla="*/ 673200 h 6728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08" name="Group 39"/>
                  <p:cNvGrpSpPr/>
                  <p:nvPr/>
                </p:nvGrpSpPr>
                <p:grpSpPr>
                  <a:xfrm>
                    <a:off x="2040840" y="2282040"/>
                    <a:ext cx="3096360" cy="1991880"/>
                    <a:chOff x="2040840" y="2282040"/>
                    <a:chExt cx="3096360" cy="1991880"/>
                  </a:xfrm>
                </p:grpSpPr>
                <p:sp>
                  <p:nvSpPr>
                    <p:cNvPr id="209" name="Freeform 40"/>
                    <p:cNvSpPr/>
                    <p:nvPr/>
                  </p:nvSpPr>
                  <p:spPr>
                    <a:xfrm flipH="1" rot="20017200">
                      <a:off x="3023640" y="2737800"/>
                      <a:ext cx="2140920" cy="375120"/>
                    </a:xfrm>
                    <a:custGeom>
                      <a:avLst/>
                      <a:gdLst>
                        <a:gd name="textAreaLeft" fmla="*/ -360 w 2140920"/>
                        <a:gd name="textAreaRight" fmla="*/ 2140920 w 2140920"/>
                        <a:gd name="textAreaTop" fmla="*/ 0 h 375120"/>
                        <a:gd name="textAreaBottom" fmla="*/ 375480 h 3751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10" name="Freeform 41"/>
                    <p:cNvSpPr/>
                    <p:nvPr/>
                  </p:nvSpPr>
                  <p:spPr>
                    <a:xfrm flipH="1" rot="20017200">
                      <a:off x="2111040" y="3462120"/>
                      <a:ext cx="1149120" cy="587160"/>
                    </a:xfrm>
                    <a:custGeom>
                      <a:avLst/>
                      <a:gdLst>
                        <a:gd name="textAreaLeft" fmla="*/ 360 w 1149120"/>
                        <a:gd name="textAreaRight" fmla="*/ 1149840 w 1149120"/>
                        <a:gd name="textAreaTop" fmla="*/ 0 h 587160"/>
                        <a:gd name="textAreaBottom" fmla="*/ 587520 h 5871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11" name="Group 42"/>
                  <p:cNvGrpSpPr/>
                  <p:nvPr/>
                </p:nvGrpSpPr>
                <p:grpSpPr>
                  <a:xfrm>
                    <a:off x="2011320" y="2187000"/>
                    <a:ext cx="3133800" cy="1609920"/>
                    <a:chOff x="2011320" y="2187000"/>
                    <a:chExt cx="3133800" cy="1609920"/>
                  </a:xfrm>
                </p:grpSpPr>
                <p:sp>
                  <p:nvSpPr>
                    <p:cNvPr id="212" name="Freeform 43"/>
                    <p:cNvSpPr/>
                    <p:nvPr/>
                  </p:nvSpPr>
                  <p:spPr>
                    <a:xfrm flipH="1" rot="20520000">
                      <a:off x="3063600" y="2496240"/>
                      <a:ext cx="2067840" cy="412920"/>
                    </a:xfrm>
                    <a:custGeom>
                      <a:avLst/>
                      <a:gdLst>
                        <a:gd name="textAreaLeft" fmla="*/ 360 w 2067840"/>
                        <a:gd name="textAreaRight" fmla="*/ 2068560 w 2067840"/>
                        <a:gd name="textAreaTop" fmla="*/ 0 h 412920"/>
                        <a:gd name="textAreaBottom" fmla="*/ 413280 h 4129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13" name="Freeform 44"/>
                    <p:cNvSpPr/>
                    <p:nvPr/>
                  </p:nvSpPr>
                  <p:spPr>
                    <a:xfrm flipH="1" rot="20520000">
                      <a:off x="2084400" y="2990880"/>
                      <a:ext cx="1110600" cy="650160"/>
                    </a:xfrm>
                    <a:custGeom>
                      <a:avLst/>
                      <a:gdLst>
                        <a:gd name="textAreaLeft" fmla="*/ -360 w 1110600"/>
                        <a:gd name="textAreaRight" fmla="*/ 1110600 w 1110600"/>
                        <a:gd name="textAreaTop" fmla="*/ 0 h 650160"/>
                        <a:gd name="textAreaBottom" fmla="*/ 650520 h 6501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14" name="Group 45"/>
                  <p:cNvGrpSpPr/>
                  <p:nvPr/>
                </p:nvGrpSpPr>
                <p:grpSpPr>
                  <a:xfrm>
                    <a:off x="2167560" y="2096280"/>
                    <a:ext cx="2937240" cy="1001160"/>
                    <a:chOff x="2167560" y="2096280"/>
                    <a:chExt cx="2937240" cy="1001160"/>
                  </a:xfrm>
                </p:grpSpPr>
                <p:sp>
                  <p:nvSpPr>
                    <p:cNvPr id="215" name="Freeform 46"/>
                    <p:cNvSpPr/>
                    <p:nvPr/>
                  </p:nvSpPr>
                  <p:spPr>
                    <a:xfrm flipH="1" rot="21136800">
                      <a:off x="3183480" y="2222280"/>
                      <a:ext cx="1903680" cy="386280"/>
                    </a:xfrm>
                    <a:custGeom>
                      <a:avLst/>
                      <a:gdLst>
                        <a:gd name="textAreaLeft" fmla="*/ 360 w 1903680"/>
                        <a:gd name="textAreaRight" fmla="*/ 1904400 w 1903680"/>
                        <a:gd name="textAreaTop" fmla="*/ 0 h 386280"/>
                        <a:gd name="textAreaBottom" fmla="*/ 386640 h 3862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16" name="Freeform 47"/>
                    <p:cNvSpPr/>
                    <p:nvPr/>
                  </p:nvSpPr>
                  <p:spPr>
                    <a:xfrm flipH="1" rot="21136800">
                      <a:off x="2203560" y="2427840"/>
                      <a:ext cx="1023120" cy="603360"/>
                    </a:xfrm>
                    <a:custGeom>
                      <a:avLst/>
                      <a:gdLst>
                        <a:gd name="textAreaLeft" fmla="*/ 360 w 1023120"/>
                        <a:gd name="textAreaRight" fmla="*/ 1023840 w 1023120"/>
                        <a:gd name="textAreaTop" fmla="*/ 0 h 603360"/>
                        <a:gd name="textAreaBottom" fmla="*/ 603720 h 6033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17" name="Group 48"/>
                  <p:cNvGrpSpPr/>
                  <p:nvPr/>
                </p:nvGrpSpPr>
                <p:grpSpPr>
                  <a:xfrm>
                    <a:off x="2403720" y="2030760"/>
                    <a:ext cx="2658600" cy="447120"/>
                    <a:chOff x="2403720" y="2030760"/>
                    <a:chExt cx="2658600" cy="447120"/>
                  </a:xfrm>
                </p:grpSpPr>
                <p:sp>
                  <p:nvSpPr>
                    <p:cNvPr id="218" name="Freeform 49"/>
                    <p:cNvSpPr/>
                    <p:nvPr/>
                  </p:nvSpPr>
                  <p:spPr>
                    <a:xfrm flipH="1" rot="84600">
                      <a:off x="3327840" y="2067840"/>
                      <a:ext cx="1730880" cy="269280"/>
                    </a:xfrm>
                    <a:custGeom>
                      <a:avLst/>
                      <a:gdLst>
                        <a:gd name="textAreaLeft" fmla="*/ 360 w 1730880"/>
                        <a:gd name="textAreaRight" fmla="*/ 1731600 w 1730880"/>
                        <a:gd name="textAreaTop" fmla="*/ 0 h 269280"/>
                        <a:gd name="textAreaBottom" fmla="*/ 269640 h 2692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19" name="Freeform 50"/>
                    <p:cNvSpPr/>
                    <p:nvPr/>
                  </p:nvSpPr>
                  <p:spPr>
                    <a:xfrm flipH="1" rot="84600">
                      <a:off x="2408760" y="2041920"/>
                      <a:ext cx="929520" cy="424080"/>
                    </a:xfrm>
                    <a:custGeom>
                      <a:avLst/>
                      <a:gdLst>
                        <a:gd name="textAreaLeft" fmla="*/ 360 w 929520"/>
                        <a:gd name="textAreaRight" fmla="*/ 930240 w 929520"/>
                        <a:gd name="textAreaTop" fmla="*/ 0 h 424080"/>
                        <a:gd name="textAreaBottom" fmla="*/ 424440 h 424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20" name="Group 51"/>
                  <p:cNvGrpSpPr/>
                  <p:nvPr/>
                </p:nvGrpSpPr>
                <p:grpSpPr>
                  <a:xfrm>
                    <a:off x="2760480" y="1520280"/>
                    <a:ext cx="2364120" cy="787320"/>
                    <a:chOff x="2760480" y="1520280"/>
                    <a:chExt cx="2364120" cy="787320"/>
                  </a:xfrm>
                </p:grpSpPr>
                <p:sp>
                  <p:nvSpPr>
                    <p:cNvPr id="221" name="Freeform 52"/>
                    <p:cNvSpPr/>
                    <p:nvPr/>
                  </p:nvSpPr>
                  <p:spPr>
                    <a:xfrm flipH="1" rot="802800">
                      <a:off x="3594240" y="1870200"/>
                      <a:ext cx="1520280" cy="264960"/>
                    </a:xfrm>
                    <a:custGeom>
                      <a:avLst/>
                      <a:gdLst>
                        <a:gd name="textAreaLeft" fmla="*/ -360 w 1520280"/>
                        <a:gd name="textAreaRight" fmla="*/ 1520280 w 152028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22" name="Freeform 53"/>
                    <p:cNvSpPr/>
                    <p:nvPr/>
                  </p:nvSpPr>
                  <p:spPr>
                    <a:xfrm flipH="1" rot="802800">
                      <a:off x="2797560" y="1608840"/>
                      <a:ext cx="816120" cy="419760"/>
                    </a:xfrm>
                    <a:custGeom>
                      <a:avLst/>
                      <a:gdLst>
                        <a:gd name="textAreaLeft" fmla="*/ -360 w 816120"/>
                        <a:gd name="textAreaRight" fmla="*/ 816120 w 816120"/>
                        <a:gd name="textAreaTop" fmla="*/ 0 h 419760"/>
                        <a:gd name="textAreaBottom" fmla="*/ 420120 h 4197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23" name="Group 54"/>
                  <p:cNvGrpSpPr/>
                  <p:nvPr/>
                </p:nvGrpSpPr>
                <p:grpSpPr>
                  <a:xfrm>
                    <a:off x="2887920" y="1237320"/>
                    <a:ext cx="2323080" cy="1081440"/>
                    <a:chOff x="2887920" y="1237320"/>
                    <a:chExt cx="2323080" cy="1081440"/>
                  </a:xfrm>
                </p:grpSpPr>
                <p:sp>
                  <p:nvSpPr>
                    <p:cNvPr id="224" name="Freeform 55"/>
                    <p:cNvSpPr/>
                    <p:nvPr/>
                  </p:nvSpPr>
                  <p:spPr>
                    <a:xfrm flipH="1" rot="1278000">
                      <a:off x="3694320" y="1786320"/>
                      <a:ext cx="1520280" cy="264960"/>
                    </a:xfrm>
                    <a:custGeom>
                      <a:avLst/>
                      <a:gdLst>
                        <a:gd name="textAreaLeft" fmla="*/ -360 w 1520280"/>
                        <a:gd name="textAreaRight" fmla="*/ 1520280 w 152028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25" name="Freeform 56"/>
                    <p:cNvSpPr/>
                    <p:nvPr/>
                  </p:nvSpPr>
                  <p:spPr>
                    <a:xfrm flipH="1" rot="1278000">
                      <a:off x="2935080" y="1371240"/>
                      <a:ext cx="816120" cy="414360"/>
                    </a:xfrm>
                    <a:custGeom>
                      <a:avLst/>
                      <a:gdLst>
                        <a:gd name="textAreaLeft" fmla="*/ -360 w 816120"/>
                        <a:gd name="textAreaRight" fmla="*/ 816120 w 816120"/>
                        <a:gd name="textAreaTop" fmla="*/ 0 h 414360"/>
                        <a:gd name="textAreaBottom" fmla="*/ 414720 h 4143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26" name="Group 57"/>
                  <p:cNvGrpSpPr/>
                  <p:nvPr/>
                </p:nvGrpSpPr>
                <p:grpSpPr>
                  <a:xfrm>
                    <a:off x="3161520" y="829080"/>
                    <a:ext cx="2169720" cy="1508400"/>
                    <a:chOff x="3161520" y="829080"/>
                    <a:chExt cx="2169720" cy="1508400"/>
                  </a:xfrm>
                </p:grpSpPr>
                <p:sp>
                  <p:nvSpPr>
                    <p:cNvPr id="227" name="Freeform 58"/>
                    <p:cNvSpPr/>
                    <p:nvPr/>
                  </p:nvSpPr>
                  <p:spPr>
                    <a:xfrm flipH="1" rot="2028600">
                      <a:off x="3864960" y="1671840"/>
                      <a:ext cx="1520280" cy="264960"/>
                    </a:xfrm>
                    <a:custGeom>
                      <a:avLst/>
                      <a:gdLst>
                        <a:gd name="textAreaLeft" fmla="*/ -360 w 1520280"/>
                        <a:gd name="textAreaRight" fmla="*/ 1520280 w 152028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28" name="Freeform 59"/>
                    <p:cNvSpPr/>
                    <p:nvPr/>
                  </p:nvSpPr>
                  <p:spPr>
                    <a:xfrm flipH="1" rot="2028600">
                      <a:off x="3207600" y="1020960"/>
                      <a:ext cx="816120" cy="415080"/>
                    </a:xfrm>
                    <a:custGeom>
                      <a:avLst/>
                      <a:gdLst>
                        <a:gd name="textAreaLeft" fmla="*/ -360 w 816120"/>
                        <a:gd name="textAreaRight" fmla="*/ 816120 w 816120"/>
                        <a:gd name="textAreaTop" fmla="*/ 0 h 415080"/>
                        <a:gd name="textAreaBottom" fmla="*/ 415440 h 415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29" name="Group 60"/>
                  <p:cNvGrpSpPr/>
                  <p:nvPr/>
                </p:nvGrpSpPr>
                <p:grpSpPr>
                  <a:xfrm>
                    <a:off x="3437640" y="434160"/>
                    <a:ext cx="1987200" cy="1831680"/>
                    <a:chOff x="3437640" y="434160"/>
                    <a:chExt cx="1987200" cy="1831680"/>
                  </a:xfrm>
                </p:grpSpPr>
                <p:sp>
                  <p:nvSpPr>
                    <p:cNvPr id="230" name="Freeform 61"/>
                    <p:cNvSpPr/>
                    <p:nvPr/>
                  </p:nvSpPr>
                  <p:spPr>
                    <a:xfrm flipH="1" rot="2664600">
                      <a:off x="4009680" y="1499040"/>
                      <a:ext cx="1542600" cy="264960"/>
                    </a:xfrm>
                    <a:custGeom>
                      <a:avLst/>
                      <a:gdLst>
                        <a:gd name="textAreaLeft" fmla="*/ -360 w 1542600"/>
                        <a:gd name="textAreaRight" fmla="*/ 1542600 w 154260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31" name="Freeform 62"/>
                    <p:cNvSpPr/>
                    <p:nvPr/>
                  </p:nvSpPr>
                  <p:spPr>
                    <a:xfrm flipH="1" rot="2664600">
                      <a:off x="3465360" y="664200"/>
                      <a:ext cx="828360" cy="417600"/>
                    </a:xfrm>
                    <a:custGeom>
                      <a:avLst/>
                      <a:gdLst>
                        <a:gd name="textAreaLeft" fmla="*/ -360 w 828360"/>
                        <a:gd name="textAreaRight" fmla="*/ 828360 w 828360"/>
                        <a:gd name="textAreaTop" fmla="*/ 0 h 417600"/>
                        <a:gd name="textAreaBottom" fmla="*/ 417960 h 4176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32" name="Group 63"/>
                  <p:cNvGrpSpPr/>
                  <p:nvPr/>
                </p:nvGrpSpPr>
                <p:grpSpPr>
                  <a:xfrm>
                    <a:off x="4026960" y="330480"/>
                    <a:ext cx="1461600" cy="1890000"/>
                    <a:chOff x="4026960" y="330480"/>
                    <a:chExt cx="1461600" cy="1890000"/>
                  </a:xfrm>
                </p:grpSpPr>
                <p:sp>
                  <p:nvSpPr>
                    <p:cNvPr id="233" name="Freeform 64"/>
                    <p:cNvSpPr/>
                    <p:nvPr/>
                  </p:nvSpPr>
                  <p:spPr>
                    <a:xfrm flipH="1" rot="3474000">
                      <a:off x="4336200" y="1442160"/>
                      <a:ext cx="1358280" cy="264960"/>
                    </a:xfrm>
                    <a:custGeom>
                      <a:avLst/>
                      <a:gdLst>
                        <a:gd name="textAreaLeft" fmla="*/ 0 w 1358280"/>
                        <a:gd name="textAreaRight" fmla="*/ 1358280 w 135828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34" name="Freeform 65"/>
                    <p:cNvSpPr/>
                    <p:nvPr/>
                  </p:nvSpPr>
                  <p:spPr>
                    <a:xfrm flipH="1" rot="3474000">
                      <a:off x="4032360" y="541080"/>
                      <a:ext cx="729000" cy="416880"/>
                    </a:xfrm>
                    <a:custGeom>
                      <a:avLst/>
                      <a:gdLst>
                        <a:gd name="textAreaLeft" fmla="*/ -360 w 729000"/>
                        <a:gd name="textAreaRight" fmla="*/ 729000 w 729000"/>
                        <a:gd name="textAreaTop" fmla="*/ 0 h 416880"/>
                        <a:gd name="textAreaBottom" fmla="*/ 417240 h 4168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35" name="Group 66"/>
                  <p:cNvGrpSpPr/>
                  <p:nvPr/>
                </p:nvGrpSpPr>
                <p:grpSpPr>
                  <a:xfrm>
                    <a:off x="4448160" y="245160"/>
                    <a:ext cx="1123920" cy="1947240"/>
                    <a:chOff x="4448160" y="245160"/>
                    <a:chExt cx="1123920" cy="1947240"/>
                  </a:xfrm>
                </p:grpSpPr>
                <p:sp>
                  <p:nvSpPr>
                    <p:cNvPr id="236" name="Freeform 67"/>
                    <p:cNvSpPr/>
                    <p:nvPr/>
                  </p:nvSpPr>
                  <p:spPr>
                    <a:xfrm flipH="1" rot="4126800">
                      <a:off x="4557240" y="1401480"/>
                      <a:ext cx="1308960" cy="264960"/>
                    </a:xfrm>
                    <a:custGeom>
                      <a:avLst/>
                      <a:gdLst>
                        <a:gd name="textAreaLeft" fmla="*/ 360 w 1308960"/>
                        <a:gd name="textAreaRight" fmla="*/ 1309680 w 130896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37" name="Freeform 68"/>
                    <p:cNvSpPr/>
                    <p:nvPr/>
                  </p:nvSpPr>
                  <p:spPr>
                    <a:xfrm flipH="1" rot="4126800">
                      <a:off x="4416840" y="440280"/>
                      <a:ext cx="703080" cy="415440"/>
                    </a:xfrm>
                    <a:custGeom>
                      <a:avLst/>
                      <a:gdLst>
                        <a:gd name="textAreaLeft" fmla="*/ 0 w 703080"/>
                        <a:gd name="textAreaRight" fmla="*/ 703080 w 703080"/>
                        <a:gd name="textAreaTop" fmla="*/ 0 h 415440"/>
                        <a:gd name="textAreaBottom" fmla="*/ 415800 h 4154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38" name="Group 69"/>
                  <p:cNvGrpSpPr/>
                  <p:nvPr/>
                </p:nvGrpSpPr>
                <p:grpSpPr>
                  <a:xfrm>
                    <a:off x="5661720" y="948960"/>
                    <a:ext cx="2318760" cy="1113480"/>
                    <a:chOff x="5661720" y="948960"/>
                    <a:chExt cx="2318760" cy="1113480"/>
                  </a:xfrm>
                </p:grpSpPr>
                <p:sp>
                  <p:nvSpPr>
                    <p:cNvPr id="239" name="Freeform 70"/>
                    <p:cNvSpPr/>
                    <p:nvPr/>
                  </p:nvSpPr>
                  <p:spPr>
                    <a:xfrm rot="20274000">
                      <a:off x="5655600" y="1521000"/>
                      <a:ext cx="1519920" cy="264960"/>
                    </a:xfrm>
                    <a:custGeom>
                      <a:avLst/>
                      <a:gdLst>
                        <a:gd name="textAreaLeft" fmla="*/ 0 w 1519920"/>
                        <a:gd name="textAreaRight" fmla="*/ 1520280 w 151992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40" name="Freeform 71"/>
                    <p:cNvSpPr/>
                    <p:nvPr/>
                  </p:nvSpPr>
                  <p:spPr>
                    <a:xfrm rot="20274000">
                      <a:off x="7113960" y="1087200"/>
                      <a:ext cx="817560" cy="419400"/>
                    </a:xfrm>
                    <a:custGeom>
                      <a:avLst/>
                      <a:gdLst>
                        <a:gd name="textAreaLeft" fmla="*/ 0 w 817560"/>
                        <a:gd name="textAreaRight" fmla="*/ 817920 w 817560"/>
                        <a:gd name="textAreaTop" fmla="*/ 0 h 419400"/>
                        <a:gd name="textAreaBottom" fmla="*/ 419760 h 4194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41" name="Group 72"/>
                  <p:cNvGrpSpPr/>
                  <p:nvPr/>
                </p:nvGrpSpPr>
                <p:grpSpPr>
                  <a:xfrm>
                    <a:off x="5529600" y="623880"/>
                    <a:ext cx="2201760" cy="1451880"/>
                    <a:chOff x="5529600" y="623880"/>
                    <a:chExt cx="2201760" cy="1451880"/>
                  </a:xfrm>
                </p:grpSpPr>
                <p:sp>
                  <p:nvSpPr>
                    <p:cNvPr id="242" name="Freeform 73"/>
                    <p:cNvSpPr/>
                    <p:nvPr/>
                  </p:nvSpPr>
                  <p:spPr>
                    <a:xfrm rot="19678800">
                      <a:off x="5483880" y="1427760"/>
                      <a:ext cx="1519920" cy="264960"/>
                    </a:xfrm>
                    <a:custGeom>
                      <a:avLst/>
                      <a:gdLst>
                        <a:gd name="textAreaLeft" fmla="*/ 0 w 1519920"/>
                        <a:gd name="textAreaRight" fmla="*/ 1520280 w 1519920"/>
                        <a:gd name="textAreaTop" fmla="*/ 0 h 264960"/>
                        <a:gd name="textAreaBottom" fmla="*/ 265320 h 26496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43" name="Freeform 74"/>
                    <p:cNvSpPr/>
                    <p:nvPr/>
                  </p:nvSpPr>
                  <p:spPr>
                    <a:xfrm rot="19678800">
                      <a:off x="6865200" y="808560"/>
                      <a:ext cx="817560" cy="417960"/>
                    </a:xfrm>
                    <a:custGeom>
                      <a:avLst/>
                      <a:gdLst>
                        <a:gd name="textAreaLeft" fmla="*/ 0 w 817560"/>
                        <a:gd name="textAreaRight" fmla="*/ 817920 w 817560"/>
                        <a:gd name="textAreaTop" fmla="*/ 0 h 417960"/>
                        <a:gd name="textAreaBottom" fmla="*/ 418320 h 4179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sp>
                <p:nvSpPr>
                  <p:cNvPr id="244" name="Freeform 75"/>
                  <p:cNvSpPr/>
                  <p:nvPr/>
                </p:nvSpPr>
                <p:spPr>
                  <a:xfrm flipH="1" rot="4578600">
                    <a:off x="4766400" y="1464840"/>
                    <a:ext cx="1265760" cy="177480"/>
                  </a:xfrm>
                  <a:custGeom>
                    <a:avLst/>
                    <a:gdLst>
                      <a:gd name="textAreaLeft" fmla="*/ 0 w 1265760"/>
                      <a:gd name="textAreaRight" fmla="*/ 1265760 w 1265760"/>
                      <a:gd name="textAreaTop" fmla="*/ 0 h 177480"/>
                      <a:gd name="textAreaBottom" fmla="*/ 177840 h 1774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45" name="Freeform 76"/>
                  <p:cNvSpPr/>
                  <p:nvPr/>
                </p:nvSpPr>
                <p:spPr>
                  <a:xfrm flipH="1" rot="4578600">
                    <a:off x="4794120" y="536400"/>
                    <a:ext cx="681120" cy="282240"/>
                  </a:xfrm>
                  <a:custGeom>
                    <a:avLst/>
                    <a:gdLst>
                      <a:gd name="textAreaLeft" fmla="*/ 360 w 681120"/>
                      <a:gd name="textAreaRight" fmla="*/ 681840 w 681120"/>
                      <a:gd name="textAreaTop" fmla="*/ 0 h 282240"/>
                      <a:gd name="textAreaBottom" fmla="*/ 282600 h 2822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nvGrpSpPr>
                  <p:cNvPr id="246" name="Group 77"/>
                  <p:cNvGrpSpPr/>
                  <p:nvPr/>
                </p:nvGrpSpPr>
                <p:grpSpPr>
                  <a:xfrm>
                    <a:off x="5355720" y="268200"/>
                    <a:ext cx="1194120" cy="1900440"/>
                    <a:chOff x="5355720" y="268200"/>
                    <a:chExt cx="1194120" cy="1900440"/>
                  </a:xfrm>
                </p:grpSpPr>
                <p:sp>
                  <p:nvSpPr>
                    <p:cNvPr id="247" name="Freeform 78"/>
                    <p:cNvSpPr/>
                    <p:nvPr/>
                  </p:nvSpPr>
                  <p:spPr>
                    <a:xfrm rot="17742000">
                      <a:off x="5086800" y="1415880"/>
                      <a:ext cx="1310040" cy="226800"/>
                    </a:xfrm>
                    <a:custGeom>
                      <a:avLst/>
                      <a:gdLst>
                        <a:gd name="textAreaLeft" fmla="*/ 0 w 1310040"/>
                        <a:gd name="textAreaRight" fmla="*/ 1310400 w 1310040"/>
                        <a:gd name="textAreaTop" fmla="*/ 0 h 226800"/>
                        <a:gd name="textAreaBottom" fmla="*/ 227160 h 2268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48" name="Freeform 79"/>
                    <p:cNvSpPr/>
                    <p:nvPr/>
                  </p:nvSpPr>
                  <p:spPr>
                    <a:xfrm rot="17742000">
                      <a:off x="5886000" y="484200"/>
                      <a:ext cx="702720" cy="354960"/>
                    </a:xfrm>
                    <a:custGeom>
                      <a:avLst/>
                      <a:gdLst>
                        <a:gd name="textAreaLeft" fmla="*/ 0 w 702720"/>
                        <a:gd name="textAreaRight" fmla="*/ 703080 w 702720"/>
                        <a:gd name="textAreaTop" fmla="*/ 0 h 354960"/>
                        <a:gd name="textAreaBottom" fmla="*/ 355320 h 35496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49" name="Group 80"/>
                  <p:cNvGrpSpPr/>
                  <p:nvPr/>
                </p:nvGrpSpPr>
                <p:grpSpPr>
                  <a:xfrm>
                    <a:off x="5349600" y="384840"/>
                    <a:ext cx="1890360" cy="1796040"/>
                    <a:chOff x="5349600" y="384840"/>
                    <a:chExt cx="1890360" cy="1796040"/>
                  </a:xfrm>
                </p:grpSpPr>
                <p:sp>
                  <p:nvSpPr>
                    <p:cNvPr id="250" name="Freeform 81"/>
                    <p:cNvSpPr/>
                    <p:nvPr/>
                  </p:nvSpPr>
                  <p:spPr>
                    <a:xfrm rot="18822600">
                      <a:off x="5249160" y="1384200"/>
                      <a:ext cx="1425960" cy="332640"/>
                    </a:xfrm>
                    <a:custGeom>
                      <a:avLst/>
                      <a:gdLst>
                        <a:gd name="textAreaLeft" fmla="*/ 0 w 1425960"/>
                        <a:gd name="textAreaRight" fmla="*/ 1426320 w 1425960"/>
                        <a:gd name="textAreaTop" fmla="*/ 0 h 332640"/>
                        <a:gd name="textAreaBottom" fmla="*/ 333000 h 3326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51" name="Freeform 82"/>
                    <p:cNvSpPr/>
                    <p:nvPr/>
                  </p:nvSpPr>
                  <p:spPr>
                    <a:xfrm rot="18822600">
                      <a:off x="6403320" y="581400"/>
                      <a:ext cx="767160" cy="520200"/>
                    </a:xfrm>
                    <a:custGeom>
                      <a:avLst/>
                      <a:gdLst>
                        <a:gd name="textAreaLeft" fmla="*/ 0 w 767160"/>
                        <a:gd name="textAreaRight" fmla="*/ 767520 w 767160"/>
                        <a:gd name="textAreaTop" fmla="*/ 0 h 520200"/>
                        <a:gd name="textAreaBottom" fmla="*/ 520560 h 52020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52" name="Group 83"/>
                  <p:cNvGrpSpPr/>
                  <p:nvPr/>
                </p:nvGrpSpPr>
                <p:grpSpPr>
                  <a:xfrm>
                    <a:off x="5459040" y="290520"/>
                    <a:ext cx="425160" cy="1796040"/>
                    <a:chOff x="5459040" y="290520"/>
                    <a:chExt cx="425160" cy="1796040"/>
                  </a:xfrm>
                </p:grpSpPr>
                <p:sp>
                  <p:nvSpPr>
                    <p:cNvPr id="253" name="Freeform 222"/>
                    <p:cNvSpPr/>
                    <p:nvPr/>
                  </p:nvSpPr>
                  <p:spPr>
                    <a:xfrm rot="16696200">
                      <a:off x="5007600" y="1443960"/>
                      <a:ext cx="1176480" cy="105840"/>
                    </a:xfrm>
                    <a:custGeom>
                      <a:avLst/>
                      <a:gdLst>
                        <a:gd name="textAreaLeft" fmla="*/ 0 w 1176480"/>
                        <a:gd name="textAreaRight" fmla="*/ 1176840 w 1176480"/>
                        <a:gd name="textAreaTop" fmla="*/ 0 h 105840"/>
                        <a:gd name="textAreaBottom" fmla="*/ 106200 h 1058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54" name="Freeform 223"/>
                    <p:cNvSpPr/>
                    <p:nvPr/>
                  </p:nvSpPr>
                  <p:spPr>
                    <a:xfrm rot="16696200">
                      <a:off x="5440680" y="531720"/>
                      <a:ext cx="631440" cy="166320"/>
                    </a:xfrm>
                    <a:custGeom>
                      <a:avLst/>
                      <a:gdLst>
                        <a:gd name="textAreaLeft" fmla="*/ 0 w 631440"/>
                        <a:gd name="textAreaRight" fmla="*/ 631800 w 631440"/>
                        <a:gd name="textAreaTop" fmla="*/ 0 h 166320"/>
                        <a:gd name="textAreaBottom" fmla="*/ 166320 h 1663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55" name="Group 86"/>
                  <p:cNvGrpSpPr/>
                  <p:nvPr/>
                </p:nvGrpSpPr>
                <p:grpSpPr>
                  <a:xfrm>
                    <a:off x="3063240" y="2528280"/>
                    <a:ext cx="2193480" cy="3003480"/>
                    <a:chOff x="3063240" y="2528280"/>
                    <a:chExt cx="2193480" cy="3003480"/>
                  </a:xfrm>
                </p:grpSpPr>
                <p:sp>
                  <p:nvSpPr>
                    <p:cNvPr id="256" name="Freeform 87"/>
                    <p:cNvSpPr/>
                    <p:nvPr/>
                  </p:nvSpPr>
                  <p:spPr>
                    <a:xfrm flipH="1" rot="18336000">
                      <a:off x="3417480" y="3313080"/>
                      <a:ext cx="2127960" cy="383040"/>
                    </a:xfrm>
                    <a:custGeom>
                      <a:avLst/>
                      <a:gdLst>
                        <a:gd name="textAreaLeft" fmla="*/ -360 w 2127960"/>
                        <a:gd name="textAreaRight" fmla="*/ 2127960 w 2127960"/>
                        <a:gd name="textAreaTop" fmla="*/ 0 h 383040"/>
                        <a:gd name="textAreaBottom" fmla="*/ 383400 h 3830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57" name="Freeform 88"/>
                    <p:cNvSpPr/>
                    <p:nvPr/>
                  </p:nvSpPr>
                  <p:spPr>
                    <a:xfrm flipH="1" rot="18336000">
                      <a:off x="3070440" y="4590360"/>
                      <a:ext cx="1139040" cy="604080"/>
                    </a:xfrm>
                    <a:custGeom>
                      <a:avLst/>
                      <a:gdLst>
                        <a:gd name="textAreaLeft" fmla="*/ 360 w 1139040"/>
                        <a:gd name="textAreaRight" fmla="*/ 1139760 w 1139040"/>
                        <a:gd name="textAreaTop" fmla="*/ 0 h 604080"/>
                        <a:gd name="textAreaBottom" fmla="*/ 604440 h 604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58" name="Group 89"/>
                  <p:cNvGrpSpPr/>
                  <p:nvPr/>
                </p:nvGrpSpPr>
                <p:grpSpPr>
                  <a:xfrm>
                    <a:off x="3791520" y="2649240"/>
                    <a:ext cx="1480320" cy="2999880"/>
                    <a:chOff x="3791520" y="2649240"/>
                    <a:chExt cx="1480320" cy="2999880"/>
                  </a:xfrm>
                </p:grpSpPr>
                <p:sp>
                  <p:nvSpPr>
                    <p:cNvPr id="259" name="Freeform 90"/>
                    <p:cNvSpPr/>
                    <p:nvPr/>
                  </p:nvSpPr>
                  <p:spPr>
                    <a:xfrm flipH="1" rot="17543400">
                      <a:off x="3735720" y="3439800"/>
                      <a:ext cx="1967400" cy="383400"/>
                    </a:xfrm>
                    <a:custGeom>
                      <a:avLst/>
                      <a:gdLst>
                        <a:gd name="textAreaLeft" fmla="*/ -360 w 1967400"/>
                        <a:gd name="textAreaRight" fmla="*/ 1967400 w 1967400"/>
                        <a:gd name="textAreaTop" fmla="*/ 0 h 383400"/>
                        <a:gd name="textAreaBottom" fmla="*/ 383760 h 38340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60" name="Freeform 91"/>
                    <p:cNvSpPr/>
                    <p:nvPr/>
                  </p:nvSpPr>
                  <p:spPr>
                    <a:xfrm flipH="1" rot="17543400">
                      <a:off x="3743640" y="4743720"/>
                      <a:ext cx="1055880" cy="603720"/>
                    </a:xfrm>
                    <a:custGeom>
                      <a:avLst/>
                      <a:gdLst>
                        <a:gd name="textAreaLeft" fmla="*/ -360 w 1055880"/>
                        <a:gd name="textAreaRight" fmla="*/ 1055880 w 1055880"/>
                        <a:gd name="textAreaTop" fmla="*/ 0 h 603720"/>
                        <a:gd name="textAreaBottom" fmla="*/ 604080 h 6037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61" name="Group 92"/>
                  <p:cNvGrpSpPr/>
                  <p:nvPr/>
                </p:nvGrpSpPr>
                <p:grpSpPr>
                  <a:xfrm>
                    <a:off x="4507920" y="2699280"/>
                    <a:ext cx="875520" cy="2928240"/>
                    <a:chOff x="4507920" y="2699280"/>
                    <a:chExt cx="875520" cy="2928240"/>
                  </a:xfrm>
                </p:grpSpPr>
                <p:sp>
                  <p:nvSpPr>
                    <p:cNvPr id="262" name="Freeform 93"/>
                    <p:cNvSpPr/>
                    <p:nvPr/>
                  </p:nvSpPr>
                  <p:spPr>
                    <a:xfrm flipH="1" rot="16870800">
                      <a:off x="4086360" y="3485880"/>
                      <a:ext cx="1888560" cy="346320"/>
                    </a:xfrm>
                    <a:custGeom>
                      <a:avLst/>
                      <a:gdLst>
                        <a:gd name="textAreaLeft" fmla="*/ 360 w 1888560"/>
                        <a:gd name="textAreaRight" fmla="*/ 1889280 w 1888560"/>
                        <a:gd name="textAreaTop" fmla="*/ 0 h 346320"/>
                        <a:gd name="textAreaBottom" fmla="*/ 346680 h 3463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63" name="Freeform 94"/>
                    <p:cNvSpPr/>
                    <p:nvPr/>
                  </p:nvSpPr>
                  <p:spPr>
                    <a:xfrm flipH="1" rot="16870800">
                      <a:off x="4366440" y="4805640"/>
                      <a:ext cx="1012680" cy="544320"/>
                    </a:xfrm>
                    <a:custGeom>
                      <a:avLst/>
                      <a:gdLst>
                        <a:gd name="textAreaLeft" fmla="*/ -360 w 1012680"/>
                        <a:gd name="textAreaRight" fmla="*/ 1012680 w 1012680"/>
                        <a:gd name="textAreaTop" fmla="*/ 0 h 544320"/>
                        <a:gd name="textAreaBottom" fmla="*/ 544680 h 5443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64" name="Group 95"/>
                  <p:cNvGrpSpPr/>
                  <p:nvPr/>
                </p:nvGrpSpPr>
                <p:grpSpPr>
                  <a:xfrm>
                    <a:off x="5677920" y="2481840"/>
                    <a:ext cx="2280600" cy="2952720"/>
                    <a:chOff x="5677920" y="2481840"/>
                    <a:chExt cx="2280600" cy="2952720"/>
                  </a:xfrm>
                </p:grpSpPr>
                <p:sp>
                  <p:nvSpPr>
                    <p:cNvPr id="265" name="Freeform 96"/>
                    <p:cNvSpPr/>
                    <p:nvPr/>
                  </p:nvSpPr>
                  <p:spPr>
                    <a:xfrm rot="3144000">
                      <a:off x="5415120" y="3249360"/>
                      <a:ext cx="2126520" cy="383040"/>
                    </a:xfrm>
                    <a:custGeom>
                      <a:avLst/>
                      <a:gdLst>
                        <a:gd name="textAreaLeft" fmla="*/ 0 w 2126520"/>
                        <a:gd name="textAreaRight" fmla="*/ 2126880 w 2126520"/>
                        <a:gd name="textAreaTop" fmla="*/ 0 h 383040"/>
                        <a:gd name="textAreaBottom" fmla="*/ 383400 h 38304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66" name="Freeform 97"/>
                    <p:cNvSpPr/>
                    <p:nvPr/>
                  </p:nvSpPr>
                  <p:spPr>
                    <a:xfrm rot="3144000">
                      <a:off x="6801480" y="4496760"/>
                      <a:ext cx="1139760" cy="604080"/>
                    </a:xfrm>
                    <a:custGeom>
                      <a:avLst/>
                      <a:gdLst>
                        <a:gd name="textAreaLeft" fmla="*/ 0 w 1139760"/>
                        <a:gd name="textAreaRight" fmla="*/ 1140120 w 1139760"/>
                        <a:gd name="textAreaTop" fmla="*/ 0 h 604080"/>
                        <a:gd name="textAreaBottom" fmla="*/ 604440 h 6040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67" name="Group 98"/>
                  <p:cNvGrpSpPr/>
                  <p:nvPr/>
                </p:nvGrpSpPr>
                <p:grpSpPr>
                  <a:xfrm>
                    <a:off x="5646960" y="2594520"/>
                    <a:ext cx="1756440" cy="3028320"/>
                    <a:chOff x="5646960" y="2594520"/>
                    <a:chExt cx="1756440" cy="3028320"/>
                  </a:xfrm>
                </p:grpSpPr>
                <p:sp>
                  <p:nvSpPr>
                    <p:cNvPr id="268" name="Freeform 99"/>
                    <p:cNvSpPr/>
                    <p:nvPr/>
                  </p:nvSpPr>
                  <p:spPr>
                    <a:xfrm rot="3745200">
                      <a:off x="5264280" y="3396240"/>
                      <a:ext cx="2032560" cy="368280"/>
                    </a:xfrm>
                    <a:custGeom>
                      <a:avLst/>
                      <a:gdLst>
                        <a:gd name="textAreaLeft" fmla="*/ 0 w 2032560"/>
                        <a:gd name="textAreaRight" fmla="*/ 2032920 w 2032560"/>
                        <a:gd name="textAreaTop" fmla="*/ 0 h 368280"/>
                        <a:gd name="textAreaBottom" fmla="*/ 368640 h 3682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69" name="Freeform 100"/>
                    <p:cNvSpPr/>
                    <p:nvPr/>
                  </p:nvSpPr>
                  <p:spPr>
                    <a:xfrm rot="3745200">
                      <a:off x="6351480" y="4718880"/>
                      <a:ext cx="1089000" cy="575640"/>
                    </a:xfrm>
                    <a:custGeom>
                      <a:avLst/>
                      <a:gdLst>
                        <a:gd name="textAreaLeft" fmla="*/ 0 w 1089000"/>
                        <a:gd name="textAreaRight" fmla="*/ 1089360 w 1089000"/>
                        <a:gd name="textAreaTop" fmla="*/ 0 h 575640"/>
                        <a:gd name="textAreaBottom" fmla="*/ 575640 h 57564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70" name="Group 101"/>
                  <p:cNvGrpSpPr/>
                  <p:nvPr/>
                </p:nvGrpSpPr>
                <p:grpSpPr>
                  <a:xfrm>
                    <a:off x="5576400" y="2710080"/>
                    <a:ext cx="1228680" cy="2987280"/>
                    <a:chOff x="5576400" y="2710080"/>
                    <a:chExt cx="1228680" cy="2987280"/>
                  </a:xfrm>
                </p:grpSpPr>
                <p:sp>
                  <p:nvSpPr>
                    <p:cNvPr id="271" name="Freeform 102"/>
                    <p:cNvSpPr/>
                    <p:nvPr/>
                  </p:nvSpPr>
                  <p:spPr>
                    <a:xfrm rot="4286400">
                      <a:off x="5047560" y="3541680"/>
                      <a:ext cx="1972440" cy="303120"/>
                    </a:xfrm>
                    <a:custGeom>
                      <a:avLst/>
                      <a:gdLst>
                        <a:gd name="textAreaLeft" fmla="*/ 0 w 1972440"/>
                        <a:gd name="textAreaRight" fmla="*/ 1972800 w 1972440"/>
                        <a:gd name="textAreaTop" fmla="*/ 0 h 303120"/>
                        <a:gd name="textAreaBottom" fmla="*/ 303480 h 3031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72" name="Freeform 103"/>
                    <p:cNvSpPr/>
                    <p:nvPr/>
                  </p:nvSpPr>
                  <p:spPr>
                    <a:xfrm rot="4286400">
                      <a:off x="5880960" y="4881240"/>
                      <a:ext cx="1059480" cy="475920"/>
                    </a:xfrm>
                    <a:custGeom>
                      <a:avLst/>
                      <a:gdLst>
                        <a:gd name="textAreaLeft" fmla="*/ 0 w 1059480"/>
                        <a:gd name="textAreaRight" fmla="*/ 1059840 w 1059480"/>
                        <a:gd name="textAreaTop" fmla="*/ 0 h 475920"/>
                        <a:gd name="textAreaBottom" fmla="*/ 476280 h 47592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73" name="Group 104"/>
                  <p:cNvGrpSpPr/>
                  <p:nvPr/>
                </p:nvGrpSpPr>
                <p:grpSpPr>
                  <a:xfrm>
                    <a:off x="5521320" y="2836800"/>
                    <a:ext cx="696600" cy="2781360"/>
                    <a:chOff x="5521320" y="2836800"/>
                    <a:chExt cx="696600" cy="2781360"/>
                  </a:xfrm>
                </p:grpSpPr>
                <p:sp>
                  <p:nvSpPr>
                    <p:cNvPr id="274" name="Freeform 105"/>
                    <p:cNvSpPr/>
                    <p:nvPr/>
                  </p:nvSpPr>
                  <p:spPr>
                    <a:xfrm rot="4898400">
                      <a:off x="4896360" y="3603960"/>
                      <a:ext cx="1812960" cy="303120"/>
                    </a:xfrm>
                    <a:custGeom>
                      <a:avLst/>
                      <a:gdLst>
                        <a:gd name="textAreaLeft" fmla="*/ 0 w 1812960"/>
                        <a:gd name="textAreaRight" fmla="*/ 1813320 w 1812960"/>
                        <a:gd name="textAreaTop" fmla="*/ 0 h 303120"/>
                        <a:gd name="textAreaBottom" fmla="*/ 303480 h 30312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75" name="Freeform 106"/>
                    <p:cNvSpPr/>
                    <p:nvPr/>
                  </p:nvSpPr>
                  <p:spPr>
                    <a:xfrm rot="4898400">
                      <a:off x="5424840" y="4863960"/>
                      <a:ext cx="974520" cy="474480"/>
                    </a:xfrm>
                    <a:custGeom>
                      <a:avLst/>
                      <a:gdLst>
                        <a:gd name="textAreaLeft" fmla="*/ 0 w 974520"/>
                        <a:gd name="textAreaRight" fmla="*/ 974880 w 974520"/>
                        <a:gd name="textAreaTop" fmla="*/ 0 h 474480"/>
                        <a:gd name="textAreaBottom" fmla="*/ 474840 h 4744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nvGrpSpPr>
                  <p:cNvPr id="276" name="Group 107"/>
                  <p:cNvGrpSpPr/>
                  <p:nvPr/>
                </p:nvGrpSpPr>
                <p:grpSpPr>
                  <a:xfrm>
                    <a:off x="4960800" y="2886120"/>
                    <a:ext cx="667440" cy="2716920"/>
                    <a:chOff x="4960800" y="2886120"/>
                    <a:chExt cx="667440" cy="2716920"/>
                  </a:xfrm>
                </p:grpSpPr>
                <p:sp>
                  <p:nvSpPr>
                    <p:cNvPr id="277" name="Freeform 108"/>
                    <p:cNvSpPr/>
                    <p:nvPr/>
                  </p:nvSpPr>
                  <p:spPr>
                    <a:xfrm rot="5755200">
                      <a:off x="4535280" y="3663360"/>
                      <a:ext cx="1772280" cy="231480"/>
                    </a:xfrm>
                    <a:custGeom>
                      <a:avLst/>
                      <a:gdLst>
                        <a:gd name="textAreaLeft" fmla="*/ 0 w 1772280"/>
                        <a:gd name="textAreaRight" fmla="*/ 1772640 w 1772280"/>
                        <a:gd name="textAreaTop" fmla="*/ 0 h 231480"/>
                        <a:gd name="textAreaBottom" fmla="*/ 231840 h 231480"/>
                      </a:gdLst>
                      <a:ahLst/>
                      <a:rect l="textAreaLeft" t="textAreaTop" r="textAreaRight" b="textAreaBottom"/>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78" name="Freeform 109"/>
                    <p:cNvSpPr/>
                    <p:nvPr/>
                  </p:nvSpPr>
                  <p:spPr>
                    <a:xfrm rot="5755200">
                      <a:off x="4715640" y="4928760"/>
                      <a:ext cx="950760" cy="364680"/>
                    </a:xfrm>
                    <a:custGeom>
                      <a:avLst/>
                      <a:gdLst>
                        <a:gd name="textAreaLeft" fmla="*/ 0 w 950760"/>
                        <a:gd name="textAreaRight" fmla="*/ 951120 w 950760"/>
                        <a:gd name="textAreaTop" fmla="*/ 0 h 364680"/>
                        <a:gd name="textAreaBottom" fmla="*/ 365040 h 364680"/>
                      </a:gdLst>
                      <a:ahLst/>
                      <a:rect l="textAreaLeft" t="textAreaTop" r="textAreaRight" b="textAreaBottom"/>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w="0">
                      <a:noFill/>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grpSp>
          <p:grpSp>
            <p:nvGrpSpPr>
              <p:cNvPr id="279" name="Group 110"/>
              <p:cNvGrpSpPr/>
              <p:nvPr/>
            </p:nvGrpSpPr>
            <p:grpSpPr>
              <a:xfrm>
                <a:off x="2174400" y="680400"/>
                <a:ext cx="6732720" cy="4523040"/>
                <a:chOff x="2174400" y="680400"/>
                <a:chExt cx="6732720" cy="4523040"/>
              </a:xfrm>
            </p:grpSpPr>
            <p:grpSp>
              <p:nvGrpSpPr>
                <p:cNvPr id="280" name="Group 111"/>
                <p:cNvGrpSpPr/>
                <p:nvPr/>
              </p:nvGrpSpPr>
              <p:grpSpPr>
                <a:xfrm>
                  <a:off x="2174400" y="680400"/>
                  <a:ext cx="6732720" cy="4523040"/>
                  <a:chOff x="2174400" y="680400"/>
                  <a:chExt cx="6732720" cy="4523040"/>
                </a:xfrm>
              </p:grpSpPr>
              <p:sp>
                <p:nvSpPr>
                  <p:cNvPr id="281" name="Arc 112"/>
                  <p:cNvSpPr/>
                  <p:nvPr/>
                </p:nvSpPr>
                <p:spPr>
                  <a:xfrm flipV="1">
                    <a:off x="5740560" y="855000"/>
                    <a:ext cx="3166560" cy="2525040"/>
                  </a:xfrm>
                  <a:custGeom>
                    <a:avLst/>
                    <a:gdLst>
                      <a:gd name="textAreaLeft" fmla="*/ 0 w 3166560"/>
                      <a:gd name="textAreaRight" fmla="*/ 3166920 w 3166560"/>
                      <a:gd name="textAreaTop" fmla="*/ 360 h 2525040"/>
                      <a:gd name="textAreaBottom" fmla="*/ 2525760 h 2525040"/>
                    </a:gdLst>
                    <a:ahLst/>
                    <a:rect l="textAreaLeft" t="textAreaTop" r="textAreaRight" b="textAreaBottom"/>
                    <a:pathLst>
                      <a:path fill="none" w="36729" h="21600">
                        <a:moveTo>
                          <a:pt x="36729" y="10451"/>
                        </a:moveTo>
                        <a:cubicBezTo>
                          <a:pt x="32926" y="17330"/>
                          <a:pt x="25686" y="21599"/>
                          <a:pt x="17826" y="21600"/>
                        </a:cubicBezTo>
                        <a:cubicBezTo>
                          <a:pt x="10696" y="21600"/>
                          <a:pt x="4025" y="18081"/>
                          <a:pt x="-1" y="12197"/>
                        </a:cubicBezTo>
                      </a:path>
                      <a:path stroke="0" w="36729" h="21600">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2" name="Arc 113"/>
                  <p:cNvSpPr/>
                  <p:nvPr/>
                </p:nvSpPr>
                <p:spPr>
                  <a:xfrm flipH="1">
                    <a:off x="2561400" y="2269080"/>
                    <a:ext cx="2486880" cy="2934360"/>
                  </a:xfrm>
                  <a:custGeom>
                    <a:avLst/>
                    <a:gdLst>
                      <a:gd name="textAreaLeft" fmla="*/ 360 w 2486880"/>
                      <a:gd name="textAreaRight" fmla="*/ 2487600 w 2486880"/>
                      <a:gd name="textAreaTop" fmla="*/ 0 h 2934360"/>
                      <a:gd name="textAreaBottom" fmla="*/ 2934720 h 2934360"/>
                    </a:gdLst>
                    <a:ahLst/>
                    <a:rect l="textAreaLeft" t="textAreaTop" r="textAreaRight" b="textAreaBottom"/>
                    <a:pathLst>
                      <a:path fill="none" w="30473" h="22305">
                        <a:moveTo>
                          <a:pt x="-1" y="1906"/>
                        </a:moveTo>
                        <a:cubicBezTo>
                          <a:pt x="2789" y="649"/>
                          <a:pt x="5813" y="-1"/>
                          <a:pt x="8873" y="0"/>
                        </a:cubicBezTo>
                        <a:cubicBezTo>
                          <a:pt x="20802" y="0"/>
                          <a:pt x="30473" y="9670"/>
                          <a:pt x="30473" y="21600"/>
                        </a:cubicBezTo>
                        <a:cubicBezTo>
                          <a:pt x="30473" y="21835"/>
                          <a:pt x="30469" y="22070"/>
                          <a:pt x="30461" y="22304"/>
                        </a:cubicBezTo>
                      </a:path>
                      <a:path stroke="0" w="30473" h="22305">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3" name="Arc 114"/>
                  <p:cNvSpPr/>
                  <p:nvPr/>
                </p:nvSpPr>
                <p:spPr>
                  <a:xfrm>
                    <a:off x="5818320" y="1749600"/>
                    <a:ext cx="1758240" cy="2935800"/>
                  </a:xfrm>
                  <a:custGeom>
                    <a:avLst/>
                    <a:gdLst>
                      <a:gd name="textAreaLeft" fmla="*/ 0 w 1758240"/>
                      <a:gd name="textAreaRight" fmla="*/ 1758600 w 1758240"/>
                      <a:gd name="textAreaTop" fmla="*/ 0 h 2935800"/>
                      <a:gd name="textAreaBottom" fmla="*/ 2936160 h 293580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4" name="Arc 115"/>
                  <p:cNvSpPr/>
                  <p:nvPr/>
                </p:nvSpPr>
                <p:spPr>
                  <a:xfrm flipH="1">
                    <a:off x="2174400" y="1296000"/>
                    <a:ext cx="3133440" cy="2935440"/>
                  </a:xfrm>
                  <a:custGeom>
                    <a:avLst/>
                    <a:gdLst>
                      <a:gd name="textAreaLeft" fmla="*/ 360 w 3133440"/>
                      <a:gd name="textAreaRight" fmla="*/ 3134160 w 3133440"/>
                      <a:gd name="textAreaTop" fmla="*/ 0 h 2935440"/>
                      <a:gd name="textAreaBottom" fmla="*/ 2935800 h 2935440"/>
                    </a:gdLst>
                    <a:ahLst/>
                    <a:rect l="textAreaLeft" t="textAreaTop" r="textAreaRight" b="textAreaBottom"/>
                    <a:pathLst>
                      <a:path fill="none" w="36830" h="22305">
                        <a:moveTo>
                          <a:pt x="0" y="6283"/>
                        </a:moveTo>
                        <a:cubicBezTo>
                          <a:pt x="4047" y="2258"/>
                          <a:pt x="9522" y="-1"/>
                          <a:pt x="15230" y="0"/>
                        </a:cubicBezTo>
                        <a:cubicBezTo>
                          <a:pt x="27159" y="0"/>
                          <a:pt x="36830" y="9670"/>
                          <a:pt x="36830" y="21600"/>
                        </a:cubicBezTo>
                        <a:cubicBezTo>
                          <a:pt x="36830" y="21835"/>
                          <a:pt x="36826" y="22070"/>
                          <a:pt x="36818" y="22304"/>
                        </a:cubicBezTo>
                      </a:path>
                      <a:path stroke="0" w="36830" h="22305">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5" name="Arc 116"/>
                  <p:cNvSpPr/>
                  <p:nvPr/>
                </p:nvSpPr>
                <p:spPr>
                  <a:xfrm flipH="1">
                    <a:off x="3056400" y="680400"/>
                    <a:ext cx="2282760" cy="2843280"/>
                  </a:xfrm>
                  <a:custGeom>
                    <a:avLst/>
                    <a:gdLst>
                      <a:gd name="textAreaLeft" fmla="*/ -360 w 2282760"/>
                      <a:gd name="textAreaRight" fmla="*/ 2282760 w 2282760"/>
                      <a:gd name="textAreaTop" fmla="*/ 0 h 2843280"/>
                      <a:gd name="textAreaBottom" fmla="*/ 2843640 h 2843280"/>
                    </a:gdLst>
                    <a:ahLst/>
                    <a:rect l="textAreaLeft" t="textAreaTop" r="textAreaRight" b="textAreaBottom"/>
                    <a:pathLst>
                      <a:path fill="none" w="31881" h="21600">
                        <a:moveTo>
                          <a:pt x="-1" y="10015"/>
                        </a:moveTo>
                        <a:cubicBezTo>
                          <a:pt x="3963" y="3778"/>
                          <a:pt x="10840" y="-1"/>
                          <a:pt x="18231" y="0"/>
                        </a:cubicBezTo>
                        <a:cubicBezTo>
                          <a:pt x="23204" y="0"/>
                          <a:pt x="28026" y="1716"/>
                          <a:pt x="31881" y="4859"/>
                        </a:cubicBezTo>
                      </a:path>
                      <a:path stroke="0" w="31881" h="21600">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6" name="Arc 117"/>
                  <p:cNvSpPr/>
                  <p:nvPr/>
                </p:nvSpPr>
                <p:spPr>
                  <a:xfrm>
                    <a:off x="5491440" y="1874520"/>
                    <a:ext cx="940680" cy="2842920"/>
                  </a:xfrm>
                  <a:custGeom>
                    <a:avLst/>
                    <a:gdLst>
                      <a:gd name="textAreaLeft" fmla="*/ 0 w 940680"/>
                      <a:gd name="textAreaRight" fmla="*/ 941040 w 940680"/>
                      <a:gd name="textAreaTop" fmla="*/ 0 h 2842920"/>
                      <a:gd name="textAreaBottom" fmla="*/ 2843280 h 2842920"/>
                    </a:gdLst>
                    <a:ahLst/>
                    <a:rect l="textAreaLeft" t="textAreaTop" r="textAreaRight" b="textAreaBottom"/>
                    <a:pathLst>
                      <a:path fill="none" w="31146" h="21600">
                        <a:moveTo>
                          <a:pt x="-1" y="4511"/>
                        </a:moveTo>
                        <a:cubicBezTo>
                          <a:pt x="3783" y="1586"/>
                          <a:pt x="8429" y="-1"/>
                          <a:pt x="13212" y="0"/>
                        </a:cubicBezTo>
                        <a:cubicBezTo>
                          <a:pt x="20409" y="0"/>
                          <a:pt x="27134" y="3585"/>
                          <a:pt x="31145" y="9561"/>
                        </a:cubicBezTo>
                      </a:path>
                      <a:path stroke="0" w="31146" h="21600">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87" name="Freeform 118"/>
                  <p:cNvSpPr/>
                  <p:nvPr/>
                </p:nvSpPr>
                <p:spPr>
                  <a:xfrm flipH="1">
                    <a:off x="4302000" y="833400"/>
                    <a:ext cx="515160" cy="1879560"/>
                  </a:xfrm>
                  <a:custGeom>
                    <a:avLst/>
                    <a:gdLst>
                      <a:gd name="textAreaLeft" fmla="*/ -360 w 515160"/>
                      <a:gd name="textAreaRight" fmla="*/ 515160 w 515160"/>
                      <a:gd name="textAreaTop" fmla="*/ 0 h 1879560"/>
                      <a:gd name="textAreaBottom" fmla="*/ 1879920 h 1879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sp>
              <p:nvSpPr>
                <p:cNvPr id="288" name="Freeform 119"/>
                <p:cNvSpPr/>
                <p:nvPr/>
              </p:nvSpPr>
              <p:spPr>
                <a:xfrm rot="20253000">
                  <a:off x="6127200" y="2179800"/>
                  <a:ext cx="546120" cy="1032120"/>
                </a:xfrm>
                <a:custGeom>
                  <a:avLst/>
                  <a:gdLst>
                    <a:gd name="textAreaLeft" fmla="*/ 0 w 546120"/>
                    <a:gd name="textAreaRight" fmla="*/ 546480 w 546120"/>
                    <a:gd name="textAreaTop" fmla="*/ 0 h 1032120"/>
                    <a:gd name="textAreaBottom" fmla="*/ 1032480 h 10321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grpSp>
          <p:nvGrpSpPr>
            <p:cNvPr id="289" name="Group 120"/>
            <p:cNvGrpSpPr/>
            <p:nvPr/>
          </p:nvGrpSpPr>
          <p:grpSpPr>
            <a:xfrm>
              <a:off x="2343960" y="725760"/>
              <a:ext cx="6411960" cy="4709160"/>
              <a:chOff x="2343960" y="725760"/>
              <a:chExt cx="6411960" cy="4709160"/>
            </a:xfrm>
          </p:grpSpPr>
          <p:sp>
            <p:nvSpPr>
              <p:cNvPr id="290" name="Freeform 121"/>
              <p:cNvSpPr/>
              <p:nvPr/>
            </p:nvSpPr>
            <p:spPr>
              <a:xfrm flipH="1">
                <a:off x="4470840" y="3248280"/>
                <a:ext cx="598320" cy="1824120"/>
              </a:xfrm>
              <a:custGeom>
                <a:avLst/>
                <a:gdLst>
                  <a:gd name="textAreaLeft" fmla="*/ 360 w 598320"/>
                  <a:gd name="textAreaRight" fmla="*/ 599040 w 598320"/>
                  <a:gd name="textAreaTop" fmla="*/ 0 h 1824120"/>
                  <a:gd name="textAreaBottom" fmla="*/ 1824480 h 18241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1" name="Arc 122"/>
              <p:cNvSpPr/>
              <p:nvPr/>
            </p:nvSpPr>
            <p:spPr>
              <a:xfrm flipH="1">
                <a:off x="3385440" y="2593080"/>
                <a:ext cx="2617200" cy="2841840"/>
              </a:xfrm>
              <a:custGeom>
                <a:avLst/>
                <a:gdLst>
                  <a:gd name="textAreaLeft" fmla="*/ 0 w 2617200"/>
                  <a:gd name="textAreaRight" fmla="*/ 2617200 w 2617200"/>
                  <a:gd name="textAreaTop" fmla="*/ 0 h 2841840"/>
                  <a:gd name="textAreaBottom" fmla="*/ 2842200 h 2841840"/>
                </a:gdLst>
                <a:ahLst/>
                <a:rect l="textAreaLeft" t="textAreaTop" r="textAreaRight" b="textAreaBottom"/>
                <a:pathLst>
                  <a:path fill="none" w="21600" h="21602">
                    <a:moveTo>
                      <a:pt x="5466" y="0"/>
                    </a:moveTo>
                    <a:cubicBezTo>
                      <a:pt x="14970" y="2486"/>
                      <a:pt x="21600" y="11073"/>
                      <a:pt x="21600" y="20897"/>
                    </a:cubicBezTo>
                    <a:cubicBezTo>
                      <a:pt x="21600" y="21132"/>
                      <a:pt x="21596" y="21367"/>
                      <a:pt x="21588" y="21601"/>
                    </a:cubicBezTo>
                  </a:path>
                  <a:path stroke="0" w="21600" h="21602">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2" name="Arc 123"/>
              <p:cNvSpPr/>
              <p:nvPr/>
            </p:nvSpPr>
            <p:spPr>
              <a:xfrm flipH="1">
                <a:off x="3646800" y="2135520"/>
                <a:ext cx="1534320" cy="2934360"/>
              </a:xfrm>
              <a:custGeom>
                <a:avLst/>
                <a:gdLst>
                  <a:gd name="textAreaLeft" fmla="*/ 360 w 1534320"/>
                  <a:gd name="textAreaRight" fmla="*/ 1535040 w 1534320"/>
                  <a:gd name="textAreaTop" fmla="*/ 0 h 2934360"/>
                  <a:gd name="textAreaBottom" fmla="*/ 2934720 h 2934360"/>
                </a:gdLst>
                <a:ahLst/>
                <a:rect l="textAreaLeft" t="textAreaTop" r="textAreaRight" b="textAreaBottom"/>
                <a:pathLst>
                  <a:path fill="none" w="28940" h="22305">
                    <a:moveTo>
                      <a:pt x="0" y="1285"/>
                    </a:moveTo>
                    <a:cubicBezTo>
                      <a:pt x="2353" y="434"/>
                      <a:pt x="4837" y="-1"/>
                      <a:pt x="7340" y="0"/>
                    </a:cubicBezTo>
                    <a:cubicBezTo>
                      <a:pt x="19269" y="0"/>
                      <a:pt x="28940" y="9670"/>
                      <a:pt x="28940" y="21600"/>
                    </a:cubicBezTo>
                    <a:cubicBezTo>
                      <a:pt x="28940" y="21835"/>
                      <a:pt x="28936" y="22070"/>
                      <a:pt x="28928" y="22304"/>
                    </a:cubicBezTo>
                  </a:path>
                  <a:path stroke="0" w="28940" h="22305">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3" name="Arc 124"/>
              <p:cNvSpPr/>
              <p:nvPr/>
            </p:nvSpPr>
            <p:spPr>
              <a:xfrm flipH="1">
                <a:off x="2343600" y="1751760"/>
                <a:ext cx="2930760" cy="2934360"/>
              </a:xfrm>
              <a:custGeom>
                <a:avLst/>
                <a:gdLst>
                  <a:gd name="textAreaLeft" fmla="*/ -360 w 2930760"/>
                  <a:gd name="textAreaRight" fmla="*/ 2930760 w 2930760"/>
                  <a:gd name="textAreaTop" fmla="*/ 0 h 2934360"/>
                  <a:gd name="textAreaBottom" fmla="*/ 2934720 h 2934360"/>
                </a:gdLst>
                <a:ahLst/>
                <a:rect l="textAreaLeft" t="textAreaTop" r="textAreaRight" b="textAreaBottom"/>
                <a:pathLst>
                  <a:path fill="none" w="34455" h="22305">
                    <a:moveTo>
                      <a:pt x="0" y="4241"/>
                    </a:moveTo>
                    <a:cubicBezTo>
                      <a:pt x="3720" y="1486"/>
                      <a:pt x="8226" y="-1"/>
                      <a:pt x="12855" y="0"/>
                    </a:cubicBezTo>
                    <a:cubicBezTo>
                      <a:pt x="24784" y="0"/>
                      <a:pt x="34455" y="9670"/>
                      <a:pt x="34455" y="21600"/>
                    </a:cubicBezTo>
                    <a:cubicBezTo>
                      <a:pt x="34455" y="21835"/>
                      <a:pt x="34451" y="22070"/>
                      <a:pt x="34443" y="22304"/>
                    </a:cubicBezTo>
                  </a:path>
                  <a:path stroke="0" w="34455" h="22305">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4" name="Arc 125"/>
              <p:cNvSpPr/>
              <p:nvPr/>
            </p:nvSpPr>
            <p:spPr>
              <a:xfrm>
                <a:off x="5588640" y="2163960"/>
                <a:ext cx="469800" cy="2934360"/>
              </a:xfrm>
              <a:custGeom>
                <a:avLst/>
                <a:gdLst>
                  <a:gd name="textAreaLeft" fmla="*/ 0 w 469800"/>
                  <a:gd name="textAreaRight" fmla="*/ 470160 w 469800"/>
                  <a:gd name="textAreaTop" fmla="*/ 0 h 2934360"/>
                  <a:gd name="textAreaBottom" fmla="*/ 2934720 h 293436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5" name="Arc 126"/>
              <p:cNvSpPr/>
              <p:nvPr/>
            </p:nvSpPr>
            <p:spPr>
              <a:xfrm>
                <a:off x="5711760" y="2150280"/>
                <a:ext cx="1238040" cy="2934360"/>
              </a:xfrm>
              <a:custGeom>
                <a:avLst/>
                <a:gdLst>
                  <a:gd name="textAreaLeft" fmla="*/ 0 w 1238040"/>
                  <a:gd name="textAreaRight" fmla="*/ 1238400 w 1238040"/>
                  <a:gd name="textAreaTop" fmla="*/ 0 h 2934360"/>
                  <a:gd name="textAreaBottom" fmla="*/ 2934720 h 2934360"/>
                </a:gdLst>
                <a:ahLst/>
                <a:rect l="textAreaLeft" t="textAreaTop" r="textAreaRight" b="textAreaBottom"/>
                <a:pathLst>
                  <a:path fill="none" w="34812" h="22305">
                    <a:moveTo>
                      <a:pt x="-1" y="4511"/>
                    </a:moveTo>
                    <a:cubicBezTo>
                      <a:pt x="3783" y="1586"/>
                      <a:pt x="8429" y="-1"/>
                      <a:pt x="13212" y="0"/>
                    </a:cubicBezTo>
                    <a:cubicBezTo>
                      <a:pt x="25141" y="0"/>
                      <a:pt x="34812" y="9670"/>
                      <a:pt x="34812" y="21600"/>
                    </a:cubicBezTo>
                    <a:cubicBezTo>
                      <a:pt x="34812" y="21835"/>
                      <a:pt x="34808" y="22070"/>
                      <a:pt x="34800" y="22304"/>
                    </a:cubicBezTo>
                  </a:path>
                  <a:path stroke="0" w="34812" h="22305">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6" name="Freeform 127"/>
              <p:cNvSpPr/>
              <p:nvPr/>
            </p:nvSpPr>
            <p:spPr>
              <a:xfrm>
                <a:off x="6155640" y="3560400"/>
                <a:ext cx="598320" cy="1824120"/>
              </a:xfrm>
              <a:custGeom>
                <a:avLst/>
                <a:gdLst>
                  <a:gd name="textAreaLeft" fmla="*/ 0 w 598320"/>
                  <a:gd name="textAreaRight" fmla="*/ 598680 w 598320"/>
                  <a:gd name="textAreaTop" fmla="*/ 0 h 1824120"/>
                  <a:gd name="textAreaBottom" fmla="*/ 1824480 h 18241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7" name="Freeform 128"/>
              <p:cNvSpPr/>
              <p:nvPr/>
            </p:nvSpPr>
            <p:spPr>
              <a:xfrm flipV="1" rot="19660800">
                <a:off x="5226840" y="2960640"/>
                <a:ext cx="543600" cy="1033920"/>
              </a:xfrm>
              <a:custGeom>
                <a:avLst/>
                <a:gdLst>
                  <a:gd name="textAreaLeft" fmla="*/ 0 w 543600"/>
                  <a:gd name="textAreaRight" fmla="*/ 543960 w 543600"/>
                  <a:gd name="textAreaTop" fmla="*/ 360 h 1033920"/>
                  <a:gd name="textAreaBottom" fmla="*/ 1034640 h 10339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8" name="Freeform 129"/>
              <p:cNvSpPr/>
              <p:nvPr/>
            </p:nvSpPr>
            <p:spPr>
              <a:xfrm flipH="1">
                <a:off x="2688120" y="3397680"/>
                <a:ext cx="1338480" cy="1879560"/>
              </a:xfrm>
              <a:custGeom>
                <a:avLst/>
                <a:gdLst>
                  <a:gd name="textAreaLeft" fmla="*/ 360 w 1338480"/>
                  <a:gd name="textAreaRight" fmla="*/ 1339200 w 1338480"/>
                  <a:gd name="textAreaTop" fmla="*/ 0 h 1879560"/>
                  <a:gd name="textAreaBottom" fmla="*/ 1879920 h 1879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299" name="Freeform 130"/>
              <p:cNvSpPr/>
              <p:nvPr/>
            </p:nvSpPr>
            <p:spPr>
              <a:xfrm flipH="1">
                <a:off x="3318840" y="1411560"/>
                <a:ext cx="858240" cy="1879560"/>
              </a:xfrm>
              <a:custGeom>
                <a:avLst/>
                <a:gdLst>
                  <a:gd name="textAreaLeft" fmla="*/ 360 w 858240"/>
                  <a:gd name="textAreaRight" fmla="*/ 858960 w 858240"/>
                  <a:gd name="textAreaTop" fmla="*/ 0 h 1879560"/>
                  <a:gd name="textAreaBottom" fmla="*/ 1879920 h 187956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00" name="Freeform 131"/>
              <p:cNvSpPr/>
              <p:nvPr/>
            </p:nvSpPr>
            <p:spPr>
              <a:xfrm>
                <a:off x="7513920" y="3121200"/>
                <a:ext cx="1242000" cy="1973520"/>
              </a:xfrm>
              <a:custGeom>
                <a:avLst/>
                <a:gdLst>
                  <a:gd name="textAreaLeft" fmla="*/ 0 w 1242000"/>
                  <a:gd name="textAreaRight" fmla="*/ 1242360 w 1242000"/>
                  <a:gd name="textAreaTop" fmla="*/ 0 h 1973520"/>
                  <a:gd name="textAreaBottom" fmla="*/ 1973880 h 197352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01" name="Freeform 132"/>
              <p:cNvSpPr/>
              <p:nvPr/>
            </p:nvSpPr>
            <p:spPr>
              <a:xfrm>
                <a:off x="6868800" y="2123280"/>
                <a:ext cx="1872360" cy="1315800"/>
              </a:xfrm>
              <a:custGeom>
                <a:avLst/>
                <a:gdLst>
                  <a:gd name="textAreaLeft" fmla="*/ 0 w 1872360"/>
                  <a:gd name="textAreaRight" fmla="*/ 1872720 w 1872360"/>
                  <a:gd name="textAreaTop" fmla="*/ 0 h 1315800"/>
                  <a:gd name="textAreaBottom" fmla="*/ 1316160 h 131580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02" name="Freeform 133"/>
              <p:cNvSpPr/>
              <p:nvPr/>
            </p:nvSpPr>
            <p:spPr>
              <a:xfrm>
                <a:off x="6937920" y="725760"/>
                <a:ext cx="819000" cy="1768680"/>
              </a:xfrm>
              <a:custGeom>
                <a:avLst/>
                <a:gdLst>
                  <a:gd name="textAreaLeft" fmla="*/ 0 w 819000"/>
                  <a:gd name="textAreaRight" fmla="*/ 819360 w 819000"/>
                  <a:gd name="textAreaTop" fmla="*/ 0 h 1768680"/>
                  <a:gd name="textAreaBottom" fmla="*/ 1769040 h 176868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sp>
            <p:nvSpPr>
              <p:cNvPr id="303" name="Freeform 134"/>
              <p:cNvSpPr/>
              <p:nvPr/>
            </p:nvSpPr>
            <p:spPr>
              <a:xfrm flipH="1" rot="1347000">
                <a:off x="4183920" y="2167560"/>
                <a:ext cx="542880" cy="1032480"/>
              </a:xfrm>
              <a:custGeom>
                <a:avLst/>
                <a:gdLst>
                  <a:gd name="textAreaLeft" fmla="*/ 360 w 542880"/>
                  <a:gd name="textAreaRight" fmla="*/ 543600 w 542880"/>
                  <a:gd name="textAreaTop" fmla="*/ 0 h 1032480"/>
                  <a:gd name="textAreaBottom" fmla="*/ 1032840 h 1032480"/>
                </a:gdLst>
                <a:ahLst/>
                <a:rect l="textAreaLeft" t="textAreaTop" r="textAreaRight" b="textAreaBottom"/>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txBody>
              <a:bodyPr wrap="none" lIns="90000" rIns="90000" tIns="46800" bIns="46800" anchor="ctr">
                <a:noAutofit/>
              </a:bodyPr>
              <a:p>
                <a:endParaRPr b="0" lang="en-US" sz="2400" spc="-1" strike="noStrike">
                  <a:solidFill>
                    <a:srgbClr val="000000"/>
                  </a:solidFill>
                  <a:latin typeface="Times New Roman"/>
                </a:endParaRPr>
              </a:p>
            </p:txBody>
          </p:sp>
        </p:grpSp>
      </p:grpSp>
      <p:sp>
        <p:nvSpPr>
          <p:cNvPr id="304" name="PlaceHolder 1"/>
          <p:cNvSpPr>
            <a:spLocks noGrp="1"/>
          </p:cNvSpPr>
          <p:nvPr>
            <p:ph type="title"/>
          </p:nvPr>
        </p:nvSpPr>
        <p:spPr>
          <a:xfrm>
            <a:off x="685800" y="301320"/>
            <a:ext cx="7772400" cy="1461960"/>
          </a:xfrm>
          <a:prstGeom prst="rect">
            <a:avLst/>
          </a:prstGeom>
          <a:noFill/>
          <a:ln w="0">
            <a:noFill/>
          </a:ln>
        </p:spPr>
        <p:txBody>
          <a:bodyPr lIns="90000" rIns="90000" tIns="46800" bIns="4680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305" name="PlaceHolder 2"/>
          <p:cNvSpPr>
            <a:spLocks noGrp="1"/>
          </p:cNvSpPr>
          <p:nvPr>
            <p:ph type="body"/>
          </p:nvPr>
        </p:nvSpPr>
        <p:spPr>
          <a:xfrm>
            <a:off x="685800" y="1981080"/>
            <a:ext cx="7772400" cy="4114800"/>
          </a:xfrm>
          <a:prstGeom prst="rect">
            <a:avLst/>
          </a:prstGeom>
          <a:noFill/>
          <a:ln w="0">
            <a:noFill/>
          </a:ln>
        </p:spPr>
        <p:txBody>
          <a:bodyPr lIns="90000" rIns="90000" tIns="46800" bIns="46800" anchor="t">
            <a:normAutofit fontScale="90616"/>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3040" indent="-28584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306" name="PlaceHolder 3"/>
          <p:cNvSpPr>
            <a:spLocks noGrp="1"/>
          </p:cNvSpPr>
          <p:nvPr>
            <p:ph type="dt" idx="22"/>
          </p:nvPr>
        </p:nvSpPr>
        <p:spPr>
          <a:xfrm>
            <a:off x="685800" y="6248520"/>
            <a:ext cx="190512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7" name="PlaceHolder 4"/>
          <p:cNvSpPr>
            <a:spLocks noGrp="1"/>
          </p:cNvSpPr>
          <p:nvPr>
            <p:ph type="ftr" idx="23"/>
          </p:nvPr>
        </p:nvSpPr>
        <p:spPr>
          <a:xfrm>
            <a:off x="3124080" y="6248520"/>
            <a:ext cx="2895840" cy="45720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8" name="PlaceHolder 5"/>
          <p:cNvSpPr>
            <a:spLocks noGrp="1"/>
          </p:cNvSpPr>
          <p:nvPr>
            <p:ph type="sldNum" idx="24"/>
          </p:nvPr>
        </p:nvSpPr>
        <p:spPr>
          <a:xfrm>
            <a:off x="6553080" y="6248520"/>
            <a:ext cx="1905120" cy="457200"/>
          </a:xfrm>
          <a:prstGeom prst="rect">
            <a:avLst/>
          </a:prstGeom>
          <a:noFill/>
          <a:ln w="0">
            <a:noFill/>
          </a:ln>
        </p:spPr>
        <p:txBody>
          <a:bodyPr lIns="90000" rIns="90000" tIns="46800" bIns="46800" anchor="t">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Black"/>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136E10-DC59-4B01-9654-5D55A3175C2C}" type="slidenum">
              <a:rPr b="0" lang="en-US" sz="1400" spc="-1" strike="noStrike">
                <a:solidFill>
                  <a:srgbClr val="000000"/>
                </a:solidFill>
                <a:latin typeface="Arial Black"/>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09" name="PlaceHolder 1"/>
          <p:cNvSpPr>
            <a:spLocks noGrp="1"/>
          </p:cNvSpPr>
          <p:nvPr>
            <p:ph type="title"/>
          </p:nvPr>
        </p:nvSpPr>
        <p:spPr>
          <a:xfrm>
            <a:off x="301680" y="228600"/>
            <a:ext cx="8510400" cy="132552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310" name="PlaceHolder 2"/>
          <p:cNvSpPr>
            <a:spLocks noGrp="1"/>
          </p:cNvSpPr>
          <p:nvPr>
            <p:ph type="body"/>
          </p:nvPr>
        </p:nvSpPr>
        <p:spPr>
          <a:xfrm>
            <a:off x="301680" y="1676160"/>
            <a:ext cx="8540640" cy="4422600"/>
          </a:xfrm>
          <a:prstGeom prst="rect">
            <a:avLst/>
          </a:prstGeom>
          <a:noFill/>
          <a:ln w="0">
            <a:noFill/>
          </a:ln>
        </p:spPr>
        <p:txBody>
          <a:bodyPr lIns="90000" rIns="90000" tIns="46800" bIns="46800"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3040" indent="-28584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11" name="PlaceHolder 3"/>
          <p:cNvSpPr>
            <a:spLocks noGrp="1"/>
          </p:cNvSpPr>
          <p:nvPr>
            <p:ph type="dt" idx="25"/>
          </p:nvPr>
        </p:nvSpPr>
        <p:spPr>
          <a:xfrm>
            <a:off x="685800" y="6248520"/>
            <a:ext cx="1905120" cy="457200"/>
          </a:xfrm>
          <a:prstGeom prst="rect">
            <a:avLst/>
          </a:prstGeom>
          <a:noFill/>
          <a:ln w="0">
            <a:noFill/>
          </a:ln>
        </p:spPr>
        <p:txBody>
          <a:bodyPr lIns="90000" rIns="90000" tIns="46800" bIns="46800" anchor="b">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12" name="PlaceHolder 4"/>
          <p:cNvSpPr>
            <a:spLocks noGrp="1"/>
          </p:cNvSpPr>
          <p:nvPr>
            <p:ph type="sldNum" idx="26"/>
          </p:nvPr>
        </p:nvSpPr>
        <p:spPr>
          <a:xfrm>
            <a:off x="6553080" y="6248520"/>
            <a:ext cx="1905120" cy="457200"/>
          </a:xfrm>
          <a:prstGeom prst="rect">
            <a:avLst/>
          </a:prstGeom>
          <a:noFill/>
          <a:ln w="0">
            <a:noFill/>
          </a:ln>
        </p:spPr>
        <p:txBody>
          <a:bodyPr lIns="90000" rIns="90000" tIns="46800" bIns="46800" anchor="b">
            <a:noAutofit/>
          </a:bodyPr>
          <a:lstStyle>
            <a:lvl1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BE1035-4DDA-4C67-9C75-82B72EA91B5A}" type="slidenum">
              <a:rPr b="0" lang="en-US" sz="1400" spc="-1" strike="noStrike">
                <a:solidFill>
                  <a:srgbClr val="000000"/>
                </a:solidFill>
                <a:latin typeface="Arial"/>
              </a:rPr>
              <a:t>&lt;number&gt;</a:t>
            </a:fld>
            <a:endParaRPr b="0" lang="en-US" sz="1400" spc="-1" strike="noStrike">
              <a:solidFill>
                <a:srgbClr val="000000"/>
              </a:solidFill>
              <a:latin typeface="Times New Roman"/>
            </a:endParaRPr>
          </a:p>
        </p:txBody>
      </p:sp>
      <p:sp>
        <p:nvSpPr>
          <p:cNvPr id="313" name="PlaceHolder 5"/>
          <p:cNvSpPr>
            <a:spLocks noGrp="1"/>
          </p:cNvSpPr>
          <p:nvPr>
            <p:ph type="ftr" idx="27"/>
          </p:nvPr>
        </p:nvSpPr>
        <p:spPr>
          <a:xfrm>
            <a:off x="7543440" y="6629040"/>
            <a:ext cx="1676520" cy="228600"/>
          </a:xfrm>
          <a:prstGeom prst="rect">
            <a:avLst/>
          </a:prstGeom>
          <a:noFill/>
          <a:ln w="0">
            <a:noFill/>
          </a:ln>
        </p:spPr>
        <p:txBody>
          <a:bodyPr lIns="90000" rIns="90000" tIns="46800" bIns="46800" anchor="b">
            <a:noAutofit/>
          </a:bodyPr>
          <a:lstStyle>
            <a:lvl1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pc="-1" strike="noStrike">
                <a:solidFill>
                  <a:srgbClr val="000000"/>
                </a:solidFill>
                <a:latin typeface="Arial"/>
              </a:defRPr>
            </a:lvl1pPr>
          </a:lstStyle>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4"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www.who.int/tdr/diseases/malaria/images/lifecycle.gif" TargetMode="External"/><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hyperlink" Target="http://www.who.int/tdr/diseases/malaria/images/lifecycle.gif" TargetMode="External"/><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audio" Target="../media/explode.wav"/><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5.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7.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6.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8.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gif"/><Relationship Id="rId2" Type="http://schemas.openxmlformats.org/officeDocument/2006/relationships/image" Target="../media/image17.jpeg"/><Relationship Id="rId3" Type="http://schemas.openxmlformats.org/officeDocument/2006/relationships/slideLayout" Target="../slideLayouts/slideLayout5.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7.jpeg"/><Relationship Id="rId3" Type="http://schemas.openxmlformats.org/officeDocument/2006/relationships/slideLayout" Target="../slideLayouts/slideLayout4.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85800" y="380880"/>
            <a:ext cx="7772400" cy="14702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5400" spc="-1" strike="noStrike">
                <a:solidFill>
                  <a:srgbClr val="ffff00"/>
                </a:solidFill>
                <a:latin typeface="Times New Roman"/>
              </a:rPr>
              <a:t>Presentation Suggestions</a:t>
            </a:r>
            <a:endParaRPr b="0" lang="en-US" sz="5400" spc="-1" strike="noStrike">
              <a:solidFill>
                <a:srgbClr val="000000"/>
              </a:solidFill>
              <a:latin typeface="Times New Roman"/>
            </a:endParaRPr>
          </a:p>
        </p:txBody>
      </p:sp>
      <p:sp>
        <p:nvSpPr>
          <p:cNvPr id="328" name="PlaceHolder 2"/>
          <p:cNvSpPr>
            <a:spLocks noGrp="1"/>
          </p:cNvSpPr>
          <p:nvPr>
            <p:ph type="subTitle"/>
          </p:nvPr>
        </p:nvSpPr>
        <p:spPr>
          <a:xfrm>
            <a:off x="0" y="1752120"/>
            <a:ext cx="9144000" cy="1752840"/>
          </a:xfrm>
          <a:prstGeom prst="rect">
            <a:avLst/>
          </a:prstGeom>
          <a:noFill/>
          <a:ln w="0">
            <a:noFill/>
          </a:ln>
        </p:spPr>
        <p:txBody>
          <a:bodyPr lIns="91440" rIns="91440" tIns="45720" bIns="45720" anchor="t">
            <a:noAutofit/>
          </a:bodyPr>
          <a:p>
            <a:pPr indent="0" algn="ctr">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Dr. Burnett and Dr. Singiser</a:t>
            </a:r>
            <a:endParaRPr b="0" lang="en-US" sz="2800" spc="-1" strike="noStrike">
              <a:solidFill>
                <a:srgbClr val="000000"/>
              </a:solidFill>
              <a:latin typeface="Times New Roman"/>
            </a:endParaRPr>
          </a:p>
          <a:p>
            <a:pPr indent="0" algn="ctr">
              <a:spcBef>
                <a:spcPts val="60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BIOL/CHEM 4900</a:t>
            </a:r>
            <a:endParaRPr b="0" lang="en-US" sz="2400" spc="-1" strike="noStrike">
              <a:solidFill>
                <a:srgbClr val="000000"/>
              </a:solidFill>
              <a:latin typeface="Times New Roman"/>
            </a:endParaRPr>
          </a:p>
        </p:txBody>
      </p:sp>
      <p:pic>
        <p:nvPicPr>
          <p:cNvPr id="329" name="Picture 4" descr="Pumpkin1"/>
          <p:cNvPicPr/>
          <p:nvPr/>
        </p:nvPicPr>
        <p:blipFill>
          <a:blip r:embed="rId1"/>
          <a:stretch/>
        </p:blipFill>
        <p:spPr>
          <a:xfrm>
            <a:off x="2514600" y="3048120"/>
            <a:ext cx="4191120" cy="3143160"/>
          </a:xfrm>
          <a:prstGeom prst="rect">
            <a:avLst/>
          </a:prstGeom>
          <a:ln w="0">
            <a:noFill/>
          </a:ln>
        </p:spPr>
      </p:pic>
      <p:sp>
        <p:nvSpPr>
          <p:cNvPr id="330" name="Text Box 5"/>
          <p:cNvSpPr/>
          <p:nvPr/>
        </p:nvSpPr>
        <p:spPr>
          <a:xfrm>
            <a:off x="4867920" y="6172200"/>
            <a:ext cx="1916640" cy="2314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Photo courtesy of Dr. Nickie Cauthen</a:t>
            </a:r>
            <a:endParaRPr b="0" lang="en-US" sz="900" spc="-1" strike="noStrike">
              <a:solidFill>
                <a:srgbClr val="000000"/>
              </a:solidFill>
              <a:latin typeface="Times New Roman"/>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685800" y="6091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US" sz="4400" spc="-1" strike="noStrike">
              <a:solidFill>
                <a:srgbClr val="000000"/>
              </a:solidFill>
              <a:latin typeface="Times New Roman"/>
            </a:endParaRPr>
          </a:p>
        </p:txBody>
      </p:sp>
      <p:pic>
        <p:nvPicPr>
          <p:cNvPr id="354" name="Picture 11" descr="lifecycle">
            <a:hlinkClick r:id="rId1"/>
          </p:cNvPr>
          <p:cNvPicPr/>
          <p:nvPr/>
        </p:nvPicPr>
        <p:blipFill>
          <a:blip r:embed="rId2"/>
          <a:stretch/>
        </p:blipFill>
        <p:spPr>
          <a:xfrm>
            <a:off x="2324160" y="1981080"/>
            <a:ext cx="4457520" cy="3915000"/>
          </a:xfrm>
          <a:prstGeom prst="rect">
            <a:avLst/>
          </a:prstGeom>
          <a:ln w="0">
            <a:noFill/>
          </a:ln>
        </p:spPr>
      </p:pic>
      <p:sp>
        <p:nvSpPr>
          <p:cNvPr id="355" name="Rectangle 5"/>
          <p:cNvSpPr/>
          <p:nvPr/>
        </p:nvSpPr>
        <p:spPr>
          <a:xfrm>
            <a:off x="3095640" y="5851440"/>
            <a:ext cx="2921040" cy="246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http://www.who.int/tdr/diseases/malaria/lifecycle.htm</a:t>
            </a:r>
            <a:endParaRPr b="0" lang="en-US" sz="1000" spc="-1" strike="noStrike">
              <a:solidFill>
                <a:srgbClr val="000000"/>
              </a:solidFill>
              <a:latin typeface="Times New Roman"/>
            </a:endParaRPr>
          </a:p>
        </p:txBody>
      </p:sp>
    </p:spTree>
  </p:cSld>
  <p:transition>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685800" y="6091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US" sz="4400" spc="-1" strike="noStrike">
              <a:solidFill>
                <a:srgbClr val="000000"/>
              </a:solidFill>
              <a:latin typeface="Times New Roman"/>
            </a:endParaRPr>
          </a:p>
        </p:txBody>
      </p:sp>
      <p:sp>
        <p:nvSpPr>
          <p:cNvPr id="357" name="PlaceHolder 2"/>
          <p:cNvSpPr>
            <a:spLocks noGrp="1"/>
          </p:cNvSpPr>
          <p:nvPr>
            <p:ph/>
          </p:nvPr>
        </p:nvSpPr>
        <p:spPr>
          <a:xfrm>
            <a:off x="685440" y="1828800"/>
            <a:ext cx="3809880" cy="4648320"/>
          </a:xfrm>
          <a:prstGeom prst="rect">
            <a:avLst/>
          </a:prstGeom>
          <a:noFill/>
          <a:ln w="0">
            <a:noFill/>
          </a:ln>
        </p:spPr>
        <p:txBody>
          <a:bodyPr lIns="91440" rIns="91440" tIns="45720" bIns="45720" anchor="t">
            <a:normAutofit/>
          </a:bodyPr>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Mosquito bite</a:t>
            </a:r>
            <a:endParaRPr b="0" lang="en-US" sz="20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Sporozoites enter blood</a:t>
            </a:r>
            <a:endParaRPr b="0" lang="en-US" sz="20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Travel to liver</a:t>
            </a:r>
            <a:endParaRPr b="0" lang="en-US"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Hepatocytes</a:t>
            </a:r>
            <a:endParaRPr b="0" lang="en-US" sz="18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Asexual growth</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Schizonts </a:t>
            </a:r>
            <a:r>
              <a:rPr b="0" lang="en-US" sz="1600" spc="-1" strike="noStrike">
                <a:solidFill>
                  <a:srgbClr val="ffffff"/>
                </a:solidFill>
                <a:latin typeface="Wingdings 3"/>
                <a:ea typeface="Wingdings 3"/>
              </a:rPr>
              <a:t></a:t>
            </a:r>
            <a:r>
              <a:rPr b="0" lang="en-US" sz="1600" spc="-1" strike="noStrike">
                <a:solidFill>
                  <a:srgbClr val="ffffff"/>
                </a:solidFill>
                <a:latin typeface="Times New Roman"/>
              </a:rPr>
              <a:t> merozoites</a:t>
            </a:r>
            <a:endParaRPr b="0" lang="en-US" sz="16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Merozoites to blood</a:t>
            </a:r>
            <a:endParaRPr b="0" lang="en-US" sz="18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Merozoa to blood</a:t>
            </a:r>
            <a:endParaRPr b="0" lang="en-US"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Infect RBC</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Release trophozoites, merozoites, schizonts</a:t>
            </a:r>
            <a:endParaRPr b="0" lang="en-US" sz="16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 transformation</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Gametocytes</a:t>
            </a:r>
            <a:endParaRPr b="0" lang="en-US" sz="1600" spc="-1" strike="noStrike">
              <a:solidFill>
                <a:srgbClr val="000000"/>
              </a:solidFill>
              <a:latin typeface="Times New Roman"/>
            </a:endParaRPr>
          </a:p>
          <a:p>
            <a:pPr marL="343080" indent="-34308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Passed to new mosquito</a:t>
            </a:r>
            <a:endParaRPr b="0" lang="en-US" sz="2000" spc="-1" strike="noStrike">
              <a:solidFill>
                <a:srgbClr val="000000"/>
              </a:solidFill>
              <a:latin typeface="Times New Roman"/>
            </a:endParaRPr>
          </a:p>
          <a:p>
            <a:pPr lvl="1" marL="743040" indent="-285840">
              <a:lnSpc>
                <a:spcPct val="90000"/>
              </a:lnSpc>
              <a:spcBef>
                <a:spcPts val="45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Sexual cycle</a:t>
            </a:r>
            <a:endParaRPr b="0" lang="en-US" sz="1800" spc="-1" strike="noStrike">
              <a:solidFill>
                <a:srgbClr val="000000"/>
              </a:solidFill>
              <a:latin typeface="Times New Roman"/>
            </a:endParaRPr>
          </a:p>
        </p:txBody>
      </p:sp>
      <p:sp>
        <p:nvSpPr>
          <p:cNvPr id="358" name="Rectangle 4"/>
          <p:cNvSpPr/>
          <p:nvPr/>
        </p:nvSpPr>
        <p:spPr>
          <a:xfrm>
            <a:off x="5184720" y="5394240"/>
            <a:ext cx="2921040" cy="246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http://www.who.int/tdr/diseases/malaria/lifecycle.htm</a:t>
            </a:r>
            <a:endParaRPr b="0" lang="en-US" sz="1000" spc="-1" strike="noStrike">
              <a:solidFill>
                <a:srgbClr val="000000"/>
              </a:solidFill>
              <a:latin typeface="Times New Roman"/>
            </a:endParaRPr>
          </a:p>
        </p:txBody>
      </p:sp>
      <p:pic>
        <p:nvPicPr>
          <p:cNvPr id="359" name="Picture 5" descr="lifecycle">
            <a:hlinkClick r:id="rId1"/>
          </p:cNvPr>
          <p:cNvPicPr/>
          <p:nvPr/>
        </p:nvPicPr>
        <p:blipFill>
          <a:blip r:embed="rId2"/>
          <a:stretch/>
        </p:blipFill>
        <p:spPr>
          <a:xfrm>
            <a:off x="4648320" y="1892160"/>
            <a:ext cx="3962160" cy="3480120"/>
          </a:xfrm>
          <a:prstGeom prst="rect">
            <a:avLst/>
          </a:prstGeom>
          <a:ln w="0">
            <a:noFill/>
          </a:ln>
        </p:spPr>
      </p:pic>
    </p:spTree>
  </p:cSld>
  <p:transition>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685800" y="3805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US" sz="4400" spc="-1" strike="noStrike">
              <a:solidFill>
                <a:srgbClr val="000000"/>
              </a:solidFill>
              <a:latin typeface="Times New Roman"/>
            </a:endParaRPr>
          </a:p>
        </p:txBody>
      </p:sp>
      <p:sp>
        <p:nvSpPr>
          <p:cNvPr id="361" name="PlaceHolder 2"/>
          <p:cNvSpPr>
            <a:spLocks noGrp="1"/>
          </p:cNvSpPr>
          <p:nvPr>
            <p:ph/>
          </p:nvPr>
        </p:nvSpPr>
        <p:spPr>
          <a:xfrm>
            <a:off x="609480" y="1752120"/>
            <a:ext cx="7925040" cy="4800600"/>
          </a:xfrm>
          <a:prstGeom prst="rect">
            <a:avLst/>
          </a:prstGeom>
          <a:noFill/>
          <a:ln w="0">
            <a:noFill/>
          </a:ln>
        </p:spPr>
        <p:txBody>
          <a:bodyPr lIns="91440" rIns="91440" tIns="45720" bIns="45720"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Fewer words on slides</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picture says a thousand words</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Don’t read the slides</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correct grammar and spelling</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Animation</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Often helpful, but not always necessary</a:t>
            </a:r>
            <a:endParaRPr b="0" lang="en-US"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Explain your graphics</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Keep slides in order; don’t flip back and forth</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Repeat slides if necessary</a:t>
            </a:r>
            <a:endParaRPr b="0" lang="en-US"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Point things out using laser pointer, stick, whatever</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Make eye contact (with everyone)</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Don’t turn your back on the audience</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Avoid hugging the podium</a:t>
            </a:r>
            <a:endParaRPr b="0" lang="en-US" sz="2400" spc="-1" strike="noStrike">
              <a:solidFill>
                <a:srgbClr val="000000"/>
              </a:solidFill>
              <a:latin typeface="Times New Roman"/>
            </a:endParaRPr>
          </a:p>
        </p:txBody>
      </p:sp>
    </p:spTree>
  </p:cSld>
  <p:transition>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685800" y="3805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US" sz="4400" spc="-1" strike="noStrike">
              <a:solidFill>
                <a:srgbClr val="000000"/>
              </a:solidFill>
              <a:latin typeface="Times New Roman"/>
            </a:endParaRPr>
          </a:p>
        </p:txBody>
      </p:sp>
      <p:sp>
        <p:nvSpPr>
          <p:cNvPr id="363" name="PlaceHolder 2"/>
          <p:cNvSpPr>
            <a:spLocks noGrp="1"/>
          </p:cNvSpPr>
          <p:nvPr>
            <p:ph/>
          </p:nvPr>
        </p:nvSpPr>
        <p:spPr>
          <a:xfrm>
            <a:off x="609120" y="1752480"/>
            <a:ext cx="8458200" cy="4724640"/>
          </a:xfrm>
          <a:prstGeom prst="rect">
            <a:avLst/>
          </a:prstGeom>
          <a:noFill/>
          <a:ln w="0">
            <a:noFill/>
          </a:ln>
        </p:spPr>
        <p:txBody>
          <a:bodyPr lIns="91440" rIns="91440" tIns="45720" bIns="45720"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Speak in a clear, loud voice </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Don’t trail off </a:t>
            </a:r>
            <a:endParaRPr b="0" lang="en-US"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Slow down and think about what you are saying</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Practice your presentation</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to avoid “um”, “okay”, etc.</a:t>
            </a:r>
            <a:endParaRPr b="0" lang="en-US"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pacing for time allotted</a:t>
            </a:r>
            <a:endParaRPr b="0" lang="en-US"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with pronunciation</a:t>
            </a:r>
            <a:endParaRPr b="0" lang="en-US"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Don’t memorize (sounds scripted) </a:t>
            </a:r>
            <a:endParaRPr b="0" lang="en-US"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Engage your audience </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asking a question, if asked repeat it IN A DIFFERENT WAY (they obviously didn’t get it the first time) </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Answer any questions and if you don’t know, you don’t know!!! </a:t>
            </a:r>
            <a:endParaRPr b="0" lang="en-US" sz="24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you don’t understand a question ask for a repeat</a:t>
            </a:r>
            <a:endParaRPr b="0" lang="en-US" sz="2400" spc="-1" strike="noStrike">
              <a:solidFill>
                <a:srgbClr val="000000"/>
              </a:solidFill>
              <a:latin typeface="Times New Roman"/>
            </a:endParaRPr>
          </a:p>
          <a:p>
            <a:pPr marL="343080" indent="0">
              <a:lnSpc>
                <a:spcPct val="80000"/>
              </a:lnSpc>
              <a:spcBef>
                <a:spcPts val="601"/>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transition>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762120" y="2057040"/>
            <a:ext cx="7315200" cy="25146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00"/>
                </a:solidFill>
                <a:latin typeface="Times New Roman"/>
              </a:rPr>
              <a:t>What is wrong with the following slides?</a:t>
            </a:r>
            <a:endParaRPr b="0" lang="en-US" sz="4800" spc="-1" strike="noStrike">
              <a:solidFill>
                <a:srgbClr val="000000"/>
              </a:solidFill>
              <a:latin typeface="Times New Roman"/>
            </a:endParaRPr>
          </a:p>
        </p:txBody>
      </p:sp>
    </p:spTree>
  </p:cSld>
  <p:transition>
    <p:random/>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685800" y="6091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Times New Roman"/>
              </a:rPr>
              <a:t>THE CENTRAL DOGMA OF MOLECULAR BIOLOGY</a:t>
            </a:r>
            <a:endParaRPr b="0" lang="en-US" sz="4000" spc="-1" strike="noStrike">
              <a:solidFill>
                <a:srgbClr val="000000"/>
              </a:solidFill>
              <a:latin typeface="Times New Roman"/>
            </a:endParaRPr>
          </a:p>
        </p:txBody>
      </p:sp>
      <p:sp>
        <p:nvSpPr>
          <p:cNvPr id="366"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fontScale="93740"/>
          </a:bodyPr>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Transcription of DNA to RNA to protein:</a:t>
            </a:r>
            <a:endParaRPr b="0" lang="en-US" sz="2800" spc="-1" strike="noStrike">
              <a:solidFill>
                <a:srgbClr val="000000"/>
              </a:solidFill>
              <a:latin typeface="Times New Roman"/>
            </a:endParaRPr>
          </a:p>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1.The DNA replicates its information in a process</a:t>
            </a:r>
            <a:endParaRPr b="0" lang="en-US" sz="2800" spc="-1" strike="noStrike">
              <a:solidFill>
                <a:srgbClr val="000000"/>
              </a:solidFill>
              <a:latin typeface="Times New Roman"/>
            </a:endParaRPr>
          </a:p>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 </a:t>
            </a:r>
            <a:r>
              <a:rPr b="0" lang="en-US" sz="2800" spc="-1" strike="noStrike">
                <a:solidFill>
                  <a:srgbClr val="000000"/>
                </a:solidFill>
                <a:latin typeface="Times New Roman"/>
              </a:rPr>
              <a:t>that involves many enzymes: replication.</a:t>
            </a:r>
            <a:endParaRPr b="0" lang="en-US" sz="2800" spc="-1" strike="noStrike">
              <a:solidFill>
                <a:srgbClr val="000000"/>
              </a:solidFill>
              <a:latin typeface="Times New Roman"/>
            </a:endParaRPr>
          </a:p>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2. The DNA codes for the production of messenger RNA (mRNA) during</a:t>
            </a:r>
            <a:r>
              <a:rPr b="0" lang="en-US" sz="2800" spc="-1" strike="noStrike">
                <a:solidFill>
                  <a:srgbClr val="000000"/>
                </a:solidFill>
                <a:latin typeface="Times New Roman"/>
              </a:rPr>
              <a:t> transcription.</a:t>
            </a:r>
            <a:endParaRPr b="0" lang="en-US" sz="2800" spc="-1" strike="noStrike">
              <a:solidFill>
                <a:srgbClr val="000000"/>
              </a:solidFill>
              <a:latin typeface="Times New Roman"/>
            </a:endParaRPr>
          </a:p>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3. In eucaryotic cells, the mRNA is processed  and migrates from the nucleus to the cytoplasm.</a:t>
            </a:r>
            <a:endParaRPr b="0" lang="en-US" sz="2800" spc="-1" strike="noStrike">
              <a:solidFill>
                <a:srgbClr val="000000"/>
              </a:solidFill>
              <a:latin typeface="Times New Roman"/>
            </a:endParaRPr>
          </a:p>
          <a:p>
            <a:pPr marL="609480" indent="-609480">
              <a:lnSpc>
                <a:spcPct val="80000"/>
              </a:lnSpc>
              <a:spcBef>
                <a:spcPts val="7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4. Messenger RNA carries coded information to ribosomes. The ribosomes "read" this information and use it for protein synthesis. This process is called translation.</a:t>
            </a:r>
            <a:endParaRPr b="0" lang="en-US" sz="2800" spc="-1" strike="noStrike">
              <a:solidFill>
                <a:srgbClr val="000000"/>
              </a:solidFill>
              <a:latin typeface="Times New Roman"/>
            </a:endParaRPr>
          </a:p>
        </p:txBody>
      </p:sp>
    </p:spTree>
  </p:cSld>
  <p:transition>
    <p:random/>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cc"/>
        </a:solidFill>
      </p:bgPr>
    </p:bg>
    <p:spTree>
      <p:nvGrpSpPr>
        <p:cNvPr id="1" name=""/>
        <p:cNvGrpSpPr/>
        <p:nvPr/>
      </p:nvGrpSpPr>
      <p:grpSpPr>
        <a:xfrm>
          <a:off x="0" y="0"/>
          <a:ext cx="0" cy="0"/>
          <a:chOff x="0" y="0"/>
          <a:chExt cx="0" cy="0"/>
        </a:xfrm>
      </p:grpSpPr>
      <p:sp>
        <p:nvSpPr>
          <p:cNvPr id="367" name="PlaceHolder 1"/>
          <p:cNvSpPr>
            <a:spLocks noGrp="1"/>
          </p:cNvSpPr>
          <p:nvPr>
            <p:ph/>
          </p:nvPr>
        </p:nvSpPr>
        <p:spPr>
          <a:xfrm>
            <a:off x="685800" y="1981080"/>
            <a:ext cx="3276720" cy="4114800"/>
          </a:xfrm>
          <a:prstGeom prst="rect">
            <a:avLst/>
          </a:prstGeom>
          <a:noFill/>
          <a:ln w="0">
            <a:noFill/>
          </a:ln>
        </p:spPr>
        <p:txBody>
          <a:bodyPr lIns="91440" rIns="91440" tIns="45720" bIns="45720" anchor="t">
            <a:normAutofit/>
          </a:bodyPr>
          <a:p>
            <a:pPr marL="343080" indent="-343080">
              <a:lnSpc>
                <a:spcPct val="9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Located approximately 25-30 bases pairs upstream of the transcriptional unti the TATA box is highly conserved sequence that works to help position RNA plms during initiation of transcription.</a:t>
            </a:r>
            <a:endParaRPr b="0" lang="en-US" sz="2400" spc="-1" strike="noStrike">
              <a:solidFill>
                <a:srgbClr val="000000"/>
              </a:solidFill>
              <a:latin typeface="Times New Roman"/>
            </a:endParaRPr>
          </a:p>
        </p:txBody>
      </p:sp>
      <p:pic>
        <p:nvPicPr>
          <p:cNvPr id="368" name="Picture 5" descr="0355"/>
          <p:cNvPicPr/>
          <p:nvPr/>
        </p:nvPicPr>
        <p:blipFill>
          <a:blip r:embed="rId1"/>
          <a:stretch/>
        </p:blipFill>
        <p:spPr>
          <a:xfrm>
            <a:off x="6553080" y="3886200"/>
            <a:ext cx="2438640" cy="1828800"/>
          </a:xfrm>
          <a:prstGeom prst="rect">
            <a:avLst/>
          </a:prstGeom>
          <a:ln w="0">
            <a:noFill/>
          </a:ln>
        </p:spPr>
      </p:pic>
    </p:spTree>
  </p:cSld>
  <p:transition>
    <p:random/>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35">
                                  <p:stCondLst>
                                    <p:cond delay="0"/>
                                  </p:stCondLst>
                                  <p:childTnLst>
                                    <p:audio isNarration="0">
                                      <p:cMediaNode showWhenStopped="1">
                                        <p:cTn/>
                                        <p:tgtEl>
                                          <p:sndTgt r:embed="rId2" name="explode.wav"/>
                                        </p:tgtEl>
                                      </p:cMediaNode>
                                    </p:audio>
                                    <p:set>
                                      <p:cBhvr>
                                        <p:cTn id="58" dur="1" fill="hold">
                                          <p:stCondLst>
                                            <p:cond delay="0"/>
                                          </p:stCondLst>
                                        </p:cTn>
                                        <p:tgtEl>
                                          <p:spTgt spid="368"/>
                                        </p:tgtEl>
                                        <p:attrNameLst>
                                          <p:attrName>style.visibility</p:attrName>
                                        </p:attrNameLst>
                                      </p:cBhvr>
                                      <p:to>
                                        <p:strVal val="visible"/>
                                      </p:to>
                                    </p:set>
                                    <p:animEffect filter="fade" transition="in">
                                      <p:cBhvr additive="repl">
                                        <p:cTn id="59" dur="2000"/>
                                        <p:tgtEl>
                                          <p:spTgt spid="368"/>
                                        </p:tgtEl>
                                      </p:cBhvr>
                                    </p:animEffect>
                                    <p:anim calcmode="lin" valueType="num">
                                      <p:cBhvr additive="repl">
                                        <p:cTn id="60" dur="2000" fill="hold"/>
                                        <p:tgtEl>
                                          <p:spTgt spid="368"/>
                                        </p:tgtEl>
                                        <p:attrNameLst>
                                          <p:attrName>r</p:attrName>
                                        </p:attrNameLst>
                                      </p:cBhvr>
                                      <p:tavLst>
                                        <p:tav tm="0">
                                          <p:val>
                                            <p:strVal val="720"/>
                                          </p:val>
                                        </p:tav>
                                        <p:tav tm="100000">
                                          <p:val>
                                            <p:strVal val="0"/>
                                          </p:val>
                                        </p:tav>
                                      </p:tavLst>
                                    </p:anim>
                                    <p:anim calcmode="lin" valueType="num">
                                      <p:cBhvr additive="repl">
                                        <p:cTn id="61" dur="2000" fill="hold"/>
                                        <p:tgtEl>
                                          <p:spTgt spid="368"/>
                                        </p:tgtEl>
                                        <p:attrNameLst>
                                          <p:attrName>ppt_h</p:attrName>
                                        </p:attrNameLst>
                                      </p:cBhvr>
                                      <p:tavLst>
                                        <p:tav tm="0">
                                          <p:val>
                                            <p:fltVal val="0"/>
                                          </p:val>
                                        </p:tav>
                                        <p:tav tm="100000">
                                          <p:val>
                                            <p:strVal val="#ppt_h"/>
                                          </p:val>
                                        </p:tav>
                                      </p:tavLst>
                                    </p:anim>
                                    <p:anim calcmode="lin" valueType="num">
                                      <p:cBhvr additive="repl">
                                        <p:cTn id="62" dur="2000" fill="hold"/>
                                        <p:tgtEl>
                                          <p:spTgt spid="36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99cc"/>
        </a:solidFill>
      </p:bgPr>
    </p:bg>
    <p:spTree>
      <p:nvGrpSpPr>
        <p:cNvPr id="1" name=""/>
        <p:cNvGrpSpPr/>
        <p:nvPr/>
      </p:nvGrpSpPr>
      <p:grpSpPr>
        <a:xfrm>
          <a:off x="0" y="0"/>
          <a:ext cx="0" cy="0"/>
          <a:chOff x="0" y="0"/>
          <a:chExt cx="0" cy="0"/>
        </a:xfrm>
      </p:grpSpPr>
      <p:sp>
        <p:nvSpPr>
          <p:cNvPr id="369" name="PlaceHolder 1"/>
          <p:cNvSpPr>
            <a:spLocks noGrp="1"/>
          </p:cNvSpPr>
          <p:nvPr>
            <p:ph type="title"/>
          </p:nvPr>
        </p:nvSpPr>
        <p:spPr>
          <a:xfrm>
            <a:off x="685800" y="22824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More Practice</a:t>
            </a:r>
            <a:endParaRPr b="0" lang="en-US" sz="4400" spc="-1" strike="noStrike">
              <a:solidFill>
                <a:srgbClr val="b7e7ff"/>
              </a:solidFill>
              <a:latin typeface="Arial"/>
            </a:endParaRPr>
          </a:p>
        </p:txBody>
      </p:sp>
      <p:sp>
        <p:nvSpPr>
          <p:cNvPr id="370" name="Footer Placeholder 4"/>
          <p:cNvSpPr/>
          <p:nvPr/>
        </p:nvSpPr>
        <p:spPr>
          <a:xfrm>
            <a:off x="7543800" y="6629400"/>
            <a:ext cx="1676520" cy="228600"/>
          </a:xfrm>
          <a:prstGeom prst="rect">
            <a:avLst/>
          </a:prstGeom>
          <a:noFill/>
          <a:ln w="0">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US" sz="1400" spc="-1" strike="noStrike">
              <a:solidFill>
                <a:srgbClr val="000000"/>
              </a:solidFill>
              <a:latin typeface="Times New Roman"/>
            </a:endParaRPr>
          </a:p>
        </p:txBody>
      </p:sp>
      <p:sp>
        <p:nvSpPr>
          <p:cNvPr id="371" name="Rectangle 5"/>
          <p:cNvSpPr/>
          <p:nvPr/>
        </p:nvSpPr>
        <p:spPr>
          <a:xfrm>
            <a:off x="762120" y="1828800"/>
            <a:ext cx="7619760" cy="23389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What is the enthalpy change during the process in which 100.0 g of water at 50.0 °C is cooled to ice at –30.0 °C under a constant pressure of 1 atm? The specific heats of ice, water, and steam are 2.03 J/g-K, 4.18 J/g-K, and 1.84 J/g-K, respectively. For H</a:t>
            </a:r>
            <a:r>
              <a:rPr b="0" lang="en-US" sz="2400" spc="-1" strike="noStrike" baseline="-25000">
                <a:solidFill>
                  <a:srgbClr val="000000"/>
                </a:solidFill>
                <a:latin typeface="Times New Roman"/>
              </a:rPr>
              <a:t>2</a:t>
            </a:r>
            <a:r>
              <a:rPr b="0" lang="en-US" sz="2400" spc="-1" strike="noStrike">
                <a:solidFill>
                  <a:srgbClr val="000000"/>
                </a:solidFill>
                <a:latin typeface="Times New Roman"/>
              </a:rPr>
              <a:t>O,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fus</a:t>
            </a:r>
            <a:r>
              <a:rPr b="0" lang="en-US" sz="2400" spc="-1" strike="noStrike">
                <a:solidFill>
                  <a:srgbClr val="000000"/>
                </a:solidFill>
                <a:latin typeface="Times New Roman"/>
              </a:rPr>
              <a:t> = 6.01 kJ/mol and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vap</a:t>
            </a:r>
            <a:r>
              <a:rPr b="0" lang="en-US" sz="2400" spc="-1" strike="noStrike">
                <a:solidFill>
                  <a:srgbClr val="000000"/>
                </a:solidFill>
                <a:latin typeface="Times New Roman"/>
              </a:rPr>
              <a:t> = 40.67 kJ/mol.?</a:t>
            </a:r>
            <a:endParaRPr b="0" lang="en-US" sz="2400" spc="-1" strike="noStrike">
              <a:solidFill>
                <a:srgbClr val="000000"/>
              </a:solidFill>
              <a:latin typeface="Times New Roman"/>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7">
                                  <p:stCondLst>
                                    <p:cond delay="0"/>
                                  </p:stCondLst>
                                  <p:iterate type="lt">
                                    <p:tmAbs val="40"/>
                                  </p:iterate>
                                  <p:childTnLst>
                                    <p:set>
                                      <p:cBhvr>
                                        <p:cTn id="68" dur="1" fill="hold">
                                          <p:stCondLst>
                                            <p:cond delay="0"/>
                                          </p:stCondLst>
                                        </p:cTn>
                                        <p:tgtEl>
                                          <p:spTgt spid="371"/>
                                        </p:tgtEl>
                                        <p:attrNameLst>
                                          <p:attrName>style.visibility</p:attrName>
                                        </p:attrNameLst>
                                      </p:cBhvr>
                                      <p:to>
                                        <p:strVal val="visible"/>
                                      </p:to>
                                    </p:set>
                                    <p:anim calcmode="discrete" valueType="clr">
                                      <p:cBhvr additive="repl">
                                        <p:cTn id="69" dur="80"/>
                                        <p:tgtEl>
                                          <p:spTgt spid="371"/>
                                        </p:tgtEl>
                                        <p:attrNameLst>
                                          <p:attrName>style.color</p:attrName>
                                        </p:attrNameLst>
                                      </p:cBhvr>
                                      <p:tavLst>
                                        <p:tav tm="0">
                                          <p:val>
                                            <p:strVal val="rgb(-1,-20,-52)"/>
                                          </p:val>
                                        </p:tav>
                                        <p:tav tm="50000">
                                          <p:val>
                                            <p:strVal val="rgb(-1,-103,51)"/>
                                          </p:val>
                                        </p:tav>
                                      </p:tavLst>
                                    </p:anim>
                                    <p:anim calcmode="discrete" valueType="clr">
                                      <p:cBhvr additive="repl">
                                        <p:cTn id="70" dur="80"/>
                                        <p:tgtEl>
                                          <p:spTgt spid="371"/>
                                        </p:tgtEl>
                                        <p:attrNameLst>
                                          <p:attrName>fillcolor</p:attrName>
                                        </p:attrNameLst>
                                      </p:cBhvr>
                                      <p:tavLst>
                                        <p:tav tm="0">
                                          <p:val>
                                            <p:strVal val="rgb(-1,-20,-52)"/>
                                          </p:val>
                                        </p:tav>
                                        <p:tav tm="50000">
                                          <p:val>
                                            <p:strVal val="rgb(-1,-103,51)"/>
                                          </p:val>
                                        </p:tav>
                                      </p:tavLst>
                                    </p:anim>
                                    <p:set>
                                      <p:cBhvr>
                                        <p:cTn id="71" dur="80"/>
                                        <p:tgtEl>
                                          <p:spTgt spid="371"/>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72" name="PlaceHolder 1"/>
          <p:cNvSpPr>
            <a:spLocks noGrp="1"/>
          </p:cNvSpPr>
          <p:nvPr>
            <p:ph type="title"/>
          </p:nvPr>
        </p:nvSpPr>
        <p:spPr>
          <a:xfrm>
            <a:off x="0" y="75960"/>
            <a:ext cx="91440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SOM Output</a:t>
            </a:r>
            <a:endParaRPr b="0" lang="en-US" sz="4400" spc="-1" strike="noStrike">
              <a:solidFill>
                <a:srgbClr val="b7e7ff"/>
              </a:solidFill>
              <a:latin typeface="Arial"/>
            </a:endParaRPr>
          </a:p>
        </p:txBody>
      </p:sp>
      <p:pic>
        <p:nvPicPr>
          <p:cNvPr id="373" name="Picture 3" descr=""/>
          <p:cNvPicPr/>
          <p:nvPr/>
        </p:nvPicPr>
        <p:blipFill>
          <a:blip r:embed="rId1"/>
          <a:stretch/>
        </p:blipFill>
        <p:spPr>
          <a:xfrm>
            <a:off x="0" y="1143000"/>
            <a:ext cx="9144000" cy="5508720"/>
          </a:xfrm>
          <a:prstGeom prst="rect">
            <a:avLst/>
          </a:prstGeom>
          <a:ln w="0">
            <a:noFill/>
          </a:ln>
        </p:spPr>
      </p:pic>
    </p:spTree>
  </p:cSld>
  <p:transition>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f00"/>
        </a:solidFill>
      </p:bgPr>
    </p:bg>
    <p:spTree>
      <p:nvGrpSpPr>
        <p:cNvPr id="1" name=""/>
        <p:cNvGrpSpPr/>
        <p:nvPr/>
      </p:nvGrpSpPr>
      <p:grpSpPr>
        <a:xfrm>
          <a:off x="0" y="0"/>
          <a:ext cx="0" cy="0"/>
          <a:chOff x="0" y="0"/>
          <a:chExt cx="0" cy="0"/>
        </a:xfrm>
      </p:grpSpPr>
      <p:sp>
        <p:nvSpPr>
          <p:cNvPr id="374" name="Text Box 2"/>
          <p:cNvSpPr/>
          <p:nvPr/>
        </p:nvSpPr>
        <p:spPr>
          <a:xfrm>
            <a:off x="1374840" y="1143000"/>
            <a:ext cx="6324120" cy="503172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RNA  information (in the form of</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nucleotide sequences) is then</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e0d02"/>
                </a:solidFill>
                <a:latin typeface="Times New Roman"/>
              </a:rPr>
              <a:t>TRANSLATED</a:t>
            </a:r>
            <a:r>
              <a:rPr b="0" lang="en-US" sz="3600" spc="-1" strike="noStrike">
                <a:solidFill>
                  <a:srgbClr val="0e0d02"/>
                </a:solidFill>
                <a:latin typeface="Times New Roman"/>
              </a:rPr>
              <a:t> into proteins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(long polypeptide chains) by </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complex units called ribosomes.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Proteins are the work horses of</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biological systems, i.e. enzymes,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messengers, and building blocks.</a:t>
            </a:r>
            <a:endParaRPr b="0" lang="en-US" sz="3600" spc="-1" strike="noStrike">
              <a:solidFill>
                <a:srgbClr val="000000"/>
              </a:solidFill>
              <a:latin typeface="Times New Roman"/>
            </a:endParaRPr>
          </a:p>
        </p:txBody>
      </p:sp>
    </p:spTree>
  </p:cSld>
  <p:transition>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685440" y="304920"/>
            <a:ext cx="3352680" cy="13716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00"/>
                </a:solidFill>
                <a:latin typeface="Times New Roman"/>
              </a:rPr>
              <a:t>A Sad Day on Sesame Street </a:t>
            </a:r>
            <a:endParaRPr b="0" lang="en-US" sz="4000" spc="-1" strike="noStrike">
              <a:solidFill>
                <a:srgbClr val="000000"/>
              </a:solidFill>
              <a:latin typeface="Times New Roman"/>
            </a:endParaRPr>
          </a:p>
        </p:txBody>
      </p:sp>
      <p:sp>
        <p:nvSpPr>
          <p:cNvPr id="332" name="PlaceHolder 2"/>
          <p:cNvSpPr>
            <a:spLocks noGrp="1"/>
          </p:cNvSpPr>
          <p:nvPr>
            <p:ph/>
          </p:nvPr>
        </p:nvSpPr>
        <p:spPr>
          <a:xfrm>
            <a:off x="685440" y="2285640"/>
            <a:ext cx="3809880" cy="3809880"/>
          </a:xfrm>
          <a:prstGeom prst="rect">
            <a:avLst/>
          </a:prstGeom>
          <a:noFill/>
          <a:ln w="0">
            <a:noFill/>
          </a:ln>
        </p:spPr>
        <p:txBody>
          <a:bodyPr lIns="91440" rIns="91440" tIns="45720" bIns="45720" anchor="t">
            <a:normAutofit/>
          </a:bodyPr>
          <a:p>
            <a:pPr marL="343080" indent="-343080">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Citing your images</a:t>
            </a:r>
            <a:endParaRPr b="0" lang="en-US" sz="2800" spc="-1" strike="noStrike">
              <a:solidFill>
                <a:srgbClr val="000000"/>
              </a:solidFill>
              <a:latin typeface="Times New Roman"/>
            </a:endParaRPr>
          </a:p>
          <a:p>
            <a:pPr marL="343080" indent="-343080">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Use small print</a:t>
            </a:r>
            <a:endParaRPr b="0" lang="en-US" sz="2800" spc="-1" strike="noStrike">
              <a:solidFill>
                <a:srgbClr val="000000"/>
              </a:solidFill>
              <a:latin typeface="Times New Roman"/>
            </a:endParaRPr>
          </a:p>
        </p:txBody>
      </p:sp>
      <p:sp>
        <p:nvSpPr>
          <p:cNvPr id="333" name="Rectangle 3"/>
          <p:cNvSpPr/>
          <p:nvPr/>
        </p:nvSpPr>
        <p:spPr>
          <a:xfrm>
            <a:off x="4572000" y="6324480"/>
            <a:ext cx="4343400" cy="246600"/>
          </a:xfrm>
          <a:prstGeom prst="rect">
            <a:avLst/>
          </a:prstGeom>
          <a:noFill/>
          <a:ln w="0">
            <a:noFill/>
          </a:ln>
        </p:spPr>
        <p:style>
          <a:lnRef idx="0"/>
          <a:fillRef idx="0"/>
          <a:effectRef idx="0"/>
          <a:fontRef idx="minor"/>
        </p:style>
        <p:txBody>
          <a:bodyPr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http://www.bilibala.com/veryveryfunny/html/jokedata/sadday.html </a:t>
            </a:r>
            <a:endParaRPr b="0" lang="en-US" sz="1000" spc="-1" strike="noStrike">
              <a:solidFill>
                <a:srgbClr val="000000"/>
              </a:solidFill>
              <a:latin typeface="Times New Roman"/>
            </a:endParaRPr>
          </a:p>
        </p:txBody>
      </p:sp>
      <p:pic>
        <p:nvPicPr>
          <p:cNvPr id="334" name="Picture 9" descr="Sad Day"/>
          <p:cNvPicPr/>
          <p:nvPr/>
        </p:nvPicPr>
        <p:blipFill>
          <a:blip r:embed="rId1"/>
          <a:stretch/>
        </p:blipFill>
        <p:spPr>
          <a:xfrm>
            <a:off x="4648320" y="304920"/>
            <a:ext cx="4132080" cy="6019560"/>
          </a:xfrm>
          <a:prstGeom prst="rect">
            <a:avLst/>
          </a:prstGeom>
          <a:ln w="0">
            <a:noFill/>
          </a:ln>
        </p:spPr>
      </p:pic>
    </p:spTree>
  </p:cSld>
  <p:transition>
    <p:random/>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91600"/>
            <a:ext cx="8229600" cy="87156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900" spc="-1" strike="noStrike">
                <a:solidFill>
                  <a:srgbClr val="b7e7ff"/>
                </a:solidFill>
                <a:latin typeface="Arial"/>
              </a:rPr>
              <a:t>URSIDAE (Bears)</a:t>
            </a:r>
            <a:r>
              <a:rPr b="0" lang="en-US" sz="4400" spc="-1" strike="noStrike">
                <a:solidFill>
                  <a:srgbClr val="b7e7ff"/>
                </a:solidFill>
                <a:latin typeface="Arial"/>
              </a:rPr>
              <a:t> </a:t>
            </a:r>
            <a:endParaRPr b="0" lang="en-US" sz="4400" spc="-1" strike="noStrike">
              <a:solidFill>
                <a:srgbClr val="b7e7ff"/>
              </a:solidFill>
              <a:latin typeface="Arial"/>
            </a:endParaRPr>
          </a:p>
        </p:txBody>
      </p:sp>
      <p:sp>
        <p:nvSpPr>
          <p:cNvPr id="376" name=""/>
          <p:cNvSpPr txBox="1"/>
          <p:nvPr/>
        </p:nvSpPr>
        <p:spPr>
          <a:xfrm>
            <a:off x="457200" y="1143000"/>
            <a:ext cx="8229600" cy="5410080"/>
          </a:xfrm>
          <a:prstGeom prst="rect">
            <a:avLst/>
          </a:prstGeom>
          <a:noFill/>
          <a:ln w="0">
            <a:noFill/>
          </a:ln>
        </p:spPr>
        <p:txBody>
          <a:bodyPr anchor="t">
            <a:normAutofit/>
          </a:bodyPr>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Large Size</a:t>
            </a:r>
            <a:r>
              <a:rPr b="0" lang="en-US" sz="1800" spc="-1" strike="noStrike">
                <a:solidFill>
                  <a:srgbClr val="ffffff"/>
                </a:solidFill>
                <a:latin typeface="Arial"/>
              </a:rPr>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b="0" lang="en-US"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Powerful limbs and strong claws: </a:t>
            </a:r>
            <a:r>
              <a:rPr b="0" lang="en-US" sz="1800" spc="-1" strike="noStrike">
                <a:solidFill>
                  <a:srgbClr val="ffffff"/>
                </a:solidFill>
                <a:latin typeface="Arial"/>
              </a:rPr>
              <a:t>Bears have long, powerful limbs with strong claws used in climbing trees, digging and grubbing. The scapula has a post-scapular fossa for the attachment of the subscapularis minor muscle which prevents the humeri popping out of their joints as a bear hauls its large body weight up trees.</a:t>
            </a:r>
            <a:endParaRPr b="0" lang="en-US"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Grinding Molars:</a:t>
            </a:r>
            <a:r>
              <a:rPr b="0" lang="en-US" sz="1800" spc="-1" strike="noStrike">
                <a:solidFill>
                  <a:srgbClr val="ffffff"/>
                </a:solidFill>
                <a:latin typeface="Arial"/>
              </a:rPr>
              <a:t> The premolars of bears are much smaller than other carnivores and often lost at old age. The molars are broadened and flattened for crushing and grinding up tough vegetable matter.</a:t>
            </a:r>
            <a:endParaRPr b="0" lang="en-US"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Long Muzzle: </a:t>
            </a:r>
            <a:r>
              <a:rPr b="0" lang="en-US" sz="1800" spc="-1" strike="noStrike">
                <a:solidFill>
                  <a:srgbClr val="ffffff"/>
                </a:solidFill>
                <a:latin typeface="Arial"/>
              </a:rPr>
              <a:t>The long, powerful muzzle with its mobile snout and protruding lips are important for digging and grubbing. The long muzzle is also a place for olfactory epithelium which accounts for the excellent sense of smell.</a:t>
            </a:r>
            <a:endParaRPr b="0" lang="en-US" sz="1800" spc="-1" strike="noStrike">
              <a:solidFill>
                <a:srgbClr val="ffffff"/>
              </a:solidFill>
              <a:latin typeface="Arial"/>
            </a:endParaRPr>
          </a:p>
          <a:p>
            <a:pPr marL="343080" indent="-343080">
              <a:lnSpc>
                <a:spcPct val="80000"/>
              </a:lnSpc>
              <a:spcBef>
                <a:spcPts val="4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Vestigial Tail:</a:t>
            </a:r>
            <a:r>
              <a:rPr b="0" lang="en-US" sz="1800" spc="-1" strike="noStrike">
                <a:solidFill>
                  <a:srgbClr val="ffffff"/>
                </a:solidFill>
                <a:latin typeface="Arial"/>
              </a:rPr>
              <a:t> Unlike many other carnivores bears have a tail with no specialized function.</a:t>
            </a:r>
            <a:endParaRPr b="0" lang="en-US" sz="1800" spc="-1" strike="noStrike">
              <a:solidFill>
                <a:srgbClr val="ffffff"/>
              </a:solidFill>
              <a:latin typeface="Arial"/>
            </a:endParaRPr>
          </a:p>
        </p:txBody>
      </p:sp>
      <p:pic>
        <p:nvPicPr>
          <p:cNvPr id="377" name="Picture 4" descr="SL00644_"/>
          <p:cNvPicPr/>
          <p:nvPr/>
        </p:nvPicPr>
        <p:blipFill>
          <a:blip r:embed="rId1"/>
          <a:stretch/>
        </p:blipFill>
        <p:spPr>
          <a:xfrm>
            <a:off x="6781680" y="228600"/>
            <a:ext cx="1354320" cy="831960"/>
          </a:xfrm>
          <a:prstGeom prst="rect">
            <a:avLst/>
          </a:prstGeom>
          <a:ln w="0">
            <a:noFill/>
          </a:ln>
        </p:spPr>
      </p:pic>
    </p:spTree>
  </p:cSld>
  <p:transition>
    <p:random/>
  </p:transition>
  <p:timing>
    <p:tnLst>
      <p:par>
        <p:cTn id="72" dur="indefinite" restart="never" nodeType="tmRoot">
          <p:childTnLst>
            <p:seq>
              <p:cTn id="73" dur="indefinite" nodeType="mainSeq">
                <p:childTnLst>
                  <p:par>
                    <p:cTn id="74" fill="hold">
                      <p:stCondLst>
                        <p:cond delay="0"/>
                      </p:stCondLst>
                      <p:childTnLst>
                        <p:par>
                          <p:cTn id="75" fill="hold">
                            <p:stCondLst>
                              <p:cond delay="0"/>
                            </p:stCondLst>
                            <p:childTnLst>
                              <p:par>
                                <p:cTn id="76" nodeType="withEffect" fill="hold" presetClass="entr" presetID="29">
                                  <p:stCondLst>
                                    <p:cond delay="0"/>
                                  </p:stCondLst>
                                  <p:childTnLst>
                                    <p:set>
                                      <p:cBhvr>
                                        <p:cTn id="77" dur="1" fill="hold">
                                          <p:stCondLst>
                                            <p:cond delay="0"/>
                                          </p:stCondLst>
                                        </p:cTn>
                                        <p:tgtEl>
                                          <p:spTgt spid="375"/>
                                        </p:tgtEl>
                                        <p:attrNameLst>
                                          <p:attrName>style.visibility</p:attrName>
                                        </p:attrNameLst>
                                      </p:cBhvr>
                                      <p:to>
                                        <p:strVal val="visible"/>
                                      </p:to>
                                    </p:set>
                                    <p:anim calcmode="lin" valueType="num">
                                      <p:cBhvr additive="repl">
                                        <p:cTn id="78" dur="1000" fill="hold"/>
                                        <p:tgtEl>
                                          <p:spTgt spid="375"/>
                                        </p:tgtEl>
                                        <p:attrNameLst>
                                          <p:attrName>ppt_x</p:attrName>
                                        </p:attrNameLst>
                                      </p:cBhvr>
                                      <p:tavLst>
                                        <p:tav tm="0">
                                          <p:val>
                                            <p:strVal val="#ppt_x-.2"/>
                                          </p:val>
                                        </p:tav>
                                        <p:tav tm="100000">
                                          <p:val>
                                            <p:strVal val="#ppt_x"/>
                                          </p:val>
                                        </p:tav>
                                      </p:tavLst>
                                    </p:anim>
                                    <p:anim calcmode="lin" valueType="num">
                                      <p:cBhvr additive="repl">
                                        <p:cTn id="79" dur="1000" fill="hold"/>
                                        <p:tgtEl>
                                          <p:spTgt spid="375"/>
                                        </p:tgtEl>
                                        <p:attrNameLst>
                                          <p:attrName>ppt_y</p:attrName>
                                        </p:attrNameLst>
                                      </p:cBhvr>
                                      <p:tavLst>
                                        <p:tav tm="0">
                                          <p:val>
                                            <p:strVal val="#ppt_y"/>
                                          </p:val>
                                        </p:tav>
                                        <p:tav tm="100000">
                                          <p:val>
                                            <p:strVal val="#ppt_y"/>
                                          </p:val>
                                        </p:tav>
                                      </p:tavLst>
                                    </p:anim>
                                    <p:animEffect filter="wipe(right)" transition="in">
                                      <p:cBhvr additive="repl">
                                        <p:cTn id="80" dur="1000"/>
                                        <p:tgtEl>
                                          <p:spTgt spid="375"/>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44">
                                  <p:stCondLst>
                                    <p:cond delay="0"/>
                                  </p:stCondLst>
                                  <p:childTnLst>
                                    <p:set>
                                      <p:cBhvr>
                                        <p:cTn id="84" dur="1" fill="hold">
                                          <p:stCondLst>
                                            <p:cond delay="0"/>
                                          </p:stCondLst>
                                        </p:cTn>
                                        <p:tgtEl>
                                          <p:spTgt spid="376">
                                            <p:txEl>
                                              <p:pRg st="0" end="0"/>
                                            </p:txEl>
                                          </p:spTgt>
                                        </p:tgtEl>
                                        <p:attrNameLst>
                                          <p:attrName>style.visibility</p:attrName>
                                        </p:attrNameLst>
                                      </p:cBhvr>
                                      <p:to>
                                        <p:strVal val="visible"/>
                                      </p:to>
                                    </p:set>
                                    <p:animEffect filter="fade" transition="in">
                                      <p:cBhvr additive="repl">
                                        <p:cTn id="85" dur="500"/>
                                        <p:tgtEl>
                                          <p:spTgt spid="376">
                                            <p:txEl>
                                              <p:pRg st="0" end="0"/>
                                            </p:txEl>
                                          </p:spTgt>
                                        </p:tgtEl>
                                      </p:cBhvr>
                                    </p:animEffect>
                                    <p:anim calcmode="lin" valueType="num">
                                      <p:cBhvr additive="repl">
                                        <p:cTn id="86" dur="500" fill="hold"/>
                                        <p:tgtEl>
                                          <p:spTgt spid="376">
                                            <p:txEl>
                                              <p:pRg st="0" end="0"/>
                                            </p:txEl>
                                          </p:spTgt>
                                        </p:tgtEl>
                                        <p:attrNameLst>
                                          <p:attrName>ppt_x</p:attrName>
                                        </p:attrNameLst>
                                      </p:cBhvr>
                                      <p:tavLst>
                                        <p:tav tm="0">
                                          <p:val>
                                            <p:strVal val="#ppt_x"/>
                                          </p:val>
                                        </p:tav>
                                        <p:tav tm="100000">
                                          <p:val>
                                            <p:strVal val="#ppt_x"/>
                                          </p:val>
                                        </p:tav>
                                      </p:tavLst>
                                    </p:anim>
                                    <p:anim calcmode="lin" valueType="num">
                                      <p:cBhvr additive="repl">
                                        <p:cTn id="87" dur="500" fill="hold"/>
                                        <p:tgtEl>
                                          <p:spTgt spid="37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4">
                                  <p:stCondLst>
                                    <p:cond delay="0"/>
                                  </p:stCondLst>
                                  <p:childTnLst>
                                    <p:set>
                                      <p:cBhvr>
                                        <p:cTn id="91" dur="1" fill="hold">
                                          <p:stCondLst>
                                            <p:cond delay="0"/>
                                          </p:stCondLst>
                                        </p:cTn>
                                        <p:tgtEl>
                                          <p:spTgt spid="376">
                                            <p:txEl>
                                              <p:pRg st="1" end="1"/>
                                            </p:txEl>
                                          </p:spTgt>
                                        </p:tgtEl>
                                        <p:attrNameLst>
                                          <p:attrName>style.visibility</p:attrName>
                                        </p:attrNameLst>
                                      </p:cBhvr>
                                      <p:to>
                                        <p:strVal val="visible"/>
                                      </p:to>
                                    </p:set>
                                    <p:animEffect filter="fade" transition="in">
                                      <p:cBhvr additive="repl">
                                        <p:cTn id="92" dur="500"/>
                                        <p:tgtEl>
                                          <p:spTgt spid="376">
                                            <p:txEl>
                                              <p:pRg st="1" end="1"/>
                                            </p:txEl>
                                          </p:spTgt>
                                        </p:tgtEl>
                                      </p:cBhvr>
                                    </p:animEffect>
                                    <p:anim calcmode="lin" valueType="num">
                                      <p:cBhvr additive="repl">
                                        <p:cTn id="93" dur="500" fill="hold"/>
                                        <p:tgtEl>
                                          <p:spTgt spid="376">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37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44">
                                  <p:stCondLst>
                                    <p:cond delay="0"/>
                                  </p:stCondLst>
                                  <p:childTnLst>
                                    <p:set>
                                      <p:cBhvr>
                                        <p:cTn id="98" dur="1" fill="hold">
                                          <p:stCondLst>
                                            <p:cond delay="0"/>
                                          </p:stCondLst>
                                        </p:cTn>
                                        <p:tgtEl>
                                          <p:spTgt spid="376">
                                            <p:txEl>
                                              <p:pRg st="2" end="2"/>
                                            </p:txEl>
                                          </p:spTgt>
                                        </p:tgtEl>
                                        <p:attrNameLst>
                                          <p:attrName>style.visibility</p:attrName>
                                        </p:attrNameLst>
                                      </p:cBhvr>
                                      <p:to>
                                        <p:strVal val="visible"/>
                                      </p:to>
                                    </p:set>
                                    <p:animEffect filter="fade" transition="in">
                                      <p:cBhvr additive="repl">
                                        <p:cTn id="99" dur="500"/>
                                        <p:tgtEl>
                                          <p:spTgt spid="376">
                                            <p:txEl>
                                              <p:pRg st="2" end="2"/>
                                            </p:txEl>
                                          </p:spTgt>
                                        </p:tgtEl>
                                      </p:cBhvr>
                                    </p:animEffect>
                                    <p:anim calcmode="lin" valueType="num">
                                      <p:cBhvr additive="repl">
                                        <p:cTn id="100" dur="500" fill="hold"/>
                                        <p:tgtEl>
                                          <p:spTgt spid="376">
                                            <p:txEl>
                                              <p:pRg st="2" end="2"/>
                                            </p:txEl>
                                          </p:spTgt>
                                        </p:tgtEl>
                                        <p:attrNameLst>
                                          <p:attrName>ppt_x</p:attrName>
                                        </p:attrNameLst>
                                      </p:cBhvr>
                                      <p:tavLst>
                                        <p:tav tm="0">
                                          <p:val>
                                            <p:strVal val="#ppt_x"/>
                                          </p:val>
                                        </p:tav>
                                        <p:tav tm="100000">
                                          <p:val>
                                            <p:strVal val="#ppt_x"/>
                                          </p:val>
                                        </p:tav>
                                      </p:tavLst>
                                    </p:anim>
                                    <p:anim calcmode="lin" valueType="num">
                                      <p:cBhvr additive="repl">
                                        <p:cTn id="101" dur="500" fill="hold"/>
                                        <p:tgtEl>
                                          <p:spTgt spid="37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44">
                                  <p:stCondLst>
                                    <p:cond delay="0"/>
                                  </p:stCondLst>
                                  <p:childTnLst>
                                    <p:set>
                                      <p:cBhvr>
                                        <p:cTn id="105" dur="1" fill="hold">
                                          <p:stCondLst>
                                            <p:cond delay="0"/>
                                          </p:stCondLst>
                                        </p:cTn>
                                        <p:tgtEl>
                                          <p:spTgt spid="376">
                                            <p:txEl>
                                              <p:pRg st="3" end="3"/>
                                            </p:txEl>
                                          </p:spTgt>
                                        </p:tgtEl>
                                        <p:attrNameLst>
                                          <p:attrName>style.visibility</p:attrName>
                                        </p:attrNameLst>
                                      </p:cBhvr>
                                      <p:to>
                                        <p:strVal val="visible"/>
                                      </p:to>
                                    </p:set>
                                    <p:animEffect filter="fade" transition="in">
                                      <p:cBhvr additive="repl">
                                        <p:cTn id="106" dur="500"/>
                                        <p:tgtEl>
                                          <p:spTgt spid="376">
                                            <p:txEl>
                                              <p:pRg st="3" end="3"/>
                                            </p:txEl>
                                          </p:spTgt>
                                        </p:tgtEl>
                                      </p:cBhvr>
                                    </p:animEffect>
                                    <p:anim calcmode="lin" valueType="num">
                                      <p:cBhvr additive="repl">
                                        <p:cTn id="107" dur="500" fill="hold"/>
                                        <p:tgtEl>
                                          <p:spTgt spid="376">
                                            <p:txEl>
                                              <p:pRg st="3" end="3"/>
                                            </p:txEl>
                                          </p:spTgt>
                                        </p:tgtEl>
                                        <p:attrNameLst>
                                          <p:attrName>ppt_x</p:attrName>
                                        </p:attrNameLst>
                                      </p:cBhvr>
                                      <p:tavLst>
                                        <p:tav tm="0">
                                          <p:val>
                                            <p:strVal val="#ppt_x"/>
                                          </p:val>
                                        </p:tav>
                                        <p:tav tm="100000">
                                          <p:val>
                                            <p:strVal val="#ppt_x"/>
                                          </p:val>
                                        </p:tav>
                                      </p:tavLst>
                                    </p:anim>
                                    <p:anim calcmode="lin" valueType="num">
                                      <p:cBhvr additive="repl">
                                        <p:cTn id="108" dur="500" fill="hold"/>
                                        <p:tgtEl>
                                          <p:spTgt spid="37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4">
                                  <p:stCondLst>
                                    <p:cond delay="0"/>
                                  </p:stCondLst>
                                  <p:childTnLst>
                                    <p:set>
                                      <p:cBhvr>
                                        <p:cTn id="112" dur="1" fill="hold">
                                          <p:stCondLst>
                                            <p:cond delay="0"/>
                                          </p:stCondLst>
                                        </p:cTn>
                                        <p:tgtEl>
                                          <p:spTgt spid="376">
                                            <p:txEl>
                                              <p:pRg st="4" end="4"/>
                                            </p:txEl>
                                          </p:spTgt>
                                        </p:tgtEl>
                                        <p:attrNameLst>
                                          <p:attrName>style.visibility</p:attrName>
                                        </p:attrNameLst>
                                      </p:cBhvr>
                                      <p:to>
                                        <p:strVal val="visible"/>
                                      </p:to>
                                    </p:set>
                                    <p:animEffect filter="fade" transition="in">
                                      <p:cBhvr additive="repl">
                                        <p:cTn id="113" dur="500"/>
                                        <p:tgtEl>
                                          <p:spTgt spid="376">
                                            <p:txEl>
                                              <p:pRg st="4" end="4"/>
                                            </p:txEl>
                                          </p:spTgt>
                                        </p:tgtEl>
                                      </p:cBhvr>
                                    </p:animEffect>
                                    <p:anim calcmode="lin" valueType="num">
                                      <p:cBhvr additive="repl">
                                        <p:cTn id="114" dur="500" fill="hold"/>
                                        <p:tgtEl>
                                          <p:spTgt spid="376">
                                            <p:txEl>
                                              <p:pRg st="4" end="4"/>
                                            </p:txEl>
                                          </p:spTgt>
                                        </p:tgtEl>
                                        <p:attrNameLst>
                                          <p:attrName>ppt_x</p:attrName>
                                        </p:attrNameLst>
                                      </p:cBhvr>
                                      <p:tavLst>
                                        <p:tav tm="0">
                                          <p:val>
                                            <p:strVal val="#ppt_x"/>
                                          </p:val>
                                        </p:tav>
                                        <p:tav tm="100000">
                                          <p:val>
                                            <p:strVal val="#ppt_x"/>
                                          </p:val>
                                        </p:tav>
                                      </p:tavLst>
                                    </p:anim>
                                    <p:anim calcmode="lin" valueType="num">
                                      <p:cBhvr additive="repl">
                                        <p:cTn id="115" dur="500" fill="hold"/>
                                        <p:tgtEl>
                                          <p:spTgt spid="37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
          <p:cNvSpPr txBox="1"/>
          <p:nvPr/>
        </p:nvSpPr>
        <p:spPr>
          <a:xfrm>
            <a:off x="151920" y="1447560"/>
            <a:ext cx="8541000" cy="685800"/>
          </a:xfrm>
          <a:prstGeom prst="rect">
            <a:avLst/>
          </a:prstGeom>
          <a:noFill/>
          <a:ln w="0">
            <a:noFill/>
          </a:ln>
        </p:spPr>
        <p:txBody>
          <a:bodyPr anchor="t">
            <a:normAutofit/>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Example of bad animations</a:t>
            </a:r>
            <a:endParaRPr b="0" lang="en-US" sz="3200" spc="-1" strike="noStrike">
              <a:solidFill>
                <a:srgbClr val="ffffff"/>
              </a:solidFill>
              <a:latin typeface="Arial"/>
            </a:endParaRPr>
          </a:p>
        </p:txBody>
      </p:sp>
      <p:sp>
        <p:nvSpPr>
          <p:cNvPr id="379" name="Content Placeholder 2"/>
          <p:cNvSpPr/>
          <p:nvPr/>
        </p:nvSpPr>
        <p:spPr>
          <a:xfrm>
            <a:off x="228600" y="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0" name="Content Placeholder 2"/>
          <p:cNvSpPr/>
          <p:nvPr/>
        </p:nvSpPr>
        <p:spPr>
          <a:xfrm>
            <a:off x="76320" y="259092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1" name="Content Placeholder 2"/>
          <p:cNvSpPr/>
          <p:nvPr/>
        </p:nvSpPr>
        <p:spPr>
          <a:xfrm>
            <a:off x="76320" y="312408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2" name="Content Placeholder 2"/>
          <p:cNvSpPr/>
          <p:nvPr/>
        </p:nvSpPr>
        <p:spPr>
          <a:xfrm>
            <a:off x="76320" y="373392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3" name="Content Placeholder 2"/>
          <p:cNvSpPr/>
          <p:nvPr/>
        </p:nvSpPr>
        <p:spPr>
          <a:xfrm>
            <a:off x="152280" y="4343400"/>
            <a:ext cx="854100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4" name="Content Placeholder 2"/>
          <p:cNvSpPr/>
          <p:nvPr/>
        </p:nvSpPr>
        <p:spPr>
          <a:xfrm>
            <a:off x="152280" y="4876920"/>
            <a:ext cx="854100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5" name="Content Placeholder 2"/>
          <p:cNvSpPr/>
          <p:nvPr/>
        </p:nvSpPr>
        <p:spPr>
          <a:xfrm>
            <a:off x="228600" y="548640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6" name="Content Placeholder 2"/>
          <p:cNvSpPr/>
          <p:nvPr/>
        </p:nvSpPr>
        <p:spPr>
          <a:xfrm>
            <a:off x="152280" y="6172200"/>
            <a:ext cx="854100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7" name="Content Placeholder 2"/>
          <p:cNvSpPr/>
          <p:nvPr/>
        </p:nvSpPr>
        <p:spPr>
          <a:xfrm>
            <a:off x="152280" y="1981080"/>
            <a:ext cx="854100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8" name="Content Placeholder 2"/>
          <p:cNvSpPr/>
          <p:nvPr/>
        </p:nvSpPr>
        <p:spPr>
          <a:xfrm>
            <a:off x="228600" y="457200"/>
            <a:ext cx="854064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389" name="Content Placeholder 2"/>
          <p:cNvSpPr/>
          <p:nvPr/>
        </p:nvSpPr>
        <p:spPr>
          <a:xfrm>
            <a:off x="152280" y="990720"/>
            <a:ext cx="8541000" cy="68580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34">
                                  <p:stCondLst>
                                    <p:cond delay="0"/>
                                  </p:stCondLst>
                                  <p:childTnLst>
                                    <p:set>
                                      <p:cBhvr>
                                        <p:cTn id="121" dur="1" fill="hold">
                                          <p:stCondLst>
                                            <p:cond delay="0"/>
                                          </p:stCondLst>
                                        </p:cTn>
                                        <p:tgtEl>
                                          <p:spTgt spid="379"/>
                                        </p:tgtEl>
                                        <p:attrNameLst>
                                          <p:attrName>style.visibility</p:attrName>
                                        </p:attrNameLst>
                                      </p:cBhvr>
                                      <p:to>
                                        <p:strVal val="visible"/>
                                      </p:to>
                                    </p:set>
                                    <p:anim calcmode="lin" valueType="num" from="(-#ppt_w/2)" to="(#ppt_x)">
                                      <p:cBhvr additive="repl">
                                        <p:cTn id="122" dur="600" fill="hold">
                                          <p:stCondLst>
                                            <p:cond delay="0"/>
                                          </p:stCondLst>
                                        </p:cTn>
                                        <p:tgtEl>
                                          <p:spTgt spid="379"/>
                                        </p:tgtEl>
                                        <p:attrNameLst>
                                          <p:attrName>ppt_x</p:attrName>
                                        </p:attrNameLst>
                                      </p:cBhvr>
                                    </p:anim>
                                    <p:anim calcmode="lin" valueType="num" from="0" to="-1">
                                      <p:cBhvr additive="repl">
                                        <p:cTn id="123" dur="200" autoRev="1" fill="hold">
                                          <p:stCondLst>
                                            <p:cond delay="600"/>
                                          </p:stCondLst>
                                        </p:cTn>
                                        <p:tgtEl>
                                          <p:spTgt spid="379"/>
                                        </p:tgtEl>
                                        <p:attrNameLst>
                                          <p:attrName>xshear</p:attrName>
                                        </p:attrNameLst>
                                      </p:cBhvr>
                                    </p:anim>
                                    <p:animScale>
                                      <p:cBhvr>
                                        <p:cTn id="124" dur="200" autoRev="1" fill="hold">
                                          <p:stCondLst>
                                            <p:cond delay="600"/>
                                          </p:stCondLst>
                                        </p:cTn>
                                        <p:tgtEl>
                                          <p:spTgt spid="379"/>
                                        </p:tgtEl>
                                      </p:cBhvr>
                                      <p:from x="100000" y="100000"/>
                                      <p:to x="80000" y="100000"/>
                                    </p:animScale>
                                    <p:anim calcmode="lin" valueType="num" by="(#ppt_h/3+#ppt_w*0.1)">
                                      <p:cBhvr additive="sum">
                                        <p:cTn id="125" dur="200" autoRev="1" fill="hold">
                                          <p:stCondLst>
                                            <p:cond delay="600"/>
                                          </p:stCondLst>
                                        </p:cTn>
                                        <p:tgtEl>
                                          <p:spTgt spid="379"/>
                                        </p:tgtEl>
                                        <p:attrNameLst>
                                          <p:attrName>ppt_x</p:attrName>
                                        </p:attrNameLst>
                                      </p:cBhvr>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51">
                                  <p:stCondLst>
                                    <p:cond delay="0"/>
                                  </p:stCondLst>
                                  <p:childTnLst>
                                    <p:set>
                                      <p:cBhvr>
                                        <p:cTn id="129" dur="1" fill="hold">
                                          <p:stCondLst>
                                            <p:cond delay="0"/>
                                          </p:stCondLst>
                                        </p:cTn>
                                        <p:tgtEl>
                                          <p:spTgt spid="388"/>
                                        </p:tgtEl>
                                        <p:attrNameLst>
                                          <p:attrName>style.visibility</p:attrName>
                                        </p:attrNameLst>
                                      </p:cBhvr>
                                      <p:to>
                                        <p:strVal val="visible"/>
                                      </p:to>
                                    </p:set>
                                    <p:animEffect filter="fade" transition="in">
                                      <p:cBhvr additive="repl">
                                        <p:cTn id="130" dur="770"/>
                                        <p:tgtEl>
                                          <p:spTgt spid="388"/>
                                        </p:tgtEl>
                                      </p:cBhvr>
                                    </p:animEffect>
                                    <p:animScale>
                                      <p:cBhvr>
                                        <p:cTn id="131" dur="770" fill="hold"/>
                                        <p:tgtEl>
                                          <p:spTgt spid="388"/>
                                        </p:tgtEl>
                                      </p:cBhvr>
                                      <p:from x="10000" y="10000"/>
                                      <p:to x="200000" y="450000"/>
                                    </p:animScale>
                                    <p:animScale>
                                      <p:cBhvr>
                                        <p:cTn id="132" dur="1230" fill="hold">
                                          <p:stCondLst>
                                            <p:cond delay="770"/>
                                          </p:stCondLst>
                                        </p:cTn>
                                        <p:tgtEl>
                                          <p:spTgt spid="388"/>
                                        </p:tgtEl>
                                      </p:cBhvr>
                                      <p:from x="200000" y="450000"/>
                                      <p:to x="100000" y="100000"/>
                                    </p:animScale>
                                    <p:set>
                                      <p:cBhvr>
                                        <p:cTn id="133" dur="770" fill="hold"/>
                                        <p:tgtEl>
                                          <p:spTgt spid="388"/>
                                        </p:tgtEl>
                                        <p:attrNameLst>
                                          <p:attrName>ppt_x</p:attrName>
                                        </p:attrNameLst>
                                      </p:cBhvr>
                                      <p:to>
                                        <p:strVal val="(0.5)"/>
                                      </p:to>
                                    </p:set>
                                    <p:anim calcmode="lin" valueType="num" from="(0.5)" to="(#ppt_x)">
                                      <p:cBhvr additive="repl">
                                        <p:cTn id="134" dur="1230" fill="hold">
                                          <p:stCondLst>
                                            <p:cond delay="770"/>
                                          </p:stCondLst>
                                        </p:cTn>
                                        <p:tgtEl>
                                          <p:spTgt spid="388"/>
                                        </p:tgtEl>
                                        <p:attrNameLst>
                                          <p:attrName>ppt_x</p:attrName>
                                        </p:attrNameLst>
                                      </p:cBhvr>
                                    </p:anim>
                                    <p:set>
                                      <p:cBhvr>
                                        <p:cTn id="135" dur="770" fill="hold"/>
                                        <p:tgtEl>
                                          <p:spTgt spid="388"/>
                                        </p:tgtEl>
                                        <p:attrNameLst>
                                          <p:attrName>ppt_y</p:attrName>
                                        </p:attrNameLst>
                                      </p:cBhvr>
                                      <p:to>
                                        <p:strVal val="(#ppt_y+0.4)"/>
                                      </p:to>
                                    </p:set>
                                    <p:anim calcmode="lin" valueType="num" from="(#ppt_y+0.4)" to="(#ppt_y)">
                                      <p:cBhvr additive="repl">
                                        <p:cTn id="136" dur="1230" fill="hold">
                                          <p:stCondLst>
                                            <p:cond delay="770"/>
                                          </p:stCondLst>
                                        </p:cTn>
                                        <p:tgtEl>
                                          <p:spTgt spid="388"/>
                                        </p:tgtEl>
                                        <p:attrNameLst>
                                          <p:attrName>ppt_y</p:attrName>
                                        </p:attrNameLst>
                                      </p:cBhvr>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6">
                                  <p:stCondLst>
                                    <p:cond delay="0"/>
                                  </p:stCondLst>
                                  <p:childTnLst>
                                    <p:set>
                                      <p:cBhvr>
                                        <p:cTn id="140" dur="1" fill="hold">
                                          <p:stCondLst>
                                            <p:cond delay="0"/>
                                          </p:stCondLst>
                                        </p:cTn>
                                        <p:tgtEl>
                                          <p:spTgt spid="389"/>
                                        </p:tgtEl>
                                        <p:attrNameLst>
                                          <p:attrName>style.visibility</p:attrName>
                                        </p:attrNameLst>
                                      </p:cBhvr>
                                      <p:to>
                                        <p:strVal val="visible"/>
                                      </p:to>
                                    </p:set>
                                    <p:animEffect filter="wipe(down)" transition="in">
                                      <p:cBhvr additive="repl">
                                        <p:cTn id="141" dur="580">
                                          <p:stCondLst>
                                            <p:cond delay="0"/>
                                          </p:stCondLst>
                                        </p:cTn>
                                        <p:tgtEl>
                                          <p:spTgt spid="389"/>
                                        </p:tgtEl>
                                      </p:cBhvr>
                                    </p:animEffect>
                                    <p:anim calcmode="lin" valueType="num">
                                      <p:cBhvr additive="repl">
                                        <p:cTn id="142" dur="1822">
                                          <p:stCondLst>
                                            <p:cond delay="0"/>
                                          </p:stCondLst>
                                        </p:cTn>
                                        <p:tgtEl>
                                          <p:spTgt spid="389"/>
                                        </p:tgtEl>
                                        <p:attrNameLst>
                                          <p:attrName>ppt_x</p:attrName>
                                        </p:attrNameLst>
                                      </p:cBhvr>
                                      <p:tavLst>
                                        <p:tav tm="0">
                                          <p:val>
                                            <p:strVal val="#ppt_x-0.25"/>
                                          </p:val>
                                        </p:tav>
                                        <p:tav tm="100000">
                                          <p:val>
                                            <p:strVal val="#ppt_x"/>
                                          </p:val>
                                        </p:tav>
                                      </p:tavLst>
                                    </p:anim>
                                    <p:anim calcmode="lin" valueType="num">
                                      <p:cBhvr additive="repl">
                                        <p:cTn id="143" dur="664">
                                          <p:stCondLst>
                                            <p:cond delay="0"/>
                                          </p:stCondLst>
                                        </p:cTn>
                                        <p:tgtEl>
                                          <p:spTgt spid="389"/>
                                        </p:tgtEl>
                                        <p:attrNameLst>
                                          <p:attrName>ppt_y</p:attrName>
                                        </p:attrNameLst>
                                      </p:cBhvr>
                                      <p:tavLst>
                                        <p:tav fmla="y-sin(pi*$)/3" tm="0">
                                          <p:val>
                                            <p:fltVal val="0.5"/>
                                          </p:val>
                                        </p:tav>
                                        <p:tav fmla="y-sin(pi*$)/3" tm="100000">
                                          <p:val>
                                            <p:fltVal val="1"/>
                                          </p:val>
                                        </p:tav>
                                      </p:tavLst>
                                    </p:anim>
                                    <p:anim calcmode="lin" valueType="num">
                                      <p:cBhvr additive="repl">
                                        <p:cTn id="144" dur="664">
                                          <p:stCondLst>
                                            <p:cond delay="664"/>
                                          </p:stCondLst>
                                        </p:cTn>
                                        <p:tgtEl>
                                          <p:spTgt spid="389"/>
                                        </p:tgtEl>
                                        <p:attrNameLst>
                                          <p:attrName>ppt_y</p:attrName>
                                        </p:attrNameLst>
                                      </p:cBhvr>
                                      <p:tavLst>
                                        <p:tav fmla="y-sin(pi*$)/9" tm="0">
                                          <p:val>
                                            <p:fltVal val="0"/>
                                          </p:val>
                                        </p:tav>
                                        <p:tav fmla="y-sin(pi*$)/9" tm="100000">
                                          <p:val>
                                            <p:fltVal val="1"/>
                                          </p:val>
                                        </p:tav>
                                      </p:tavLst>
                                    </p:anim>
                                    <p:anim calcmode="lin" valueType="num">
                                      <p:cBhvr additive="repl">
                                        <p:cTn id="145" dur="332">
                                          <p:stCondLst>
                                            <p:cond delay="1324"/>
                                          </p:stCondLst>
                                        </p:cTn>
                                        <p:tgtEl>
                                          <p:spTgt spid="389"/>
                                        </p:tgtEl>
                                        <p:attrNameLst>
                                          <p:attrName>ppt_y</p:attrName>
                                        </p:attrNameLst>
                                      </p:cBhvr>
                                      <p:tavLst>
                                        <p:tav fmla="y-sin(pi*$)/27" tm="0">
                                          <p:val>
                                            <p:fltVal val="0"/>
                                          </p:val>
                                        </p:tav>
                                        <p:tav fmla="y-sin(pi*$)/27" tm="100000">
                                          <p:val>
                                            <p:fltVal val="1"/>
                                          </p:val>
                                        </p:tav>
                                      </p:tavLst>
                                    </p:anim>
                                    <p:anim calcmode="lin" valueType="num">
                                      <p:cBhvr additive="repl">
                                        <p:cTn id="146" dur="164">
                                          <p:stCondLst>
                                            <p:cond delay="1656"/>
                                          </p:stCondLst>
                                        </p:cTn>
                                        <p:tgtEl>
                                          <p:spTgt spid="389"/>
                                        </p:tgtEl>
                                        <p:attrNameLst>
                                          <p:attrName>ppt_y</p:attrName>
                                        </p:attrNameLst>
                                      </p:cBhvr>
                                      <p:tavLst>
                                        <p:tav fmla="y-sin(pi*$)/81" tm="0">
                                          <p:val>
                                            <p:fltVal val="0"/>
                                          </p:val>
                                        </p:tav>
                                        <p:tav fmla="y-sin(pi*$)/81" tm="100000">
                                          <p:val>
                                            <p:fltVal val="1"/>
                                          </p:val>
                                        </p:tav>
                                      </p:tavLst>
                                    </p:anim>
                                    <p:animScale>
                                      <p:cBhvr>
                                        <p:cTn id="147" dur="26" fill="hold">
                                          <p:stCondLst>
                                            <p:cond delay="650"/>
                                          </p:stCondLst>
                                        </p:cTn>
                                        <p:tgtEl>
                                          <p:spTgt spid="389"/>
                                        </p:tgtEl>
                                      </p:cBhvr>
                                      <p:to x="100000" y="60000"/>
                                    </p:animScale>
                                    <p:animScale>
                                      <p:cBhvr>
                                        <p:cTn id="148" dur="166" fill="hold">
                                          <p:stCondLst>
                                            <p:cond delay="676"/>
                                          </p:stCondLst>
                                        </p:cTn>
                                        <p:tgtEl>
                                          <p:spTgt spid="389"/>
                                        </p:tgtEl>
                                      </p:cBhvr>
                                      <p:to x="100000" y="100000"/>
                                    </p:animScale>
                                    <p:animScale>
                                      <p:cBhvr>
                                        <p:cTn id="149" dur="26" fill="hold">
                                          <p:stCondLst>
                                            <p:cond delay="1312"/>
                                          </p:stCondLst>
                                        </p:cTn>
                                        <p:tgtEl>
                                          <p:spTgt spid="389"/>
                                        </p:tgtEl>
                                      </p:cBhvr>
                                      <p:to x="100000" y="80000"/>
                                    </p:animScale>
                                    <p:animScale>
                                      <p:cBhvr>
                                        <p:cTn id="150" dur="166" fill="hold">
                                          <p:stCondLst>
                                            <p:cond delay="1338"/>
                                          </p:stCondLst>
                                        </p:cTn>
                                        <p:tgtEl>
                                          <p:spTgt spid="389"/>
                                        </p:tgtEl>
                                      </p:cBhvr>
                                      <p:to x="100000" y="100000"/>
                                    </p:animScale>
                                    <p:animScale>
                                      <p:cBhvr>
                                        <p:cTn id="151" dur="26" fill="hold">
                                          <p:stCondLst>
                                            <p:cond delay="1642"/>
                                          </p:stCondLst>
                                        </p:cTn>
                                        <p:tgtEl>
                                          <p:spTgt spid="389"/>
                                        </p:tgtEl>
                                      </p:cBhvr>
                                      <p:to x="100000" y="90000"/>
                                    </p:animScale>
                                    <p:animScale>
                                      <p:cBhvr>
                                        <p:cTn id="152" dur="166" fill="hold">
                                          <p:stCondLst>
                                            <p:cond delay="1668"/>
                                          </p:stCondLst>
                                        </p:cTn>
                                        <p:tgtEl>
                                          <p:spTgt spid="389"/>
                                        </p:tgtEl>
                                      </p:cBhvr>
                                      <p:to x="100000" y="100000"/>
                                    </p:animScale>
                                    <p:animScale>
                                      <p:cBhvr>
                                        <p:cTn id="153" dur="26" fill="hold">
                                          <p:stCondLst>
                                            <p:cond delay="1808"/>
                                          </p:stCondLst>
                                        </p:cTn>
                                        <p:tgtEl>
                                          <p:spTgt spid="389"/>
                                        </p:tgtEl>
                                      </p:cBhvr>
                                      <p:to x="100000" y="95000"/>
                                    </p:animScale>
                                    <p:animScale>
                                      <p:cBhvr>
                                        <p:cTn id="154" dur="166" fill="hold">
                                          <p:stCondLst>
                                            <p:cond delay="1834"/>
                                          </p:stCondLst>
                                        </p:cTn>
                                        <p:tgtEl>
                                          <p:spTgt spid="389"/>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8">
                                  <p:stCondLst>
                                    <p:cond delay="0"/>
                                  </p:stCondLst>
                                  <p:childTnLst>
                                    <p:set>
                                      <p:cBhvr>
                                        <p:cTn id="158" dur="1" fill="hold">
                                          <p:stCondLst>
                                            <p:cond delay="0"/>
                                          </p:stCondLst>
                                        </p:cTn>
                                        <p:tgtEl>
                                          <p:spTgt spid="378">
                                            <p:txEl>
                                              <p:pRg st="0" end="0"/>
                                            </p:txEl>
                                          </p:spTgt>
                                        </p:tgtEl>
                                        <p:attrNameLst>
                                          <p:attrName>style.visibility</p:attrName>
                                        </p:attrNameLst>
                                      </p:cBhvr>
                                      <p:to>
                                        <p:strVal val="visible"/>
                                      </p:to>
                                    </p:set>
                                    <p:anim calcmode="lin" valueType="num">
                                      <p:cBhvr additive="repl">
                                        <p:cTn id="159" dur="15000" fill="hold"/>
                                        <p:tgtEl>
                                          <p:spTgt spid="378">
                                            <p:txEl>
                                              <p:pRg st="0" end="0"/>
                                            </p:txEl>
                                          </p:spTgt>
                                        </p:tgtEl>
                                        <p:attrNameLst>
                                          <p:attrName>ppt_x</p:attrName>
                                        </p:attrNameLst>
                                      </p:cBhvr>
                                      <p:tavLst>
                                        <p:tav tm="0">
                                          <p:val>
                                            <p:strVal val="#ppt_x"/>
                                          </p:val>
                                        </p:tav>
                                        <p:tav tm="100000">
                                          <p:val>
                                            <p:strVal val="#ppt_x"/>
                                          </p:val>
                                        </p:tav>
                                      </p:tavLst>
                                    </p:anim>
                                    <p:anim calcmode="lin" valueType="num">
                                      <p:cBhvr additive="repl">
                                        <p:cTn id="160" dur="15000" fill="hold"/>
                                        <p:tgtEl>
                                          <p:spTgt spid="378">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9" presetSubtype="10">
                                  <p:stCondLst>
                                    <p:cond delay="0"/>
                                  </p:stCondLst>
                                  <p:childTnLst>
                                    <p:set>
                                      <p:cBhvr>
                                        <p:cTn id="164" dur="1" fill="hold">
                                          <p:stCondLst>
                                            <p:cond delay="0"/>
                                          </p:stCondLst>
                                        </p:cTn>
                                        <p:tgtEl>
                                          <p:spTgt spid="387"/>
                                        </p:tgtEl>
                                        <p:attrNameLst>
                                          <p:attrName>style.visibility</p:attrName>
                                        </p:attrNameLst>
                                      </p:cBhvr>
                                      <p:to>
                                        <p:strVal val="visible"/>
                                      </p:to>
                                    </p:set>
                                    <p:anim calcmode="lin" valueType="num">
                                      <p:cBhvr additive="repl">
                                        <p:cTn id="165" dur="5000" fill="hold"/>
                                        <p:tgtEl>
                                          <p:spTgt spid="387"/>
                                        </p:tgtEl>
                                        <p:attrNameLst>
                                          <p:attrName>ppt_w</p:attrName>
                                        </p:attrNameLst>
                                      </p:cBhvr>
                                      <p:tavLst>
                                        <p:tav fmla="width*sin(2.5*pi*$)" tm="0">
                                          <p:val>
                                            <p:fltVal val="0"/>
                                          </p:val>
                                        </p:tav>
                                        <p:tav fmla="width*sin(2.5*pi*$)" tm="100000">
                                          <p:val>
                                            <p:fltVal val="1"/>
                                          </p:val>
                                        </p:tav>
                                      </p:tavLst>
                                    </p:anim>
                                    <p:anim calcmode="lin" valueType="num">
                                      <p:cBhvr additive="repl">
                                        <p:cTn id="166" dur="5000" fill="hold"/>
                                        <p:tgtEl>
                                          <p:spTgt spid="387"/>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49">
                                  <p:stCondLst>
                                    <p:cond delay="0"/>
                                  </p:stCondLst>
                                  <p:childTnLst>
                                    <p:set>
                                      <p:cBhvr>
                                        <p:cTn id="170" dur="1" fill="hold">
                                          <p:stCondLst>
                                            <p:cond delay="0"/>
                                          </p:stCondLst>
                                        </p:cTn>
                                        <p:tgtEl>
                                          <p:spTgt spid="380"/>
                                        </p:tgtEl>
                                        <p:attrNameLst>
                                          <p:attrName>style.visibility</p:attrName>
                                        </p:attrNameLst>
                                      </p:cBhvr>
                                      <p:to>
                                        <p:strVal val="visible"/>
                                      </p:to>
                                    </p:set>
                                    <p:anim calcmode="lin" valueType="num">
                                      <p:cBhvr additive="repl">
                                        <p:cTn id="171" dur="500" fill="hold"/>
                                        <p:tgtEl>
                                          <p:spTgt spid="380"/>
                                        </p:tgtEl>
                                        <p:attrNameLst>
                                          <p:attrName>ppt_w</p:attrName>
                                        </p:attrNameLst>
                                      </p:cBhvr>
                                      <p:tavLst>
                                        <p:tav tm="0">
                                          <p:val>
                                            <p:fltVal val="0"/>
                                          </p:val>
                                        </p:tav>
                                        <p:tav tm="100000">
                                          <p:val>
                                            <p:strVal val="#ppt_w"/>
                                          </p:val>
                                        </p:tav>
                                      </p:tavLst>
                                    </p:anim>
                                    <p:anim calcmode="lin" valueType="num">
                                      <p:cBhvr additive="repl">
                                        <p:cTn id="172" dur="500" fill="hold"/>
                                        <p:tgtEl>
                                          <p:spTgt spid="380"/>
                                        </p:tgtEl>
                                        <p:attrNameLst>
                                          <p:attrName>ppt_h</p:attrName>
                                        </p:attrNameLst>
                                      </p:cBhvr>
                                      <p:tavLst>
                                        <p:tav tm="0">
                                          <p:val>
                                            <p:fltVal val="0"/>
                                          </p:val>
                                        </p:tav>
                                        <p:tav tm="100000">
                                          <p:val>
                                            <p:strVal val="#ppt_h"/>
                                          </p:val>
                                        </p:tav>
                                      </p:tavLst>
                                    </p:anim>
                                    <p:anim calcmode="lin" valueType="num">
                                      <p:cBhvr additive="repl">
                                        <p:cTn id="173" dur="500" fill="hold"/>
                                        <p:tgtEl>
                                          <p:spTgt spid="380"/>
                                        </p:tgtEl>
                                        <p:attrNameLst>
                                          <p:attrName>r</p:attrName>
                                        </p:attrNameLst>
                                      </p:cBhvr>
                                      <p:tavLst>
                                        <p:tav tm="0">
                                          <p:val>
                                            <p:strVal val="360"/>
                                          </p:val>
                                        </p:tav>
                                        <p:tav tm="100000">
                                          <p:val>
                                            <p:strVal val="0"/>
                                          </p:val>
                                        </p:tav>
                                      </p:tavLst>
                                    </p:anim>
                                    <p:animEffect filter="fade" transition="in">
                                      <p:cBhvr additive="repl">
                                        <p:cTn id="174" dur="500"/>
                                        <p:tgtEl>
                                          <p:spTgt spid="380"/>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40">
                                  <p:stCondLst>
                                    <p:cond delay="0"/>
                                  </p:stCondLst>
                                  <p:iterate type="lt">
                                    <p:tmAbs val="100"/>
                                  </p:iterate>
                                  <p:childTnLst>
                                    <p:set>
                                      <p:cBhvr>
                                        <p:cTn id="178" dur="1" fill="hold">
                                          <p:stCondLst>
                                            <p:cond delay="0"/>
                                          </p:stCondLst>
                                        </p:cTn>
                                        <p:tgtEl>
                                          <p:spTgt spid="381"/>
                                        </p:tgtEl>
                                        <p:attrNameLst>
                                          <p:attrName>style.visibility</p:attrName>
                                        </p:attrNameLst>
                                      </p:cBhvr>
                                      <p:to>
                                        <p:strVal val="visible"/>
                                      </p:to>
                                    </p:set>
                                    <p:animEffect filter="fade" transition="in">
                                      <p:cBhvr additive="repl">
                                        <p:cTn id="179" dur="1000"/>
                                        <p:tgtEl>
                                          <p:spTgt spid="381"/>
                                        </p:tgtEl>
                                      </p:cBhvr>
                                    </p:animEffect>
                                    <p:anim calcmode="lin" valueType="num">
                                      <p:cBhvr additive="repl">
                                        <p:cTn id="180" dur="1000" fill="hold"/>
                                        <p:tgtEl>
                                          <p:spTgt spid="381"/>
                                        </p:tgtEl>
                                        <p:attrNameLst>
                                          <p:attrName>ppt_x</p:attrName>
                                        </p:attrNameLst>
                                      </p:cBhvr>
                                      <p:tavLst>
                                        <p:tav tm="0">
                                          <p:val>
                                            <p:strVal val="#ppt_x-.1"/>
                                          </p:val>
                                        </p:tav>
                                        <p:tav tm="100000">
                                          <p:val>
                                            <p:strVal val="#ppt_x"/>
                                          </p:val>
                                        </p:tav>
                                      </p:tavLst>
                                    </p:anim>
                                    <p:anim calcmode="lin" valueType="num">
                                      <p:cBhvr additive="repl">
                                        <p:cTn id="181" dur="1000" fill="hold"/>
                                        <p:tgtEl>
                                          <p:spTgt spid="381"/>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38">
                                  <p:stCondLst>
                                    <p:cond delay="0"/>
                                  </p:stCondLst>
                                  <p:iterate type="lt">
                                    <p:tmAbs val="500"/>
                                  </p:iterate>
                                  <p:childTnLst>
                                    <p:set>
                                      <p:cBhvr>
                                        <p:cTn id="185" dur="1" fill="hold">
                                          <p:stCondLst>
                                            <p:cond delay="0"/>
                                          </p:stCondLst>
                                        </p:cTn>
                                        <p:tgtEl>
                                          <p:spTgt spid="382"/>
                                        </p:tgtEl>
                                        <p:attrNameLst>
                                          <p:attrName>style.visibility</p:attrName>
                                        </p:attrNameLst>
                                      </p:cBhvr>
                                      <p:to>
                                        <p:strVal val="visible"/>
                                      </p:to>
                                    </p:set>
                                    <p:set>
                                      <p:cBhvr>
                                        <p:cTn id="186" dur="455" fill="hold">
                                          <p:stCondLst>
                                            <p:cond delay="0"/>
                                          </p:stCondLst>
                                        </p:cTn>
                                        <p:tgtEl>
                                          <p:spTgt spid="382"/>
                                        </p:tgtEl>
                                        <p:attrNameLst>
                                          <p:attrName>r</p:attrName>
                                        </p:attrNameLst>
                                      </p:cBhvr>
                                      <p:to>
                                        <p:strVal val="-45"/>
                                      </p:to>
                                    </p:set>
                                    <p:anim calcmode="lin" valueType="num">
                                      <p:cBhvr additive="repl">
                                        <p:cTn id="187" dur="455" fill="hold">
                                          <p:stCondLst>
                                            <p:cond delay="455"/>
                                          </p:stCondLst>
                                        </p:cTn>
                                        <p:tgtEl>
                                          <p:spTgt spid="382"/>
                                        </p:tgtEl>
                                        <p:attrNameLst>
                                          <p:attrName>r</p:attrName>
                                        </p:attrNameLst>
                                      </p:cBhvr>
                                      <p:tavLst>
                                        <p:tav tm="0">
                                          <p:val>
                                            <p:strVal val="-45"/>
                                          </p:val>
                                        </p:tav>
                                        <p:tav tm="69900">
                                          <p:val>
                                            <p:strVal val="45"/>
                                          </p:val>
                                        </p:tav>
                                        <p:tav tm="100000">
                                          <p:val>
                                            <p:strVal val="0"/>
                                          </p:val>
                                        </p:tav>
                                      </p:tavLst>
                                    </p:anim>
                                    <p:anim calcmode="lin" valueType="num">
                                      <p:cBhvr additive="repl">
                                        <p:cTn id="188" dur="455" fill="hold">
                                          <p:stCondLst>
                                            <p:cond delay="0"/>
                                          </p:stCondLst>
                                        </p:cTn>
                                        <p:tgtEl>
                                          <p:spTgt spid="382"/>
                                        </p:tgtEl>
                                        <p:attrNameLst>
                                          <p:attrName>ppt_y</p:attrName>
                                        </p:attrNameLst>
                                      </p:cBhvr>
                                      <p:tavLst>
                                        <p:tav tm="0">
                                          <p:val>
                                            <p:strVal val="#ppt_y-1"/>
                                          </p:val>
                                        </p:tav>
                                        <p:tav tm="100000">
                                          <p:val>
                                            <p:strVal val="#ppt_y-(0.354*#ppt_w-0.172*#ppt_h)"/>
                                          </p:val>
                                        </p:tav>
                                      </p:tavLst>
                                    </p:anim>
                                    <p:anim calcmode="lin" valueType="num">
                                      <p:cBhvr additive="repl">
                                        <p:cTn id="189" dur="156" autoRev="1" fill="hold">
                                          <p:stCondLst>
                                            <p:cond delay="455"/>
                                          </p:stCondLst>
                                        </p:cTn>
                                        <p:tgtEl>
                                          <p:spTgt spid="382"/>
                                        </p:tgtEl>
                                        <p:attrNameLst>
                                          <p:attrName>ppt_y</p:attrName>
                                        </p:attrNameLst>
                                      </p:cBhvr>
                                      <p:tavLst>
                                        <p:tav tm="0">
                                          <p:val>
                                            <p:strVal val="#ppt_y-(0.354*#ppt_w-0.172*#ppt_h)"/>
                                          </p:val>
                                        </p:tav>
                                        <p:tav tm="100000">
                                          <p:val>
                                            <p:strVal val="#ppt_y-(0.354*#ppt_w-0.172*#ppt_h)-#ppt_h/2"/>
                                          </p:val>
                                        </p:tav>
                                      </p:tavLst>
                                    </p:anim>
                                    <p:anim calcmode="lin" valueType="num">
                                      <p:cBhvr additive="repl">
                                        <p:cTn id="190" dur="136" fill="hold">
                                          <p:stCondLst>
                                            <p:cond delay="864"/>
                                          </p:stCondLst>
                                        </p:cTn>
                                        <p:tgtEl>
                                          <p:spTgt spid="382"/>
                                        </p:tgtEl>
                                        <p:attrNameLst>
                                          <p:attrName>ppt_y</p:attrName>
                                        </p:attrNameLst>
                                      </p:cBhvr>
                                      <p:tavLst>
                                        <p:tav tm="0">
                                          <p:val>
                                            <p:strVal val="#ppt_y-(0.354*#ppt_w-0.172*#ppt_h)"/>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7" presetSubtype="4">
                                  <p:stCondLst>
                                    <p:cond delay="0"/>
                                  </p:stCondLst>
                                  <p:childTnLst>
                                    <p:set>
                                      <p:cBhvr>
                                        <p:cTn id="194" dur="1" fill="hold">
                                          <p:stCondLst>
                                            <p:cond delay="0"/>
                                          </p:stCondLst>
                                        </p:cTn>
                                        <p:tgtEl>
                                          <p:spTgt spid="383"/>
                                        </p:tgtEl>
                                        <p:attrNameLst>
                                          <p:attrName>style.visibility</p:attrName>
                                        </p:attrNameLst>
                                      </p:cBhvr>
                                      <p:to>
                                        <p:strVal val="visible"/>
                                      </p:to>
                                    </p:set>
                                    <p:anim calcmode="lin" valueType="num">
                                      <p:cBhvr additive="base">
                                        <p:cTn id="195" dur="5000" fill="hold"/>
                                        <p:tgtEl>
                                          <p:spTgt spid="383"/>
                                        </p:tgtEl>
                                        <p:attrNameLst>
                                          <p:attrName>ppt_x</p:attrName>
                                        </p:attrNameLst>
                                      </p:cBhvr>
                                      <p:tavLst>
                                        <p:tav tm="0">
                                          <p:val>
                                            <p:strVal val="#ppt_x"/>
                                          </p:val>
                                        </p:tav>
                                        <p:tav tm="100000">
                                          <p:val>
                                            <p:strVal val="#ppt_x"/>
                                          </p:val>
                                        </p:tav>
                                      </p:tavLst>
                                    </p:anim>
                                    <p:anim calcmode="lin" valueType="num">
                                      <p:cBhvr additive="base">
                                        <p:cTn id="196" dur="5000" fill="hold"/>
                                        <p:tgtEl>
                                          <p:spTgt spid="383"/>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mph" presetID="28">
                                  <p:stCondLst>
                                    <p:cond delay="0"/>
                                  </p:stCondLst>
                                  <p:iterate type="lt">
                                    <p:tmAbs val="50"/>
                                  </p:iterate>
                                  <p:childTnLst>
                                    <p:animClr clrSpc="rgb">
                                      <p:cBhvr>
                                        <p:cTn id="200" dur="500" fill="hold"/>
                                        <p:tgtEl>
                                          <p:spTgt spid="384"/>
                                        </p:tgtEl>
                                        <p:attrNameLst>
                                          <p:attrName>style.color</p:attrName>
                                        </p:attrNameLst>
                                      </p:cBhvr>
                                      <p:to>
                                        <a:srgbClr val="00cc99"/>
                                      </p:to>
                                    </p:animClr>
                                    <p:animClr clrSpc="rgb">
                                      <p:cBhvr>
                                        <p:cTn id="201" dur="500" fill="hold"/>
                                        <p:tgtEl>
                                          <p:spTgt spid="384"/>
                                        </p:tgtEl>
                                        <p:attrNameLst>
                                          <p:attrName>fillcolor</p:attrName>
                                        </p:attrNameLst>
                                      </p:cBhvr>
                                      <p:to>
                                        <a:srgbClr val="00cc99"/>
                                      </p:to>
                                    </p:animClr>
                                    <p:set>
                                      <p:cBhvr>
                                        <p:cTn id="202" dur="500" fill="hold"/>
                                        <p:tgtEl>
                                          <p:spTgt spid="384"/>
                                        </p:tgtEl>
                                        <p:attrNameLst>
                                          <p:attrName>fill.type</p:attrName>
                                        </p:attrNameLst>
                                      </p:cBhvr>
                                      <p:to>
                                        <p:strVal val="solid"/>
                                      </p:to>
                                    </p:set>
                                    <p:anim calcmode="lin" valueType="num" to="1.5">
                                      <p:cBhvr additive="repl">
                                        <p:cTn id="203" dur="500" fill="hold"/>
                                        <p:tgtEl>
                                          <p:spTgt spid="384"/>
                                        </p:tgtEl>
                                        <p:attrNameLst>
                                          <p:attrName>style.fontSize</p:attrName>
                                        </p:attrNameLst>
                                      </p:cBhvr>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mph" presetID="34">
                                  <p:stCondLst>
                                    <p:cond delay="0"/>
                                  </p:stCondLst>
                                  <p:iterate type="lt">
                                    <p:tmAbs val="50"/>
                                  </p:iterate>
                                  <p:childTnLst>
                                    <p:animMotion origin="layout" path="M 0 0 L 0 -0.07213 E">
                                      <p:cBhvr>
                                        <p:cTn id="207" dur="250" autoRev="1" fill="hold">
                                          <p:stCondLst>
                                            <p:cond delay="0"/>
                                          </p:stCondLst>
                                        </p:cTn>
                                        <p:tgtEl>
                                          <p:spTgt spid="385"/>
                                        </p:tgtEl>
                                      </p:cBhvr>
                                    </p:animMotion>
                                    <p:animRot by="1500000">
                                      <p:cBhvr>
                                        <p:cTn id="208" dur="125" fill="hold">
                                          <p:stCondLst>
                                            <p:cond delay="0"/>
                                          </p:stCondLst>
                                        </p:cTn>
                                        <p:tgtEl>
                                          <p:spTgt spid="385"/>
                                        </p:tgtEl>
                                        <p:attrNameLst>
                                          <p:attrName>r</p:attrName>
                                        </p:attrNameLst>
                                      </p:cBhvr>
                                    </p:animRot>
                                    <p:animRot by="-1500000">
                                      <p:cBhvr>
                                        <p:cTn id="209" dur="125" fill="hold">
                                          <p:stCondLst>
                                            <p:cond delay="125"/>
                                          </p:stCondLst>
                                        </p:cTn>
                                        <p:tgtEl>
                                          <p:spTgt spid="385"/>
                                        </p:tgtEl>
                                        <p:attrNameLst>
                                          <p:attrName>r</p:attrName>
                                        </p:attrNameLst>
                                      </p:cBhvr>
                                    </p:animRot>
                                    <p:animRot by="-1500000">
                                      <p:cBhvr>
                                        <p:cTn id="210" dur="125" fill="hold">
                                          <p:stCondLst>
                                            <p:cond delay="250"/>
                                          </p:stCondLst>
                                        </p:cTn>
                                        <p:tgtEl>
                                          <p:spTgt spid="385"/>
                                        </p:tgtEl>
                                        <p:attrNameLst>
                                          <p:attrName>r</p:attrName>
                                        </p:attrNameLst>
                                      </p:cBhvr>
                                    </p:animRot>
                                    <p:animRot by="1500000">
                                      <p:cBhvr>
                                        <p:cTn id="211" dur="125" fill="hold">
                                          <p:stCondLst>
                                            <p:cond delay="375"/>
                                          </p:stCondLst>
                                        </p:cTn>
                                        <p:tgtEl>
                                          <p:spTgt spid="385"/>
                                        </p:tgtEl>
                                        <p:attrNameLst>
                                          <p:attrName>r</p:attrName>
                                        </p:attrNameLst>
                                      </p:cBhvr>
                                    </p:animRot>
                                  </p:childTnLst>
                                </p:cTn>
                              </p:par>
                            </p:childTnLst>
                          </p:cTn>
                        </p:par>
                      </p:childTnLst>
                    </p:cTn>
                  </p:par>
                  <p:par>
                    <p:cTn id="212" fill="hold">
                      <p:stCondLst>
                        <p:cond delay="indefinite"/>
                      </p:stCondLst>
                      <p:childTnLst>
                        <p:par>
                          <p:cTn id="213" fill="hold">
                            <p:stCondLst>
                              <p:cond delay="0"/>
                            </p:stCondLst>
                            <p:childTnLst>
                              <p:par>
                                <p:cTn id="214" nodeType="clickEffect" fill="hold" presetClass="emph" presetID="35">
                                  <p:stCondLst>
                                    <p:cond delay="0"/>
                                  </p:stCondLst>
                                  <p:childTnLst>
                                    <p:anim calcmode="discrete" valueType="num">
                                      <p:cBhvr additive="repl">
                                        <p:cTn id="215" dur="1000" fill="hold"/>
                                        <p:tgtEl>
                                          <p:spTgt spid="38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01680" y="228600"/>
            <a:ext cx="8510400" cy="132552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BLUNT END VS. STICKY END</a:t>
            </a:r>
            <a:endParaRPr b="0" lang="en-US" sz="4400" spc="-1" strike="noStrike">
              <a:solidFill>
                <a:srgbClr val="b7e7ff"/>
              </a:solidFill>
              <a:latin typeface="Arial"/>
            </a:endParaRPr>
          </a:p>
        </p:txBody>
      </p:sp>
      <p:sp>
        <p:nvSpPr>
          <p:cNvPr id="391" name="PlaceHolder 2"/>
          <p:cNvSpPr>
            <a:spLocks noGrp="1"/>
          </p:cNvSpPr>
          <p:nvPr>
            <p:ph/>
          </p:nvPr>
        </p:nvSpPr>
        <p:spPr>
          <a:xfrm>
            <a:off x="301680" y="1676160"/>
            <a:ext cx="8540640" cy="4422600"/>
          </a:xfrm>
          <a:prstGeom prst="rect">
            <a:avLst/>
          </a:prstGeom>
          <a:noFill/>
          <a:ln w="0">
            <a:noFill/>
          </a:ln>
        </p:spPr>
        <p:txBody>
          <a:bodyPr lIns="91440" rIns="91440" tIns="45720" bIns="45720" anchor="t">
            <a:normAutofit fontScale="84366"/>
          </a:bodyPr>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HaeIII and AluI cut straight across the double helix producing "blunt" ends. However, many restriction enzymes cut in an offset fashion. </a:t>
            </a:r>
            <a:endParaRPr b="0" lang="en-US" sz="3200" spc="-1" strike="noStrike">
              <a:solidFill>
                <a:srgbClr val="ffffff"/>
              </a:solidFill>
              <a:latin typeface="Arial"/>
            </a:endParaRPr>
          </a:p>
          <a:p>
            <a:pPr marL="343080" indent="-34308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The ends of the cut have an overhanging piece of single-stranded DNA. These are called </a:t>
            </a:r>
            <a:r>
              <a:rPr b="1" lang="en-US" sz="3200" spc="-1" strike="noStrike">
                <a:solidFill>
                  <a:srgbClr val="ffffff"/>
                </a:solidFill>
                <a:latin typeface="Arial"/>
              </a:rPr>
              <a:t>"sticky ends" </a:t>
            </a:r>
            <a:r>
              <a:rPr b="0" lang="en-US" sz="3200" spc="-1" strike="noStrike">
                <a:solidFill>
                  <a:srgbClr val="ffffff"/>
                </a:solidFill>
                <a:latin typeface="Arial"/>
              </a:rPr>
              <a:t>because they are able to form with any base pair DNA molecule that contains the complementary sticky end. Any other source of DNA treated with the same enzyme will produce such molecules.</a:t>
            </a:r>
            <a:endParaRPr b="0" lang="en-US" sz="3200" spc="-1" strike="noStrike">
              <a:solidFill>
                <a:srgbClr val="ffffff"/>
              </a:solidFill>
              <a:latin typeface="Arial"/>
            </a:endParaRPr>
          </a:p>
          <a:p>
            <a:pPr marL="343080" indent="-343080">
              <a:spcBef>
                <a:spcPts val="79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transition>
    <p:random/>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301680" y="228600"/>
            <a:ext cx="8510400" cy="132552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Miotics</a:t>
            </a:r>
            <a:endParaRPr b="0" lang="en-US" sz="4400" spc="-1" strike="noStrike">
              <a:solidFill>
                <a:srgbClr val="dceaae"/>
              </a:solidFill>
              <a:latin typeface="Arial"/>
            </a:endParaRPr>
          </a:p>
        </p:txBody>
      </p:sp>
      <p:sp>
        <p:nvSpPr>
          <p:cNvPr id="393" name="PlaceHolder 2"/>
          <p:cNvSpPr>
            <a:spLocks noGrp="1"/>
          </p:cNvSpPr>
          <p:nvPr>
            <p:ph/>
          </p:nvPr>
        </p:nvSpPr>
        <p:spPr>
          <a:xfrm>
            <a:off x="301680" y="1676160"/>
            <a:ext cx="4191120" cy="4422600"/>
          </a:xfrm>
          <a:prstGeom prst="rect">
            <a:avLst/>
          </a:prstGeom>
          <a:noFill/>
          <a:ln w="0">
            <a:noFill/>
          </a:ln>
        </p:spPr>
        <p:txBody>
          <a:bodyPr lIns="91440" rIns="91440" tIns="45720" bIns="45720" anchor="t">
            <a:normAutofit/>
          </a:bodyPr>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a:t>
            </a:r>
            <a:r>
              <a:rPr b="1" lang="en-US" sz="1400" spc="-1" strike="noStrike">
                <a:solidFill>
                  <a:srgbClr val="ffffff"/>
                </a:solidFill>
                <a:latin typeface="Arial"/>
              </a:rPr>
              <a:t>Pilocarpine</a:t>
            </a:r>
            <a:endParaRPr b="0" lang="en-US" sz="1400" spc="-1" strike="noStrike">
              <a:solidFill>
                <a:srgbClr val="ffffff"/>
              </a:solidFill>
              <a:latin typeface="Arial"/>
            </a:endParaRPr>
          </a:p>
          <a:p>
            <a:pPr marL="533520" indent="-533520">
              <a:lnSpc>
                <a:spcPct val="80000"/>
              </a:lnSpc>
              <a:spcBef>
                <a:spcPts val="3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a choline ester miotic and a positively charged quaternary ammonium compound.Increase secretion by the exocrine glands. </a:t>
            </a:r>
            <a:r>
              <a:rPr b="0" lang="en-US" sz="1200" spc="-1" strike="noStrike">
                <a:solidFill>
                  <a:srgbClr val="ffffff"/>
                </a:solidFill>
                <a:latin typeface="Arial"/>
              </a:rPr>
              <a:t>increase secretion by the exocrine glands, and produces contraction of the iris sphincter muscle and ciliary muscle by mainly stimulating muscarinic receptors. </a:t>
            </a:r>
            <a:endParaRPr b="0" lang="en-US" sz="1200" spc="-1" strike="noStrike">
              <a:solidFill>
                <a:srgbClr val="ffffff"/>
              </a:solidFill>
              <a:latin typeface="Arial"/>
            </a:endParaRPr>
          </a:p>
          <a:p>
            <a:pPr marL="533520" indent="-533520">
              <a:lnSpc>
                <a:spcPct val="80000"/>
              </a:lnSpc>
              <a:spcBef>
                <a:spcPts val="300"/>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Arial"/>
              </a:rPr>
              <a:t>3times a day</a:t>
            </a:r>
            <a:endParaRPr b="0" lang="en-US" sz="12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-Carbachol</a:t>
            </a:r>
            <a:endParaRPr b="0" lang="en-US" sz="14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-produces constriction of the iris and ciliary body resulting in reduction in intraocular pressure</a:t>
            </a:r>
            <a:endParaRPr b="0" lang="en-US" sz="14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520" indent="-533520">
              <a:lnSpc>
                <a:spcPct val="80000"/>
              </a:lnSpc>
              <a:spcBef>
                <a:spcPts val="3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ffffff"/>
                </a:solidFill>
                <a:latin typeface="Arial"/>
              </a:rPr>
              <a:t>-</a:t>
            </a:r>
            <a:r>
              <a:rPr b="1" lang="en-US" sz="1400" spc="-1" strike="noStrike">
                <a:solidFill>
                  <a:srgbClr val="ffffff"/>
                </a:solidFill>
                <a:latin typeface="Arial"/>
              </a:rPr>
              <a:t>Echothiophate </a:t>
            </a:r>
            <a:br>
              <a:rPr sz="1400"/>
            </a:br>
            <a:r>
              <a:rPr b="0" lang="en-US" sz="1400" spc="-1" strike="noStrike">
                <a:solidFill>
                  <a:srgbClr val="ffffff"/>
                </a:solidFill>
                <a:latin typeface="Arial"/>
              </a:rPr>
              <a:t>long-acting cholinesterase inhibitor  which enhances the effect acetylcholine in iris, ciliary muscle.It  causes miosis, increase in facility of outflow of aqueous humor, and fall in intraocular pressure</a:t>
            </a:r>
            <a:endParaRPr b="0" lang="en-US" sz="1400" spc="-1" strike="noStrike">
              <a:solidFill>
                <a:srgbClr val="ffffff"/>
              </a:solidFill>
              <a:latin typeface="Arial"/>
            </a:endParaRPr>
          </a:p>
          <a:p>
            <a:pPr marL="533520" indent="-533520">
              <a:lnSpc>
                <a:spcPct val="80000"/>
              </a:lnSpc>
              <a:spcBef>
                <a:spcPts val="2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000" spc="-1" strike="noStrike">
              <a:solidFill>
                <a:srgbClr val="ffffff"/>
              </a:solidFill>
              <a:latin typeface="Arial"/>
            </a:endParaRPr>
          </a:p>
          <a:p>
            <a:pPr marL="533520" indent="-533520">
              <a:lnSpc>
                <a:spcPct val="80000"/>
              </a:lnSpc>
              <a:spcBef>
                <a:spcPts val="249"/>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 </a:t>
            </a:r>
            <a:endParaRPr b="0" lang="en-US" sz="1000" spc="-1" strike="noStrike">
              <a:solidFill>
                <a:srgbClr val="ffffff"/>
              </a:solidFill>
              <a:latin typeface="Arial"/>
            </a:endParaRPr>
          </a:p>
        </p:txBody>
      </p:sp>
      <p:sp>
        <p:nvSpPr>
          <p:cNvPr id="394" name="PlaceHolder 3"/>
          <p:cNvSpPr>
            <a:spLocks noGrp="1"/>
          </p:cNvSpPr>
          <p:nvPr>
            <p:ph/>
          </p:nvPr>
        </p:nvSpPr>
        <p:spPr>
          <a:xfrm>
            <a:off x="4651200" y="1676160"/>
            <a:ext cx="4191120" cy="4422600"/>
          </a:xfrm>
          <a:prstGeom prst="rect">
            <a:avLst/>
          </a:prstGeom>
          <a:noFill/>
          <a:ln w="0">
            <a:noFill/>
          </a:ln>
        </p:spPr>
        <p:txBody>
          <a:bodyPr lIns="91440" rIns="91440" tIns="45720" bIns="45720" anchor="t">
            <a:normAutofit/>
          </a:bodyPr>
          <a:p>
            <a:pPr marL="380880" indent="-380880">
              <a:lnSpc>
                <a:spcPct val="80000"/>
              </a:lnSpc>
              <a:spcBef>
                <a:spcPts val="34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Side effects:</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pain inside the eye first few days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Blurred vision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extreme nearsightedness (younger age)</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reduce pupil size and prevent normal dilation, dim vision, especially at night or in dark rooms</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Stuffy nose, sweating, increased salivation</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occasional gastrointestinal (stronger miotics)</a:t>
            </a:r>
            <a:endParaRPr b="0" lang="en-US" sz="1400" spc="-1" strike="noStrike">
              <a:solidFill>
                <a:srgbClr val="ffffff"/>
              </a:solidFill>
              <a:latin typeface="Arial"/>
            </a:endParaRPr>
          </a:p>
        </p:txBody>
      </p:sp>
      <p:pic>
        <p:nvPicPr>
          <p:cNvPr id="395" name="Picture 5" descr="APRD00382_ZOOM"/>
          <p:cNvPicPr/>
          <p:nvPr/>
        </p:nvPicPr>
        <p:blipFill>
          <a:blip r:embed="rId1"/>
          <a:stretch/>
        </p:blipFill>
        <p:spPr>
          <a:xfrm>
            <a:off x="380880" y="5410080"/>
            <a:ext cx="2133720" cy="1447920"/>
          </a:xfrm>
          <a:prstGeom prst="rect">
            <a:avLst/>
          </a:prstGeom>
          <a:ln w="0">
            <a:noFill/>
          </a:ln>
        </p:spPr>
      </p:pic>
      <p:pic>
        <p:nvPicPr>
          <p:cNvPr id="396" name="Picture 6" descr="APRD00845_ZOOM"/>
          <p:cNvPicPr/>
          <p:nvPr/>
        </p:nvPicPr>
        <p:blipFill>
          <a:blip r:embed="rId2"/>
          <a:stretch/>
        </p:blipFill>
        <p:spPr>
          <a:xfrm>
            <a:off x="3124080" y="5715000"/>
            <a:ext cx="1905120" cy="838080"/>
          </a:xfrm>
          <a:prstGeom prst="rect">
            <a:avLst/>
          </a:prstGeom>
          <a:ln w="0">
            <a:noFill/>
          </a:ln>
        </p:spPr>
      </p:pic>
      <p:pic>
        <p:nvPicPr>
          <p:cNvPr id="397" name="Picture 7" descr="APRD00942_ZOOM"/>
          <p:cNvPicPr/>
          <p:nvPr/>
        </p:nvPicPr>
        <p:blipFill>
          <a:blip r:embed="rId3"/>
          <a:stretch/>
        </p:blipFill>
        <p:spPr>
          <a:xfrm>
            <a:off x="5486400" y="5334120"/>
            <a:ext cx="3505320" cy="1066680"/>
          </a:xfrm>
          <a:prstGeom prst="rect">
            <a:avLst/>
          </a:prstGeom>
          <a:ln w="0">
            <a:noFill/>
          </a:ln>
        </p:spPr>
      </p:pic>
    </p:spTree>
  </p:cSld>
  <p:transition>
    <p:random/>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8" name="Picture 2" descr=""/>
          <p:cNvPicPr/>
          <p:nvPr/>
        </p:nvPicPr>
        <p:blipFill>
          <a:blip r:embed="rId1"/>
          <a:stretch/>
        </p:blipFill>
        <p:spPr>
          <a:xfrm>
            <a:off x="1447920" y="228600"/>
            <a:ext cx="6464160" cy="6451560"/>
          </a:xfrm>
          <a:prstGeom prst="rect">
            <a:avLst/>
          </a:prstGeom>
          <a:ln w="0">
            <a:noFill/>
          </a:ln>
        </p:spPr>
      </p:pic>
    </p:spTree>
  </p:cSld>
  <p:transition>
    <p:random/>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685800" y="22824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b7e7ff"/>
                </a:solidFill>
                <a:latin typeface="Arial"/>
              </a:rPr>
              <a:t>Energy Changes Associated with Changes of State</a:t>
            </a:r>
            <a:endParaRPr b="0" lang="en-US" sz="4000" spc="-1" strike="noStrike">
              <a:solidFill>
                <a:srgbClr val="b7e7ff"/>
              </a:solidFill>
              <a:latin typeface="Arial"/>
            </a:endParaRPr>
          </a:p>
        </p:txBody>
      </p:sp>
      <p:sp>
        <p:nvSpPr>
          <p:cNvPr id="400" name="PlaceHolder 2"/>
          <p:cNvSpPr>
            <a:spLocks noGrp="1"/>
          </p:cNvSpPr>
          <p:nvPr>
            <p:ph/>
          </p:nvPr>
        </p:nvSpPr>
        <p:spPr>
          <a:xfrm>
            <a:off x="4419720" y="1600200"/>
            <a:ext cx="4495680" cy="4572000"/>
          </a:xfrm>
          <a:prstGeom prst="rect">
            <a:avLst/>
          </a:prstGeom>
          <a:noFill/>
          <a:ln w="0">
            <a:noFill/>
          </a:ln>
        </p:spPr>
        <p:txBody>
          <a:bodyPr lIns="91440" rIns="91440" tIns="45720" bIns="45720" anchor="t">
            <a:normAutofit/>
          </a:bodyPr>
          <a:p>
            <a:pPr marL="343080" indent="-343080">
              <a:spcBef>
                <a:spcPts val="700"/>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heat added to the system at the melting and boiling points goes into pulling the molecules farther apart from each other.</a:t>
            </a:r>
            <a:endParaRPr b="0" lang="en-US" sz="2800" spc="-1" strike="noStrike">
              <a:solidFill>
                <a:srgbClr val="ffffff"/>
              </a:solidFill>
              <a:latin typeface="Arial"/>
            </a:endParaRPr>
          </a:p>
          <a:p>
            <a:pPr marL="343080" indent="-343080">
              <a:spcBef>
                <a:spcPts val="700"/>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temperature of the substance does not rise during a phase change.</a:t>
            </a:r>
            <a:endParaRPr b="0" lang="en-US" sz="2800" spc="-1" strike="noStrike">
              <a:solidFill>
                <a:srgbClr val="ffffff"/>
              </a:solidFill>
              <a:latin typeface="Arial"/>
            </a:endParaRPr>
          </a:p>
        </p:txBody>
      </p:sp>
      <p:sp>
        <p:nvSpPr>
          <p:cNvPr id="401" name="Footer Placeholder 6"/>
          <p:cNvSpPr/>
          <p:nvPr/>
        </p:nvSpPr>
        <p:spPr>
          <a:xfrm>
            <a:off x="7543800" y="6629400"/>
            <a:ext cx="1676520" cy="228600"/>
          </a:xfrm>
          <a:prstGeom prst="rect">
            <a:avLst/>
          </a:prstGeom>
          <a:noFill/>
          <a:ln w="0">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US" sz="1400" spc="-1" strike="noStrike">
              <a:solidFill>
                <a:srgbClr val="000000"/>
              </a:solidFill>
              <a:latin typeface="Times New Roman"/>
            </a:endParaRPr>
          </a:p>
        </p:txBody>
      </p:sp>
      <p:graphicFrame>
        <p:nvGraphicFramePr>
          <p:cNvPr id="402" name="ShockwaveFlash1"/>
          <p:cNvGraphicFramePr/>
          <p:nvPr/>
        </p:nvGraphicFramePr>
        <p:xfrm>
          <a:off x="228600" y="2286000"/>
          <a:ext cx="4191120" cy="2819520"/>
        </p:xfrm>
        <a:graphic>
          <a:graphicData uri="http://schemas.openxmlformats.org/presentationml/2006/ole">
            <p:oleObj r:id="rId1" spid="">
              <p:embed/>
            </p:oleObj>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3" name="Line 2"/>
          <p:cNvSpPr/>
          <p:nvPr/>
        </p:nvSpPr>
        <p:spPr>
          <a:xfrm>
            <a:off x="1143000" y="1295280"/>
            <a:ext cx="0" cy="510552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4" name="Line 3"/>
          <p:cNvSpPr/>
          <p:nvPr/>
        </p:nvSpPr>
        <p:spPr>
          <a:xfrm>
            <a:off x="1143000" y="129528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5" name="Line 4"/>
          <p:cNvSpPr/>
          <p:nvPr/>
        </p:nvSpPr>
        <p:spPr>
          <a:xfrm>
            <a:off x="1143000" y="190512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6" name="Line 5"/>
          <p:cNvSpPr/>
          <p:nvPr/>
        </p:nvSpPr>
        <p:spPr>
          <a:xfrm>
            <a:off x="1143000" y="251460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7" name="Line 6"/>
          <p:cNvSpPr/>
          <p:nvPr/>
        </p:nvSpPr>
        <p:spPr>
          <a:xfrm>
            <a:off x="1143000" y="312408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8" name="Line 7"/>
          <p:cNvSpPr/>
          <p:nvPr/>
        </p:nvSpPr>
        <p:spPr>
          <a:xfrm>
            <a:off x="1143000" y="373392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09" name="Line 8"/>
          <p:cNvSpPr/>
          <p:nvPr/>
        </p:nvSpPr>
        <p:spPr>
          <a:xfrm>
            <a:off x="1143000" y="434340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0" name="Line 9"/>
          <p:cNvSpPr/>
          <p:nvPr/>
        </p:nvSpPr>
        <p:spPr>
          <a:xfrm>
            <a:off x="1143000" y="4952880"/>
            <a:ext cx="29433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1" name="Text Box 10"/>
          <p:cNvSpPr/>
          <p:nvPr/>
        </p:nvSpPr>
        <p:spPr>
          <a:xfrm>
            <a:off x="1143000" y="83808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Outgroup Monotremata</a:t>
            </a:r>
            <a:endParaRPr b="0" lang="en-US" sz="2400" spc="-1" strike="noStrike">
              <a:solidFill>
                <a:srgbClr val="000000"/>
              </a:solidFill>
              <a:latin typeface="Times New Roman"/>
            </a:endParaRPr>
          </a:p>
        </p:txBody>
      </p:sp>
      <p:sp>
        <p:nvSpPr>
          <p:cNvPr id="412" name="Line 11"/>
          <p:cNvSpPr/>
          <p:nvPr/>
        </p:nvSpPr>
        <p:spPr>
          <a:xfrm>
            <a:off x="990720" y="1600200"/>
            <a:ext cx="3045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3" name="Line 12"/>
          <p:cNvSpPr/>
          <p:nvPr/>
        </p:nvSpPr>
        <p:spPr>
          <a:xfrm>
            <a:off x="990720" y="2209680"/>
            <a:ext cx="3045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4" name="Line 13"/>
          <p:cNvSpPr/>
          <p:nvPr/>
        </p:nvSpPr>
        <p:spPr>
          <a:xfrm>
            <a:off x="990720" y="2819520"/>
            <a:ext cx="3045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5" name="Line 14"/>
          <p:cNvSpPr/>
          <p:nvPr/>
        </p:nvSpPr>
        <p:spPr>
          <a:xfrm>
            <a:off x="990720" y="4038480"/>
            <a:ext cx="3045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6" name="Line 15"/>
          <p:cNvSpPr/>
          <p:nvPr/>
        </p:nvSpPr>
        <p:spPr>
          <a:xfrm>
            <a:off x="990720" y="5257800"/>
            <a:ext cx="304560" cy="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7" name="Line 16"/>
          <p:cNvSpPr/>
          <p:nvPr/>
        </p:nvSpPr>
        <p:spPr>
          <a:xfrm>
            <a:off x="1447920" y="2971800"/>
            <a:ext cx="0" cy="30492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8" name="Line 17"/>
          <p:cNvSpPr/>
          <p:nvPr/>
        </p:nvSpPr>
        <p:spPr>
          <a:xfrm>
            <a:off x="1447920" y="4800600"/>
            <a:ext cx="0" cy="304920"/>
          </a:xfrm>
          <a:prstGeom prst="line">
            <a:avLst/>
          </a:prstGeom>
          <a:ln w="25560">
            <a:solidFill>
              <a:srgbClr val="ffffff"/>
            </a:solidFill>
            <a:miter/>
          </a:ln>
        </p:spPr>
        <p:style>
          <a:lnRef idx="0"/>
          <a:fillRef idx="0"/>
          <a:effectRef idx="0"/>
          <a:fontRef idx="minor"/>
        </p:style>
        <p:txBody>
          <a:bodyPr lIns="90000" rIns="90000" tIns="46800" bIns="46800" anchor="t">
            <a:noAutofit/>
          </a:bodyPr>
          <a:p>
            <a:endParaRPr b="0" lang="en-US" sz="2400" spc="-1" strike="noStrike">
              <a:solidFill>
                <a:srgbClr val="000000"/>
              </a:solidFill>
              <a:latin typeface="Times New Roman"/>
            </a:endParaRPr>
          </a:p>
        </p:txBody>
      </p:sp>
      <p:sp>
        <p:nvSpPr>
          <p:cNvPr id="419" name="Text Box 18"/>
          <p:cNvSpPr/>
          <p:nvPr/>
        </p:nvSpPr>
        <p:spPr>
          <a:xfrm>
            <a:off x="1523880" y="441972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Notorcytemorphia</a:t>
            </a:r>
            <a:endParaRPr b="0" lang="en-US" sz="2400" spc="-1" strike="noStrike">
              <a:solidFill>
                <a:srgbClr val="000000"/>
              </a:solidFill>
              <a:latin typeface="Times New Roman"/>
            </a:endParaRPr>
          </a:p>
        </p:txBody>
      </p:sp>
      <p:sp>
        <p:nvSpPr>
          <p:cNvPr id="420" name="Text Box 19"/>
          <p:cNvSpPr/>
          <p:nvPr/>
        </p:nvSpPr>
        <p:spPr>
          <a:xfrm>
            <a:off x="1447920" y="380988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Peramelemorphia</a:t>
            </a:r>
            <a:endParaRPr b="0" lang="en-US" sz="2400" spc="-1" strike="noStrike">
              <a:solidFill>
                <a:srgbClr val="000000"/>
              </a:solidFill>
              <a:latin typeface="Times New Roman"/>
            </a:endParaRPr>
          </a:p>
        </p:txBody>
      </p:sp>
      <p:sp>
        <p:nvSpPr>
          <p:cNvPr id="421" name="Text Box 20"/>
          <p:cNvSpPr/>
          <p:nvPr/>
        </p:nvSpPr>
        <p:spPr>
          <a:xfrm>
            <a:off x="1447920" y="320040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Dasyuromorphia</a:t>
            </a:r>
            <a:endParaRPr b="0" lang="en-US" sz="2400" spc="-1" strike="noStrike">
              <a:solidFill>
                <a:srgbClr val="000000"/>
              </a:solidFill>
              <a:latin typeface="Times New Roman"/>
            </a:endParaRPr>
          </a:p>
        </p:txBody>
      </p:sp>
      <p:sp>
        <p:nvSpPr>
          <p:cNvPr id="422" name="Text Box 21"/>
          <p:cNvSpPr/>
          <p:nvPr/>
        </p:nvSpPr>
        <p:spPr>
          <a:xfrm>
            <a:off x="1447920" y="259092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Microbiotheria</a:t>
            </a:r>
            <a:endParaRPr b="0" lang="en-US" sz="2400" spc="-1" strike="noStrike">
              <a:solidFill>
                <a:srgbClr val="000000"/>
              </a:solidFill>
              <a:latin typeface="Times New Roman"/>
            </a:endParaRPr>
          </a:p>
        </p:txBody>
      </p:sp>
      <p:sp>
        <p:nvSpPr>
          <p:cNvPr id="423" name="Text Box 22"/>
          <p:cNvSpPr/>
          <p:nvPr/>
        </p:nvSpPr>
        <p:spPr>
          <a:xfrm>
            <a:off x="1447920" y="198108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Paucituberculata</a:t>
            </a:r>
            <a:endParaRPr b="0" lang="en-US" sz="2400" spc="-1" strike="noStrike">
              <a:solidFill>
                <a:srgbClr val="000000"/>
              </a:solidFill>
              <a:latin typeface="Times New Roman"/>
            </a:endParaRPr>
          </a:p>
        </p:txBody>
      </p:sp>
      <p:sp>
        <p:nvSpPr>
          <p:cNvPr id="424" name="Text Box 23"/>
          <p:cNvSpPr/>
          <p:nvPr/>
        </p:nvSpPr>
        <p:spPr>
          <a:xfrm>
            <a:off x="1447920" y="1371600"/>
            <a:ext cx="3200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Didelphimorphia</a:t>
            </a:r>
            <a:endParaRPr b="0" lang="en-US" sz="2400" spc="-1" strike="noStrike">
              <a:solidFill>
                <a:srgbClr val="000000"/>
              </a:solidFill>
              <a:latin typeface="Times New Roman"/>
            </a:endParaRPr>
          </a:p>
        </p:txBody>
      </p:sp>
      <p:sp>
        <p:nvSpPr>
          <p:cNvPr id="425" name="Text Box 24"/>
          <p:cNvSpPr/>
          <p:nvPr/>
        </p:nvSpPr>
        <p:spPr>
          <a:xfrm>
            <a:off x="1143000" y="5791320"/>
            <a:ext cx="21337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Diprotodontia</a:t>
            </a:r>
            <a:endParaRPr b="0" lang="en-US" sz="2400" spc="-1" strike="noStrike">
              <a:solidFill>
                <a:srgbClr val="000000"/>
              </a:solidFill>
              <a:latin typeface="Times New Roman"/>
            </a:endParaRPr>
          </a:p>
        </p:txBody>
      </p:sp>
    </p:spTree>
  </p:cSld>
  <p:transition>
    <p:random/>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685800" y="6480"/>
            <a:ext cx="7772400" cy="4108320"/>
          </a:xfrm>
          <a:prstGeom prst="rect">
            <a:avLst/>
          </a:prstGeom>
          <a:noFill/>
          <a:ln w="0">
            <a:noFill/>
          </a:ln>
        </p:spPr>
        <p:txBody>
          <a:bodyPr lIns="91440" rIns="91440" tIns="45720" bIns="45720" anchor="ctr">
            <a:noAutofit/>
          </a:bodyPr>
          <a:p>
            <a:pPr marL="838080" indent="-83808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Black"/>
              </a:rPr>
              <a:t>The strands are held in position, binding easily to DNA polymerase, which catalyzes the elongation of the leading and lagging strands. </a:t>
            </a:r>
            <a:br>
              <a:rPr sz="2400"/>
            </a:br>
            <a:r>
              <a:rPr b="0" lang="en-US" sz="2400" spc="-1" strike="noStrike">
                <a:solidFill>
                  <a:srgbClr val="ffffff"/>
                </a:solidFill>
                <a:latin typeface="Arial Black"/>
              </a:rPr>
              <a:t>While the DNA polymerase on the leading strand can operate in a continuous fashion, RNA primer is needed repeatedly on the lagging strand to facilitate synthesis of Okazaki fragments. </a:t>
            </a:r>
            <a:br>
              <a:rPr sz="2400"/>
            </a:br>
            <a:endParaRPr b="0" lang="en-US" sz="2400" spc="-1" strike="noStrike">
              <a:solidFill>
                <a:srgbClr val="ffffff"/>
              </a:solidFill>
              <a:latin typeface="Arial Black"/>
            </a:endParaRPr>
          </a:p>
        </p:txBody>
      </p:sp>
    </p:spTree>
  </p:cSld>
  <p:transition>
    <p:random/>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c00"/>
        </a:solidFill>
      </p:bgPr>
    </p:bg>
    <p:spTree>
      <p:nvGrpSpPr>
        <p:cNvPr id="1" name=""/>
        <p:cNvGrpSpPr/>
        <p:nvPr/>
      </p:nvGrpSpPr>
      <p:grpSpPr>
        <a:xfrm>
          <a:off x="0" y="0"/>
          <a:ext cx="0" cy="0"/>
          <a:chOff x="0" y="0"/>
          <a:chExt cx="0" cy="0"/>
        </a:xfrm>
      </p:grpSpPr>
      <p:sp>
        <p:nvSpPr>
          <p:cNvPr id="427" name="PlaceHolder 1"/>
          <p:cNvSpPr>
            <a:spLocks noGrp="1"/>
          </p:cNvSpPr>
          <p:nvPr>
            <p:ph type="title"/>
          </p:nvPr>
        </p:nvSpPr>
        <p:spPr>
          <a:xfrm>
            <a:off x="685800" y="301320"/>
            <a:ext cx="7772400" cy="1461960"/>
          </a:xfrm>
          <a:prstGeom prst="rect">
            <a:avLst/>
          </a:prstGeom>
          <a:noFill/>
          <a:ln w="0">
            <a:noFill/>
          </a:ln>
        </p:spPr>
        <p:txBody>
          <a:bodyPr lIns="91440" rIns="91440" tIns="45720" bIns="4572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Hydrophobic and Hydrophilic</a:t>
            </a:r>
            <a:endParaRPr b="0" lang="en-US" sz="4400" spc="-1" strike="noStrike">
              <a:solidFill>
                <a:srgbClr val="ffffff"/>
              </a:solidFill>
              <a:latin typeface="Arial Black"/>
            </a:endParaRPr>
          </a:p>
        </p:txBody>
      </p:sp>
      <p:sp>
        <p:nvSpPr>
          <p:cNvPr id="428"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fontScale="96865"/>
          </a:bodyPr>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Hydrophilic-- water loving or a molecule that is capable of forming a hydrogen bond with water.</a:t>
            </a:r>
            <a:endParaRPr b="0" lang="en-US" sz="3200" spc="-1" strike="noStrike">
              <a:solidFill>
                <a:srgbClr val="ffcc00"/>
              </a:solidFill>
              <a:latin typeface="Arial Black"/>
            </a:endParaRPr>
          </a:p>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Hydrophobic-- water hating or a molecule that repels water. </a:t>
            </a:r>
            <a:endParaRPr b="0" lang="en-US" sz="3200" spc="-1" strike="noStrike">
              <a:solidFill>
                <a:srgbClr val="ffcc00"/>
              </a:solidFill>
              <a:latin typeface="Arial Black"/>
            </a:endParaRPr>
          </a:p>
          <a:p>
            <a:pPr marL="343080" indent="-34308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Important function in cell’s membrane structure. </a:t>
            </a:r>
            <a:endParaRPr b="0" lang="en-US" sz="3200" spc="-1" strike="noStrike">
              <a:solidFill>
                <a:srgbClr val="ffcc00"/>
              </a:solidFill>
              <a:latin typeface="Arial Black"/>
            </a:endParaRPr>
          </a:p>
        </p:txBody>
      </p:sp>
    </p:spTree>
  </p:cSld>
  <p:transition>
    <p:random/>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title"/>
          </p:nvPr>
        </p:nvSpPr>
        <p:spPr>
          <a:xfrm>
            <a:off x="1676160" y="457200"/>
            <a:ext cx="7467480" cy="129528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Hydrophobic versus Hydrophilic </a:t>
            </a:r>
            <a:endParaRPr b="0" lang="en-US" sz="4400" spc="-1" strike="noStrike">
              <a:solidFill>
                <a:srgbClr val="b7e7ff"/>
              </a:solidFill>
              <a:latin typeface="Arial"/>
            </a:endParaRPr>
          </a:p>
        </p:txBody>
      </p:sp>
      <p:pic>
        <p:nvPicPr>
          <p:cNvPr id="430" name="Picture 5" descr="hydro"/>
          <p:cNvPicPr/>
          <p:nvPr/>
        </p:nvPicPr>
        <p:blipFill>
          <a:blip r:embed="rId1"/>
          <a:stretch/>
        </p:blipFill>
        <p:spPr>
          <a:xfrm>
            <a:off x="1104840" y="2286000"/>
            <a:ext cx="3162240" cy="3181320"/>
          </a:xfrm>
          <a:prstGeom prst="rect">
            <a:avLst/>
          </a:prstGeom>
          <a:ln w="0">
            <a:noFill/>
          </a:ln>
        </p:spPr>
      </p:pic>
      <p:pic>
        <p:nvPicPr>
          <p:cNvPr id="431" name="Picture 7" descr="hydrophilic"/>
          <p:cNvPicPr/>
          <p:nvPr/>
        </p:nvPicPr>
        <p:blipFill>
          <a:blip r:embed="rId2"/>
          <a:stretch/>
        </p:blipFill>
        <p:spPr>
          <a:xfrm>
            <a:off x="5486400" y="2743200"/>
            <a:ext cx="2705040" cy="1876320"/>
          </a:xfrm>
          <a:prstGeom prst="rect">
            <a:avLst/>
          </a:prstGeom>
          <a:ln w="0">
            <a:noFill/>
          </a:ln>
        </p:spPr>
      </p:pic>
      <p:sp>
        <p:nvSpPr>
          <p:cNvPr id="432" name="Rectangle 8"/>
          <p:cNvSpPr/>
          <p:nvPr/>
        </p:nvSpPr>
        <p:spPr>
          <a:xfrm>
            <a:off x="5106960" y="4572000"/>
            <a:ext cx="3565440" cy="246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http://www.uic.edu/classes/bios/bios100/lecturesf04am/lect02.htm</a:t>
            </a:r>
            <a:endParaRPr b="0" lang="en-US" sz="1000" spc="-1" strike="noStrike">
              <a:solidFill>
                <a:srgbClr val="000000"/>
              </a:solidFill>
              <a:latin typeface="Times New Roman"/>
            </a:endParaRPr>
          </a:p>
        </p:txBody>
      </p:sp>
      <p:sp>
        <p:nvSpPr>
          <p:cNvPr id="433" name="Rectangle 9"/>
          <p:cNvSpPr/>
          <p:nvPr/>
        </p:nvSpPr>
        <p:spPr>
          <a:xfrm>
            <a:off x="967680" y="5486400"/>
            <a:ext cx="3531960" cy="246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http://academic.brooklyn.cuny.edu/biology/bio4fv/page/hydro.gif</a:t>
            </a:r>
            <a:endParaRPr b="0" lang="en-US" sz="1000" spc="-1" strike="noStrike">
              <a:solidFill>
                <a:srgbClr val="000000"/>
              </a:solidFill>
              <a:latin typeface="Times New Roman"/>
            </a:endParaRPr>
          </a:p>
        </p:txBody>
      </p:sp>
    </p:spTree>
  </p:cSld>
  <p:transition>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685800" y="6091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6600cc"/>
                </a:solidFill>
                <a:latin typeface="Times New Roman"/>
              </a:rPr>
              <a:t>Example of a Bad Color Scheme</a:t>
            </a:r>
            <a:endParaRPr b="0" lang="en-US" sz="4400" spc="-1" strike="noStrike">
              <a:solidFill>
                <a:srgbClr val="000000"/>
              </a:solidFill>
              <a:latin typeface="Times New Roman"/>
            </a:endParaRPr>
          </a:p>
        </p:txBody>
      </p:sp>
      <p:sp>
        <p:nvSpPr>
          <p:cNvPr id="336"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a:bodyPr>
          <a:p>
            <a:pPr marL="343080" indent="-34308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Fonts in the same color family as the background do not show up well.</a:t>
            </a:r>
            <a:endParaRPr b="0" lang="en-US" sz="3200" spc="-1" strike="noStrike">
              <a:solidFill>
                <a:srgbClr val="000000"/>
              </a:solidFill>
              <a:latin typeface="Times New Roman"/>
            </a:endParaRPr>
          </a:p>
          <a:p>
            <a:pPr marL="343080" indent="-34308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Here are some tips for good color combinations</a:t>
            </a:r>
            <a:endParaRPr b="0" lang="en-US" sz="3200" spc="-1" strike="noStrike">
              <a:solidFill>
                <a:srgbClr val="000000"/>
              </a:solidFill>
              <a:latin typeface="Times New Roman"/>
            </a:endParaRPr>
          </a:p>
          <a:p>
            <a:pPr lvl="1" marL="743040" indent="-285840">
              <a:lnSpc>
                <a:spcPct val="90000"/>
              </a:lnSpc>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Design Templates</a:t>
            </a:r>
            <a:endParaRPr b="0" lang="en-US" sz="2800" spc="-1" strike="noStrike">
              <a:solidFill>
                <a:srgbClr val="000000"/>
              </a:solidFill>
              <a:latin typeface="Times New Roman"/>
            </a:endParaRPr>
          </a:p>
          <a:p>
            <a:pPr lvl="2" marL="1143000" indent="-228600">
              <a:lnSpc>
                <a:spcPct val="90000"/>
              </a:lnSpc>
              <a:spcBef>
                <a:spcPts val="60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Go under the format menu and select Slide Design</a:t>
            </a:r>
            <a:endParaRPr b="0" lang="en-US" sz="2400" spc="-1" strike="noStrike">
              <a:solidFill>
                <a:srgbClr val="000000"/>
              </a:solidFill>
              <a:latin typeface="Times New Roman"/>
            </a:endParaRPr>
          </a:p>
          <a:p>
            <a:pPr lvl="1" marL="743040" indent="-285840">
              <a:lnSpc>
                <a:spcPct val="90000"/>
              </a:lnSpc>
              <a:spcBef>
                <a:spcPts val="700"/>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Standard Color schemes</a:t>
            </a:r>
            <a:endParaRPr b="0" lang="en-US" sz="2800" spc="-1" strike="noStrike">
              <a:solidFill>
                <a:srgbClr val="000000"/>
              </a:solidFill>
              <a:latin typeface="Times New Roman"/>
            </a:endParaRPr>
          </a:p>
          <a:p>
            <a:pPr lvl="2" marL="1143000" indent="-228600">
              <a:lnSpc>
                <a:spcPct val="90000"/>
              </a:lnSpc>
              <a:spcBef>
                <a:spcPts val="60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You can’t go wrong with the dark blue background and yellow or white text</a:t>
            </a:r>
            <a:endParaRPr b="0" lang="en-US" sz="2400" spc="-1" strike="noStrike">
              <a:solidFill>
                <a:srgbClr val="000000"/>
              </a:solidFill>
              <a:latin typeface="Times New Roman"/>
            </a:endParaRPr>
          </a:p>
        </p:txBody>
      </p:sp>
    </p:spTree>
  </p:cSld>
  <p:transition>
    <p:random/>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4" name="Picture 2" descr=""/>
          <p:cNvPicPr/>
          <p:nvPr/>
        </p:nvPicPr>
        <p:blipFill>
          <a:blip r:embed="rId1"/>
          <a:stretch/>
        </p:blipFill>
        <p:spPr>
          <a:xfrm>
            <a:off x="1523880" y="914400"/>
            <a:ext cx="5943600" cy="5915160"/>
          </a:xfrm>
          <a:prstGeom prst="rect">
            <a:avLst/>
          </a:prstGeom>
          <a:ln w="0">
            <a:noFill/>
          </a:ln>
        </p:spPr>
      </p:pic>
      <p:sp>
        <p:nvSpPr>
          <p:cNvPr id="435" name="PlaceHolder 1"/>
          <p:cNvSpPr>
            <a:spLocks noGrp="1"/>
          </p:cNvSpPr>
          <p:nvPr>
            <p:ph type="title"/>
          </p:nvPr>
        </p:nvSpPr>
        <p:spPr>
          <a:xfrm>
            <a:off x="0" y="75960"/>
            <a:ext cx="91440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DFA – Results</a:t>
            </a:r>
            <a:endParaRPr b="0" lang="en-US" sz="4400" spc="-1" strike="noStrike">
              <a:solidFill>
                <a:srgbClr val="b7e7ff"/>
              </a:solidFill>
              <a:latin typeface="Arial"/>
            </a:endParaRPr>
          </a:p>
        </p:txBody>
      </p:sp>
    </p:spTree>
  </p:cSld>
  <p:transition>
    <p:random/>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6" name="PlaceHolder 1"/>
          <p:cNvSpPr>
            <a:spLocks noGrp="1"/>
          </p:cNvSpPr>
          <p:nvPr>
            <p:ph type="title"/>
          </p:nvPr>
        </p:nvSpPr>
        <p:spPr>
          <a:xfrm>
            <a:off x="0" y="228240"/>
            <a:ext cx="91440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b7e7ff"/>
                </a:solidFill>
                <a:latin typeface="Arial"/>
              </a:rPr>
              <a:t>How Do Neural Networks Compute?</a:t>
            </a:r>
            <a:endParaRPr b="0" lang="en-US" sz="3600" spc="-1" strike="noStrike">
              <a:solidFill>
                <a:srgbClr val="b7e7ff"/>
              </a:solidFill>
              <a:latin typeface="Arial"/>
            </a:endParaRPr>
          </a:p>
        </p:txBody>
      </p:sp>
      <p:sp>
        <p:nvSpPr>
          <p:cNvPr id="437" name=""/>
          <p:cNvSpPr txBox="1"/>
          <p:nvPr/>
        </p:nvSpPr>
        <p:spPr>
          <a:xfrm>
            <a:off x="677880" y="1447560"/>
            <a:ext cx="7772400" cy="2971800"/>
          </a:xfrm>
          <a:prstGeom prst="rect">
            <a:avLst/>
          </a:prstGeom>
          <a:noFill/>
          <a:ln w="0">
            <a:noFill/>
          </a:ln>
        </p:spPr>
        <p:txBody>
          <a:bodyPr anchor="t">
            <a:normAutofit fontScale="93740"/>
          </a:bodyPr>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 the final value of a particular unit.</a:t>
            </a:r>
            <a:endParaRPr b="0" lang="en-US"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Calculated by adding inputs and bias</a:t>
            </a:r>
            <a:endParaRPr b="0" lang="en-US"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3080" indent="-343080">
              <a:spcBef>
                <a:spcPts val="751"/>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function</a:t>
            </a:r>
            <a:endParaRPr b="0" lang="en-US" sz="3000" spc="-1" strike="noStrike">
              <a:solidFill>
                <a:srgbClr val="ffffff"/>
              </a:solidFill>
              <a:latin typeface="Arial"/>
            </a:endParaRPr>
          </a:p>
        </p:txBody>
      </p:sp>
      <p:grpSp>
        <p:nvGrpSpPr>
          <p:cNvPr id="438" name="Group 4"/>
          <p:cNvGrpSpPr/>
          <p:nvPr/>
        </p:nvGrpSpPr>
        <p:grpSpPr>
          <a:xfrm>
            <a:off x="739800" y="4572000"/>
            <a:ext cx="8023320" cy="2227680"/>
            <a:chOff x="739800" y="4572000"/>
            <a:chExt cx="8023320" cy="2227680"/>
          </a:xfrm>
        </p:grpSpPr>
        <p:sp>
          <p:nvSpPr>
            <p:cNvPr id="439" name="Text Box 5"/>
            <p:cNvSpPr/>
            <p:nvPr/>
          </p:nvSpPr>
          <p:spPr>
            <a:xfrm>
              <a:off x="2506680" y="4572000"/>
              <a:ext cx="77004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Bias</a:t>
              </a:r>
              <a:endParaRPr b="0" lang="en-US" sz="2000" spc="-1" strike="noStrike">
                <a:solidFill>
                  <a:srgbClr val="000000"/>
                </a:solidFill>
                <a:latin typeface="Times New Roman"/>
              </a:endParaRPr>
            </a:p>
          </p:txBody>
        </p:sp>
        <p:grpSp>
          <p:nvGrpSpPr>
            <p:cNvPr id="440" name="Group 6"/>
            <p:cNvGrpSpPr/>
            <p:nvPr/>
          </p:nvGrpSpPr>
          <p:grpSpPr>
            <a:xfrm>
              <a:off x="739800" y="4670280"/>
              <a:ext cx="8023320" cy="2129400"/>
              <a:chOff x="739800" y="4670280"/>
              <a:chExt cx="8023320" cy="2129400"/>
            </a:xfrm>
          </p:grpSpPr>
          <p:sp>
            <p:nvSpPr>
              <p:cNvPr id="441" name="Text Box 7"/>
              <p:cNvSpPr/>
              <p:nvPr/>
            </p:nvSpPr>
            <p:spPr>
              <a:xfrm>
                <a:off x="4343400" y="4738680"/>
                <a:ext cx="4419720" cy="36684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42" name="Text Box 8"/>
              <p:cNvSpPr/>
              <p:nvPr/>
            </p:nvSpPr>
            <p:spPr>
              <a:xfrm>
                <a:off x="4335480" y="6095880"/>
                <a:ext cx="2098800" cy="70380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Activation Function</a:t>
                </a:r>
                <a:endParaRPr b="0" lang="en-US" sz="2000" spc="-1" strike="noStrike">
                  <a:solidFill>
                    <a:srgbClr val="000000"/>
                  </a:solidFill>
                  <a:latin typeface="Times New Roman"/>
                </a:endParaRPr>
              </a:p>
            </p:txBody>
          </p:sp>
          <p:sp>
            <p:nvSpPr>
              <p:cNvPr id="443" name="Rectangle 9"/>
              <p:cNvSpPr/>
              <p:nvPr/>
            </p:nvSpPr>
            <p:spPr>
              <a:xfrm>
                <a:off x="2641680" y="5257800"/>
                <a:ext cx="474480" cy="609480"/>
              </a:xfrm>
              <a:prstGeom prst="rect">
                <a:avLst/>
              </a:prstGeom>
              <a:solidFill>
                <a:srgbClr val="ee941c"/>
              </a:solidFill>
              <a:ln w="12600">
                <a:solidFill>
                  <a:srgbClr val="00cc99"/>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44" name="Oval 10"/>
              <p:cNvSpPr/>
              <p:nvPr/>
            </p:nvSpPr>
            <p:spPr>
              <a:xfrm>
                <a:off x="4665600" y="5029200"/>
                <a:ext cx="1295640" cy="1143000"/>
              </a:xfrm>
              <a:prstGeom prst="ellipse">
                <a:avLst/>
              </a:prstGeom>
              <a:solidFill>
                <a:srgbClr val="4d4d4d"/>
              </a:solidFill>
              <a:ln w="12600">
                <a:solidFill>
                  <a:srgbClr val="00cc99"/>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45" name="Line 11"/>
              <p:cNvSpPr/>
              <p:nvPr/>
            </p:nvSpPr>
            <p:spPr>
              <a:xfrm>
                <a:off x="1219320" y="4876920"/>
                <a:ext cx="1422360" cy="457200"/>
              </a:xfrm>
              <a:prstGeom prst="line">
                <a:avLst/>
              </a:prstGeom>
              <a:ln w="25560">
                <a:solidFill>
                  <a:srgbClr val="ffffff"/>
                </a:solidFill>
                <a:miter/>
                <a:tailEnd len="med" type="stealth" w="lg"/>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446" name="Line 12"/>
              <p:cNvSpPr/>
              <p:nvPr/>
            </p:nvSpPr>
            <p:spPr>
              <a:xfrm>
                <a:off x="1219320" y="5562720"/>
                <a:ext cx="1422360" cy="0"/>
              </a:xfrm>
              <a:prstGeom prst="line">
                <a:avLst/>
              </a:prstGeom>
              <a:ln w="25560">
                <a:solidFill>
                  <a:srgbClr val="ffffff"/>
                </a:solidFill>
                <a:miter/>
                <a:tailEnd len="med" type="stealth" w="lg"/>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447" name="Line 13"/>
              <p:cNvSpPr/>
              <p:nvPr/>
            </p:nvSpPr>
            <p:spPr>
              <a:xfrm flipV="1">
                <a:off x="1219320" y="5791320"/>
                <a:ext cx="1422360" cy="304560"/>
              </a:xfrm>
              <a:prstGeom prst="line">
                <a:avLst/>
              </a:prstGeom>
              <a:ln w="25560">
                <a:solidFill>
                  <a:srgbClr val="ffffff"/>
                </a:solidFill>
                <a:miter/>
                <a:tailEnd len="med" type="stealth" w="lg"/>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sp>
            <p:nvSpPr>
              <p:cNvPr id="448" name="Text Box 14"/>
              <p:cNvSpPr/>
              <p:nvPr/>
            </p:nvSpPr>
            <p:spPr>
              <a:xfrm>
                <a:off x="7315200" y="5257800"/>
                <a:ext cx="1371600" cy="703800"/>
              </a:xfrm>
              <a:prstGeom prst="rect">
                <a:avLst/>
              </a:prstGeom>
              <a:noFill/>
              <a:ln w="12600">
                <a:solidFill>
                  <a:srgbClr val="ffcc00"/>
                </a:solidFill>
                <a:miter/>
              </a:ln>
            </p:spPr>
            <p:style>
              <a:lnRef idx="0"/>
              <a:fillRef idx="0"/>
              <a:effectRef idx="0"/>
              <a:fontRef idx="minor"/>
            </p:style>
            <p:txBody>
              <a:bodyPr lIns="90000" rIns="90000" tIns="46800" bIns="46800" anchor="t">
                <a:spAutoFit/>
              </a:bodyPr>
              <a:p>
                <a:pPr algn="ct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Final Activation</a:t>
                </a:r>
                <a:endParaRPr b="0" lang="en-US" sz="2000" spc="-1" strike="noStrike">
                  <a:solidFill>
                    <a:srgbClr val="000000"/>
                  </a:solidFill>
                  <a:latin typeface="Times New Roman"/>
                </a:endParaRPr>
              </a:p>
            </p:txBody>
          </p:sp>
          <p:sp>
            <p:nvSpPr>
              <p:cNvPr id="449" name="Text Box 15"/>
              <p:cNvSpPr/>
              <p:nvPr/>
            </p:nvSpPr>
            <p:spPr>
              <a:xfrm>
                <a:off x="2641680" y="5257800"/>
                <a:ext cx="533160" cy="6426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22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fcc00"/>
                    </a:solidFill>
                    <a:latin typeface="Symbol"/>
                    <a:ea typeface="Symbol"/>
                  </a:rPr>
                  <a:t></a:t>
                </a:r>
                <a:endParaRPr b="0" lang="en-US" sz="3600" spc="-1" strike="noStrike">
                  <a:solidFill>
                    <a:srgbClr val="000000"/>
                  </a:solidFill>
                  <a:latin typeface="Times New Roman"/>
                </a:endParaRPr>
              </a:p>
            </p:txBody>
          </p:sp>
          <p:sp>
            <p:nvSpPr>
              <p:cNvPr id="450" name="AutoShape 16"/>
              <p:cNvSpPr/>
              <p:nvPr/>
            </p:nvSpPr>
            <p:spPr>
              <a:xfrm>
                <a:off x="3182760" y="5410080"/>
                <a:ext cx="1406880" cy="381240"/>
              </a:xfrm>
              <a:prstGeom prst="rightArrow">
                <a:avLst>
                  <a:gd name="adj1" fmla="val 50000"/>
                  <a:gd name="adj2" fmla="val 92257"/>
                </a:avLst>
              </a:prstGeom>
              <a:solidFill>
                <a:srgbClr val="0099cc"/>
              </a:solidFill>
              <a:ln w="12600">
                <a:solidFill>
                  <a:srgbClr val="0099cc"/>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51" name="AutoShape 17"/>
              <p:cNvSpPr/>
              <p:nvPr/>
            </p:nvSpPr>
            <p:spPr>
              <a:xfrm>
                <a:off x="6037200" y="5410080"/>
                <a:ext cx="1219320" cy="381240"/>
              </a:xfrm>
              <a:prstGeom prst="rightArrow">
                <a:avLst>
                  <a:gd name="adj1" fmla="val 50000"/>
                  <a:gd name="adj2" fmla="val 79958"/>
                </a:avLst>
              </a:prstGeom>
              <a:solidFill>
                <a:srgbClr val="0099cc"/>
              </a:solidFill>
              <a:ln w="12600">
                <a:solidFill>
                  <a:srgbClr val="0099cc"/>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52" name="Text Box 18"/>
              <p:cNvSpPr/>
              <p:nvPr/>
            </p:nvSpPr>
            <p:spPr>
              <a:xfrm>
                <a:off x="2370240" y="5943600"/>
                <a:ext cx="121896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Net Input</a:t>
                </a:r>
                <a:endParaRPr b="0" lang="en-US" sz="2000" spc="-1" strike="noStrike">
                  <a:solidFill>
                    <a:srgbClr val="000000"/>
                  </a:solidFill>
                  <a:latin typeface="Times New Roman"/>
                </a:endParaRPr>
              </a:p>
            </p:txBody>
          </p:sp>
          <p:sp>
            <p:nvSpPr>
              <p:cNvPr id="453" name="Text Box 19"/>
              <p:cNvSpPr/>
              <p:nvPr/>
            </p:nvSpPr>
            <p:spPr>
              <a:xfrm>
                <a:off x="757080" y="4670280"/>
                <a:ext cx="68580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W1</a:t>
                </a:r>
                <a:endParaRPr b="0" lang="en-US" sz="2000" spc="-1" strike="noStrike">
                  <a:solidFill>
                    <a:srgbClr val="000000"/>
                  </a:solidFill>
                  <a:latin typeface="Times New Roman"/>
                </a:endParaRPr>
              </a:p>
            </p:txBody>
          </p:sp>
          <p:sp>
            <p:nvSpPr>
              <p:cNvPr id="454" name="Text Box 20"/>
              <p:cNvSpPr/>
              <p:nvPr/>
            </p:nvSpPr>
            <p:spPr>
              <a:xfrm>
                <a:off x="739800" y="5356080"/>
                <a:ext cx="76212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W2</a:t>
                </a:r>
                <a:endParaRPr b="0" lang="en-US" sz="2000" spc="-1" strike="noStrike">
                  <a:solidFill>
                    <a:srgbClr val="000000"/>
                  </a:solidFill>
                  <a:latin typeface="Times New Roman"/>
                </a:endParaRPr>
              </a:p>
            </p:txBody>
          </p:sp>
          <p:sp>
            <p:nvSpPr>
              <p:cNvPr id="455" name="Text Box 21"/>
              <p:cNvSpPr/>
              <p:nvPr/>
            </p:nvSpPr>
            <p:spPr>
              <a:xfrm>
                <a:off x="746280" y="5921280"/>
                <a:ext cx="68580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W3</a:t>
                </a:r>
                <a:endParaRPr b="0" lang="en-US" sz="2000" spc="-1" strike="noStrike">
                  <a:solidFill>
                    <a:srgbClr val="000000"/>
                  </a:solidFill>
                  <a:latin typeface="Times New Roman"/>
                </a:endParaRPr>
              </a:p>
            </p:txBody>
          </p:sp>
          <p:pic>
            <p:nvPicPr>
              <p:cNvPr id="456" name="Picture 22" descr=""/>
              <p:cNvPicPr/>
              <p:nvPr/>
            </p:nvPicPr>
            <p:blipFill>
              <a:blip r:embed="rId1"/>
              <a:stretch/>
            </p:blipFill>
            <p:spPr>
              <a:xfrm>
                <a:off x="4894200" y="5181480"/>
                <a:ext cx="838440" cy="838440"/>
              </a:xfrm>
              <a:prstGeom prst="rect">
                <a:avLst/>
              </a:prstGeom>
              <a:ln w="0">
                <a:noFill/>
              </a:ln>
            </p:spPr>
          </p:pic>
          <p:sp>
            <p:nvSpPr>
              <p:cNvPr id="457" name="Line 23"/>
              <p:cNvSpPr/>
              <p:nvPr/>
            </p:nvSpPr>
            <p:spPr>
              <a:xfrm>
                <a:off x="2844720" y="4876920"/>
                <a:ext cx="0" cy="380880"/>
              </a:xfrm>
              <a:prstGeom prst="line">
                <a:avLst/>
              </a:prstGeom>
              <a:ln w="25560">
                <a:solidFill>
                  <a:srgbClr val="ffffff"/>
                </a:solidFill>
                <a:miter/>
                <a:tailEnd len="med" type="stealth" w="lg"/>
              </a:ln>
            </p:spPr>
            <p:style>
              <a:lnRef idx="0"/>
              <a:fillRef idx="0"/>
              <a:effectRef idx="0"/>
              <a:fontRef idx="minor"/>
            </p:style>
            <p:txBody>
              <a:bodyPr lIns="90000" rIns="90000" tIns="46800" bIns="46800" anchor="ctr">
                <a:noAutofit/>
              </a:bodyPr>
              <a:p>
                <a:endParaRPr b="0" lang="en-US" sz="2400" spc="-1" strike="noStrike">
                  <a:solidFill>
                    <a:srgbClr val="000000"/>
                  </a:solidFill>
                  <a:latin typeface="Times New Roman"/>
                </a:endParaRPr>
              </a:p>
            </p:txBody>
          </p:sp>
        </p:grpSp>
      </p:grpSp>
    </p:spTree>
  </p:cSld>
  <p:transition>
    <p:random/>
  </p:transition>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8">
                                  <p:stCondLst>
                                    <p:cond delay="0"/>
                                  </p:stCondLst>
                                  <p:childTnLst>
                                    <p:set>
                                      <p:cBhvr>
                                        <p:cTn id="221" dur="1" fill="hold">
                                          <p:stCondLst>
                                            <p:cond delay="0"/>
                                          </p:stCondLst>
                                        </p:cTn>
                                        <p:tgtEl>
                                          <p:spTgt spid="437">
                                            <p:txEl>
                                              <p:pRg st="0" end="0"/>
                                            </p:txEl>
                                          </p:spTgt>
                                        </p:tgtEl>
                                        <p:attrNameLst>
                                          <p:attrName>style.visibility</p:attrName>
                                        </p:attrNameLst>
                                      </p:cBhvr>
                                      <p:to>
                                        <p:strVal val="visible"/>
                                      </p:to>
                                    </p:set>
                                    <p:anim calcmode="lin" valueType="num">
                                      <p:cBhvr additive="base">
                                        <p:cTn id="222" dur="500" fill="hold"/>
                                        <p:tgtEl>
                                          <p:spTgt spid="437">
                                            <p:txEl>
                                              <p:pRg st="0" end="0"/>
                                            </p:txEl>
                                          </p:spTgt>
                                        </p:tgtEl>
                                        <p:attrNameLst>
                                          <p:attrName>ppt_x</p:attrName>
                                        </p:attrNameLst>
                                      </p:cBhvr>
                                      <p:tavLst>
                                        <p:tav tm="0">
                                          <p:val>
                                            <p:strVal val="0-#ppt_w/2"/>
                                          </p:val>
                                        </p:tav>
                                        <p:tav tm="100000">
                                          <p:val>
                                            <p:strVal val="#ppt_x"/>
                                          </p:val>
                                        </p:tav>
                                      </p:tavLst>
                                    </p:anim>
                                    <p:anim calcmode="lin" valueType="num">
                                      <p:cBhvr additive="base">
                                        <p:cTn id="223" dur="500" fill="hold"/>
                                        <p:tgtEl>
                                          <p:spTgt spid="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8">
                                  <p:stCondLst>
                                    <p:cond delay="0"/>
                                  </p:stCondLst>
                                  <p:childTnLst>
                                    <p:set>
                                      <p:cBhvr>
                                        <p:cTn id="227" dur="1" fill="hold">
                                          <p:stCondLst>
                                            <p:cond delay="0"/>
                                          </p:stCondLst>
                                        </p:cTn>
                                        <p:tgtEl>
                                          <p:spTgt spid="437">
                                            <p:txEl>
                                              <p:pRg st="2" end="2"/>
                                            </p:txEl>
                                          </p:spTgt>
                                        </p:tgtEl>
                                        <p:attrNameLst>
                                          <p:attrName>style.visibility</p:attrName>
                                        </p:attrNameLst>
                                      </p:cBhvr>
                                      <p:to>
                                        <p:strVal val="visible"/>
                                      </p:to>
                                    </p:set>
                                    <p:anim calcmode="lin" valueType="num">
                                      <p:cBhvr additive="base">
                                        <p:cTn id="228" dur="500" fill="hold"/>
                                        <p:tgtEl>
                                          <p:spTgt spid="437">
                                            <p:txEl>
                                              <p:pRg st="2" end="2"/>
                                            </p:txEl>
                                          </p:spTgt>
                                        </p:tgtEl>
                                        <p:attrNameLst>
                                          <p:attrName>ppt_x</p:attrName>
                                        </p:attrNameLst>
                                      </p:cBhvr>
                                      <p:tavLst>
                                        <p:tav tm="0">
                                          <p:val>
                                            <p:strVal val="0-#ppt_w/2"/>
                                          </p:val>
                                        </p:tav>
                                        <p:tav tm="100000">
                                          <p:val>
                                            <p:strVal val="#ppt_x"/>
                                          </p:val>
                                        </p:tav>
                                      </p:tavLst>
                                    </p:anim>
                                    <p:anim calcmode="lin" valueType="num">
                                      <p:cBhvr additive="base">
                                        <p:cTn id="229" dur="500" fill="hold"/>
                                        <p:tgtEl>
                                          <p:spTgt spid="4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 presetSubtype="8">
                                  <p:stCondLst>
                                    <p:cond delay="0"/>
                                  </p:stCondLst>
                                  <p:childTnLst>
                                    <p:set>
                                      <p:cBhvr>
                                        <p:cTn id="233" dur="1" fill="hold">
                                          <p:stCondLst>
                                            <p:cond delay="0"/>
                                          </p:stCondLst>
                                        </p:cTn>
                                        <p:tgtEl>
                                          <p:spTgt spid="437">
                                            <p:txEl>
                                              <p:pRg st="4" end="4"/>
                                            </p:txEl>
                                          </p:spTgt>
                                        </p:tgtEl>
                                        <p:attrNameLst>
                                          <p:attrName>style.visibility</p:attrName>
                                        </p:attrNameLst>
                                      </p:cBhvr>
                                      <p:to>
                                        <p:strVal val="visible"/>
                                      </p:to>
                                    </p:set>
                                    <p:anim calcmode="lin" valueType="num">
                                      <p:cBhvr additive="base">
                                        <p:cTn id="234" dur="500" fill="hold"/>
                                        <p:tgtEl>
                                          <p:spTgt spid="437">
                                            <p:txEl>
                                              <p:pRg st="4" end="4"/>
                                            </p:txEl>
                                          </p:spTgt>
                                        </p:tgtEl>
                                        <p:attrNameLst>
                                          <p:attrName>ppt_x</p:attrName>
                                        </p:attrNameLst>
                                      </p:cBhvr>
                                      <p:tavLst>
                                        <p:tav tm="0">
                                          <p:val>
                                            <p:strVal val="0-#ppt_w/2"/>
                                          </p:val>
                                        </p:tav>
                                        <p:tav tm="100000">
                                          <p:val>
                                            <p:strVal val="#ppt_x"/>
                                          </p:val>
                                        </p:tav>
                                      </p:tavLst>
                                    </p:anim>
                                    <p:anim calcmode="lin" valueType="num">
                                      <p:cBhvr additive="base">
                                        <p:cTn id="235" dur="500" fill="hold"/>
                                        <p:tgtEl>
                                          <p:spTgt spid="43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1636"/>
            </a:gs>
          </a:gsLst>
          <a:lin ang="5400000"/>
        </a:gradFill>
      </p:bgPr>
    </p:bg>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320"/>
            <a:ext cx="82296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Another Bad Color Scheme</a:t>
            </a:r>
            <a:endParaRPr b="0" lang="en-US" sz="4400" spc="-1" strike="noStrike">
              <a:solidFill>
                <a:srgbClr val="000000"/>
              </a:solidFill>
              <a:latin typeface="Arial"/>
            </a:endParaRPr>
          </a:p>
        </p:txBody>
      </p:sp>
      <p:sp>
        <p:nvSpPr>
          <p:cNvPr id="338" name="PlaceHolder 2"/>
          <p:cNvSpPr>
            <a:spLocks noGrp="1"/>
          </p:cNvSpPr>
          <p:nvPr>
            <p:ph/>
          </p:nvPr>
        </p:nvSpPr>
        <p:spPr>
          <a:xfrm>
            <a:off x="457200" y="1599840"/>
            <a:ext cx="8229600" cy="4876920"/>
          </a:xfrm>
          <a:prstGeom prst="rect">
            <a:avLst/>
          </a:prstGeom>
          <a:noFill/>
          <a:ln w="0">
            <a:noFill/>
          </a:ln>
        </p:spPr>
        <p:txBody>
          <a:bodyPr lIns="91440" rIns="91440" tIns="45720" bIns="45720" anchor="t">
            <a:normAutofit fontScale="98427"/>
          </a:bodyPr>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Dark text on dark background</a:t>
            </a:r>
            <a:endParaRPr b="0" lang="en-US"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Beware of shaded backgrounds</a:t>
            </a: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0">
              <a:lnSpc>
                <a:spcPct val="9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The dark text is harder to read down here</a:t>
            </a:r>
            <a:endParaRPr b="0" lang="en-US" sz="3200" spc="-1" strike="noStrike">
              <a:solidFill>
                <a:srgbClr val="000000"/>
              </a:solidFill>
              <a:latin typeface="Arial"/>
            </a:endParaRPr>
          </a:p>
        </p:txBody>
      </p:sp>
    </p:spTree>
  </p:cSld>
  <p:transition>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ff"/>
        </a:solidFill>
      </p:bgPr>
    </p:bg>
    <p:spTree>
      <p:nvGrpSpPr>
        <p:cNvPr id="1" name=""/>
        <p:cNvGrpSpPr/>
        <p:nvPr/>
      </p:nvGrpSpPr>
      <p:grpSpPr>
        <a:xfrm>
          <a:off x="0" y="0"/>
          <a:ext cx="0" cy="0"/>
          <a:chOff x="0" y="0"/>
          <a:chExt cx="0" cy="0"/>
        </a:xfrm>
      </p:grpSpPr>
      <p:sp>
        <p:nvSpPr>
          <p:cNvPr id="339" name="PlaceHolder 1"/>
          <p:cNvSpPr>
            <a:spLocks noGrp="1"/>
          </p:cNvSpPr>
          <p:nvPr>
            <p:ph type="title"/>
          </p:nvPr>
        </p:nvSpPr>
        <p:spPr>
          <a:xfrm>
            <a:off x="685800" y="609120"/>
            <a:ext cx="77724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Distracting Backgrounds</a:t>
            </a:r>
            <a:endParaRPr b="0" lang="en-US" sz="4400" spc="-1" strike="noStrike">
              <a:solidFill>
                <a:srgbClr val="000000"/>
              </a:solidFill>
              <a:latin typeface="Times New Roman"/>
            </a:endParaRPr>
          </a:p>
        </p:txBody>
      </p:sp>
      <p:sp>
        <p:nvSpPr>
          <p:cNvPr id="340"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a:bodyPr>
          <a:p>
            <a:pPr marL="343080" indent="-34308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Color</a:t>
            </a:r>
            <a:endParaRPr b="0" lang="en-US" sz="32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Too bright</a:t>
            </a:r>
            <a:endParaRPr b="0" lang="en-US" sz="28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Not enough contrast</a:t>
            </a:r>
            <a:endParaRPr b="0" lang="en-US" sz="2800" spc="-1" strike="noStrike">
              <a:solidFill>
                <a:srgbClr val="000000"/>
              </a:solidFill>
              <a:latin typeface="Times New Roman"/>
            </a:endParaRPr>
          </a:p>
          <a:p>
            <a:pPr lvl="1" marL="743040" indent="-285840">
              <a:spcBef>
                <a:spcPts val="700"/>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 colors will look different when projected</a:t>
            </a:r>
            <a:endParaRPr b="0" lang="en-US" sz="2800" spc="-1" strike="noStrike">
              <a:solidFill>
                <a:srgbClr val="000000"/>
              </a:solidFill>
              <a:latin typeface="Times New Roman"/>
            </a:endParaRPr>
          </a:p>
          <a:p>
            <a:pPr marL="343080" indent="-34308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Distracting designs</a:t>
            </a:r>
            <a:endParaRPr b="0" lang="en-US" sz="3200" spc="-1" strike="noStrike">
              <a:solidFill>
                <a:srgbClr val="000000"/>
              </a:solidFill>
              <a:latin typeface="Times New Roman"/>
            </a:endParaRPr>
          </a:p>
          <a:p>
            <a:pPr marL="343080" indent="0">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Times New Roman"/>
            </a:endParaRPr>
          </a:p>
        </p:txBody>
      </p:sp>
    </p:spTree>
  </p:cSld>
  <p:transition>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1" name="Picture 2" descr="chammo49-ledit"/>
          <p:cNvPicPr/>
          <p:nvPr/>
        </p:nvPicPr>
        <p:blipFill>
          <a:blip r:embed="rId1"/>
          <a:stretch/>
        </p:blipFill>
        <p:spPr>
          <a:xfrm>
            <a:off x="4572000" y="533520"/>
            <a:ext cx="4400640" cy="5790960"/>
          </a:xfrm>
          <a:prstGeom prst="rect">
            <a:avLst/>
          </a:prstGeom>
          <a:ln w="0">
            <a:noFill/>
          </a:ln>
        </p:spPr>
      </p:pic>
      <p:pic>
        <p:nvPicPr>
          <p:cNvPr id="342" name="Picture 3" descr="chammo49-ledit"/>
          <p:cNvPicPr/>
          <p:nvPr/>
        </p:nvPicPr>
        <p:blipFill>
          <a:blip r:embed="rId2"/>
          <a:stretch/>
        </p:blipFill>
        <p:spPr>
          <a:xfrm>
            <a:off x="228600" y="533520"/>
            <a:ext cx="4400640" cy="5790960"/>
          </a:xfrm>
          <a:prstGeom prst="rect">
            <a:avLst/>
          </a:prstGeom>
          <a:ln w="0">
            <a:noFill/>
          </a:ln>
        </p:spPr>
      </p:pic>
      <p:sp>
        <p:nvSpPr>
          <p:cNvPr id="343" name="PlaceHolder 1"/>
          <p:cNvSpPr>
            <a:spLocks noGrp="1"/>
          </p:cNvSpPr>
          <p:nvPr>
            <p:ph type="title"/>
          </p:nvPr>
        </p:nvSpPr>
        <p:spPr>
          <a:xfrm>
            <a:off x="457200" y="274320"/>
            <a:ext cx="8229600" cy="1143000"/>
          </a:xfrm>
          <a:prstGeom prst="rect">
            <a:avLst/>
          </a:prstGeom>
          <a:noFill/>
          <a:ln w="0">
            <a:noFill/>
          </a:ln>
        </p:spPr>
        <p:txBody>
          <a:bodyPr lIns="91440" rIns="91440" tIns="45720" bIns="45720" anchor="ctr">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58764e"/>
                </a:solidFill>
                <a:latin typeface="Book Antiqua"/>
              </a:rPr>
              <a:t>Regulation of Herbs and Drugs</a:t>
            </a:r>
            <a:endParaRPr b="0" lang="en-US" sz="4400" spc="-1" strike="noStrike">
              <a:solidFill>
                <a:srgbClr val="000000"/>
              </a:solidFill>
              <a:latin typeface="Arial"/>
            </a:endParaRPr>
          </a:p>
        </p:txBody>
      </p:sp>
      <p:sp>
        <p:nvSpPr>
          <p:cNvPr id="344" name="PlaceHolder 2"/>
          <p:cNvSpPr>
            <a:spLocks noGrp="1"/>
          </p:cNvSpPr>
          <p:nvPr>
            <p:ph/>
          </p:nvPr>
        </p:nvSpPr>
        <p:spPr>
          <a:xfrm>
            <a:off x="457200" y="1600200"/>
            <a:ext cx="8229600" cy="4525920"/>
          </a:xfrm>
          <a:prstGeom prst="rect">
            <a:avLst/>
          </a:prstGeom>
          <a:noFill/>
          <a:ln w="0">
            <a:noFill/>
          </a:ln>
        </p:spPr>
        <p:txBody>
          <a:bodyPr lIns="91440" rIns="91440" tIns="45720" bIns="45720" anchor="t">
            <a:normAutofit/>
          </a:bodyPr>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Regulation varies from country to country </a:t>
            </a:r>
            <a:endParaRPr b="0" lang="en-US" sz="28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Herbs are classified as dietary supplements in United States</a:t>
            </a:r>
            <a:endParaRPr b="0" lang="en-US"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Manufacturers are limited in claims they can make</a:t>
            </a:r>
            <a:endParaRPr b="0" lang="en-US" sz="24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US Regulating Agencies</a:t>
            </a:r>
            <a:endParaRPr b="0" lang="en-US"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American Herbal Products Association</a:t>
            </a:r>
            <a:endParaRPr b="0" lang="en-US"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Natural Nutritional Foods Association</a:t>
            </a:r>
            <a:endParaRPr b="0" lang="en-US" sz="2400" spc="-1" strike="noStrike">
              <a:solidFill>
                <a:srgbClr val="000000"/>
              </a:solidFill>
              <a:latin typeface="Arial"/>
            </a:endParaRPr>
          </a:p>
          <a:p>
            <a:pPr marL="343080" indent="-343080">
              <a:lnSpc>
                <a:spcPct val="80000"/>
              </a:lnSpc>
              <a:spcBef>
                <a:spcPts val="700"/>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Safety with herbs</a:t>
            </a:r>
            <a:endParaRPr b="0" lang="en-US" sz="28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Be informed</a:t>
            </a:r>
            <a:endParaRPr b="0" lang="en-US"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Dosage</a:t>
            </a:r>
            <a:endParaRPr b="0" lang="en-US" sz="2400" spc="-1" strike="noStrike">
              <a:solidFill>
                <a:srgbClr val="000000"/>
              </a:solidFill>
              <a:latin typeface="Arial"/>
            </a:endParaRPr>
          </a:p>
          <a:p>
            <a:pPr lvl="1" marL="743040" indent="-285840">
              <a:lnSpc>
                <a:spcPct val="80000"/>
              </a:lnSpc>
              <a:spcBef>
                <a:spcPts val="601"/>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Side effects</a:t>
            </a:r>
            <a:endParaRPr b="0" lang="en-US" sz="2400" spc="-1" strike="noStrike">
              <a:solidFill>
                <a:srgbClr val="000000"/>
              </a:solidFill>
              <a:latin typeface="Arial"/>
            </a:endParaRPr>
          </a:p>
        </p:txBody>
      </p:sp>
    </p:spTree>
  </p:cSld>
  <p:transition>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304920" y="609120"/>
            <a:ext cx="853416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Text on Slides</a:t>
            </a:r>
            <a:endParaRPr b="0" lang="en-US" sz="4400" spc="-1" strike="noStrike">
              <a:solidFill>
                <a:srgbClr val="000000"/>
              </a:solidFill>
              <a:latin typeface="Times New Roman"/>
            </a:endParaRPr>
          </a:p>
        </p:txBody>
      </p:sp>
      <p:sp>
        <p:nvSpPr>
          <p:cNvPr id="346"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a:bodyPr>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How much text should be on a slide?</a:t>
            </a:r>
            <a:endParaRPr b="0" lang="en-US" sz="3200" spc="-1" strike="noStrike">
              <a:solidFill>
                <a:srgbClr val="000000"/>
              </a:solidFill>
              <a:latin typeface="Times New Roman"/>
            </a:endParaRPr>
          </a:p>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Presentation vs. lecture</a:t>
            </a:r>
            <a:endParaRPr b="0" lang="en-US" sz="3200" spc="-1" strike="noStrike">
              <a:solidFill>
                <a:srgbClr val="000000"/>
              </a:solidFill>
              <a:latin typeface="Times New Roman"/>
            </a:endParaRPr>
          </a:p>
          <a:p>
            <a:pPr marL="343080" indent="-3430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Bullet points</a:t>
            </a:r>
            <a:endParaRPr b="0" lang="en-US" sz="3200" spc="-1" strike="noStrike">
              <a:solidFill>
                <a:srgbClr val="000000"/>
              </a:solidFill>
              <a:latin typeface="Times New Roman"/>
            </a:endParaRPr>
          </a:p>
        </p:txBody>
      </p:sp>
    </p:spTree>
  </p:cSld>
  <p:transition>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447560" y="304560"/>
            <a:ext cx="6095880" cy="152388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Decorating Your House for Halloween</a:t>
            </a:r>
            <a:endParaRPr b="0" lang="en-US" sz="4400" spc="-1" strike="noStrike">
              <a:solidFill>
                <a:srgbClr val="000000"/>
              </a:solidFill>
              <a:latin typeface="Times New Roman"/>
            </a:endParaRPr>
          </a:p>
        </p:txBody>
      </p:sp>
      <p:sp>
        <p:nvSpPr>
          <p:cNvPr id="348" name="PlaceHolder 2"/>
          <p:cNvSpPr>
            <a:spLocks noGrp="1"/>
          </p:cNvSpPr>
          <p:nvPr>
            <p:ph/>
          </p:nvPr>
        </p:nvSpPr>
        <p:spPr>
          <a:xfrm>
            <a:off x="685800" y="1981080"/>
            <a:ext cx="7772400" cy="4114800"/>
          </a:xfrm>
          <a:prstGeom prst="rect">
            <a:avLst/>
          </a:prstGeom>
          <a:noFill/>
          <a:ln w="0">
            <a:noFill/>
          </a:ln>
        </p:spPr>
        <p:txBody>
          <a:bodyPr lIns="91440" rIns="91440" tIns="45720" bIns="45720" anchor="t">
            <a:normAutofit/>
          </a:bodyPr>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It is important to decorate your house for Halloween so that children can find who is giving out candy.  If your house isn’t decorated then kids won’t come to your house.</a:t>
            </a:r>
            <a:endParaRPr b="0" lang="en-US"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Spooky decorations are fun, but they may scare the smaller kids away.</a:t>
            </a:r>
            <a:endParaRPr b="0" lang="en-US"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Cheesy decorations can be found EVERYWHERE  and most people love them.  </a:t>
            </a:r>
            <a:endParaRPr b="0" lang="en-US"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Funny decorations can be offensive to some so be careful.  Make sure they are politically correct and clean.</a:t>
            </a:r>
            <a:endParaRPr b="0" lang="en-US" sz="2000" spc="-1" strike="noStrike">
              <a:solidFill>
                <a:srgbClr val="000000"/>
              </a:solidFill>
              <a:latin typeface="Times New Roman"/>
            </a:endParaRPr>
          </a:p>
          <a:p>
            <a:pPr marL="343080" indent="-34308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Homemade decorations are the cheapest and they are fun to make.  You can make spooky, cheesy and funny decorations for ½ the cost of buying them.</a:t>
            </a:r>
            <a:endParaRPr b="0" lang="en-US" sz="2000" spc="-1" strike="noStrike">
              <a:solidFill>
                <a:srgbClr val="000000"/>
              </a:solidFill>
              <a:latin typeface="Times New Roman"/>
            </a:endParaRPr>
          </a:p>
        </p:txBody>
      </p:sp>
    </p:spTree>
  </p:cSld>
  <p:transition>
    <p:random/>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0" y="151920"/>
            <a:ext cx="9144000" cy="114300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Halloween Decorations</a:t>
            </a:r>
            <a:endParaRPr b="0" lang="en-US" sz="4400" spc="-1" strike="noStrike">
              <a:solidFill>
                <a:srgbClr val="000000"/>
              </a:solidFill>
              <a:latin typeface="Times New Roman"/>
            </a:endParaRPr>
          </a:p>
        </p:txBody>
      </p:sp>
      <p:sp>
        <p:nvSpPr>
          <p:cNvPr id="350" name="PlaceHolder 2"/>
          <p:cNvSpPr>
            <a:spLocks noGrp="1"/>
          </p:cNvSpPr>
          <p:nvPr>
            <p:ph/>
          </p:nvPr>
        </p:nvSpPr>
        <p:spPr>
          <a:xfrm>
            <a:off x="685440" y="1447560"/>
            <a:ext cx="3505320" cy="5105160"/>
          </a:xfrm>
          <a:prstGeom prst="rect">
            <a:avLst/>
          </a:prstGeom>
          <a:noFill/>
          <a:ln w="0">
            <a:noFill/>
          </a:ln>
        </p:spPr>
        <p:txBody>
          <a:bodyPr lIns="91440" rIns="91440" tIns="45720" bIns="45720" anchor="t">
            <a:normAutofit/>
          </a:bodyPr>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Importance</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Spirit</a:t>
            </a:r>
            <a:endParaRPr b="0" lang="en-US" sz="20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Marking your house</a:t>
            </a:r>
            <a:endParaRPr b="0" lang="en-US" sz="2000" spc="-1" strike="noStrike">
              <a:solidFill>
                <a:srgbClr val="000000"/>
              </a:solidFill>
              <a:latin typeface="Times New Roman"/>
            </a:endParaRPr>
          </a:p>
          <a:p>
            <a:pPr marL="343080" indent="-343080">
              <a:lnSpc>
                <a:spcPct val="80000"/>
              </a:lnSpc>
              <a:spcBef>
                <a:spcPts val="601"/>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Types of Decorations</a:t>
            </a:r>
            <a:endParaRPr b="0" lang="en-US" sz="24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Spooky</a:t>
            </a:r>
            <a:endParaRPr b="0" lang="en-US"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Frightening</a:t>
            </a:r>
            <a:endParaRPr b="0" lang="en-US"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Hard to find</a:t>
            </a:r>
            <a:endParaRPr b="0" lang="en-US"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Cheesy</a:t>
            </a:r>
            <a:endParaRPr b="0" lang="en-US"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Cheap</a:t>
            </a:r>
            <a:endParaRPr b="0" lang="en-US"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Easy to find</a:t>
            </a:r>
            <a:endParaRPr b="0" lang="en-US"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Loved by all</a:t>
            </a:r>
            <a:r>
              <a:rPr b="0" lang="en-US" sz="1800" spc="-1" strike="noStrike">
                <a:solidFill>
                  <a:srgbClr val="ffffff"/>
                </a:solidFill>
                <a:latin typeface="Times New Roman"/>
              </a:rPr>
              <a:t>	</a:t>
            </a:r>
            <a:endParaRPr b="0" lang="en-US"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Funny </a:t>
            </a:r>
            <a:endParaRPr b="0" lang="en-US"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Can be offensive</a:t>
            </a:r>
            <a:endParaRPr b="0" lang="en-US" sz="1800" spc="-1" strike="noStrike">
              <a:solidFill>
                <a:srgbClr val="000000"/>
              </a:solidFill>
              <a:latin typeface="Times New Roman"/>
            </a:endParaRPr>
          </a:p>
          <a:p>
            <a:pPr lvl="1" marL="743040" indent="-28584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Homemade </a:t>
            </a:r>
            <a:endParaRPr b="0" lang="en-US" sz="20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Cheap</a:t>
            </a:r>
            <a:endParaRPr b="0" lang="en-US"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Fun to make</a:t>
            </a:r>
            <a:endParaRPr b="0" lang="en-US" sz="1800" spc="-1" strike="noStrike">
              <a:solidFill>
                <a:srgbClr val="000000"/>
              </a:solidFill>
              <a:latin typeface="Times New Roman"/>
            </a:endParaRPr>
          </a:p>
          <a:p>
            <a:pPr lvl="2" marL="1143000" indent="-228600">
              <a:lnSpc>
                <a:spcPct val="80000"/>
              </a:lnSpc>
              <a:spcBef>
                <a:spcPts val="451"/>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Variety</a:t>
            </a:r>
            <a:endParaRPr b="0" lang="en-US" sz="1800" spc="-1" strike="noStrike">
              <a:solidFill>
                <a:srgbClr val="000000"/>
              </a:solidFill>
              <a:latin typeface="Times New Roman"/>
            </a:endParaRPr>
          </a:p>
        </p:txBody>
      </p:sp>
      <p:pic>
        <p:nvPicPr>
          <p:cNvPr id="351" name="Picture 4" descr="Pumpkin1"/>
          <p:cNvPicPr/>
          <p:nvPr/>
        </p:nvPicPr>
        <p:blipFill>
          <a:blip r:embed="rId1"/>
          <a:stretch/>
        </p:blipFill>
        <p:spPr>
          <a:xfrm>
            <a:off x="4343400" y="2057400"/>
            <a:ext cx="4206960" cy="3154320"/>
          </a:xfrm>
          <a:prstGeom prst="rect">
            <a:avLst/>
          </a:prstGeom>
          <a:ln w="0">
            <a:noFill/>
          </a:ln>
        </p:spPr>
      </p:pic>
      <p:sp>
        <p:nvSpPr>
          <p:cNvPr id="352" name="Text Box 5"/>
          <p:cNvSpPr/>
          <p:nvPr/>
        </p:nvSpPr>
        <p:spPr>
          <a:xfrm>
            <a:off x="6696720" y="5181480"/>
            <a:ext cx="1916640" cy="2314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Photo courtesy of Dr. Nickie Cauthen</a:t>
            </a:r>
            <a:endParaRPr b="0" lang="en-US" sz="900" spc="-1" strike="noStrike">
              <a:solidFill>
                <a:srgbClr val="000000"/>
              </a:solidFill>
              <a:latin typeface="Times New Roman"/>
            </a:endParaRPr>
          </a:p>
        </p:txBody>
      </p:sp>
    </p:spTree>
  </p:cSld>
  <p:transition>
    <p:random/>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350">
                                            <p:txEl>
                                              <p:pRg st="5" end="5"/>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350">
                                            <p:txEl>
                                              <p:pRg st="7" end="7"/>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350">
                                            <p:txEl>
                                              <p:pRg st="8" end="8"/>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350">
                                            <p:txEl>
                                              <p:pRg st="9" end="9"/>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350">
                                            <p:txEl>
                                              <p:pRg st="11" end="11"/>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350">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350">
                                            <p:txEl>
                                              <p:pRg st="13" end="13"/>
                                            </p:txEl>
                                          </p:spTgt>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350">
                                            <p:txEl>
                                              <p:pRg st="14" end="14"/>
                                            </p:txEl>
                                          </p:spTgt>
                                        </p:tgtEl>
                                        <p:attrNameLst>
                                          <p:attrName>style.visibility</p:attrName>
                                        </p:attrNameLst>
                                      </p:cBhvr>
                                      <p:to>
                                        <p:strVal val="visible"/>
                                      </p:to>
                                    </p:set>
                                  </p:childTnLst>
                                </p:cTn>
                              </p:par>
                              <p:par>
                                <p:cTn id="49" nodeType="withEffect" fill="hold" presetClass="entr" presetID="1">
                                  <p:stCondLst>
                                    <p:cond delay="0"/>
                                  </p:stCondLst>
                                  <p:childTnLst>
                                    <p:set>
                                      <p:cBhvr>
                                        <p:cTn id="50" dur="1" fill="hold">
                                          <p:stCondLst>
                                            <p:cond delay="0"/>
                                          </p:stCondLst>
                                        </p:cTn>
                                        <p:tgtEl>
                                          <p:spTgt spid="350">
                                            <p:txEl>
                                              <p:pRg st="15" end="15"/>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350">
                                            <p:txEl>
                                              <p:pRg st="16" end="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550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2002-10-28T19:41:29Z</dcterms:created>
  <dc:creator>mfurlong</dc:creator>
  <dc:description/>
  <dc:language>en-US</dc:language>
  <cp:lastModifiedBy>lweller</cp:lastModifiedBy>
  <dcterms:modified xsi:type="dcterms:W3CDTF">2010-06-23T00:06:50Z</dcterms:modified>
  <cp:revision>42</cp:revision>
  <dc:subject/>
  <dc:title>PPT examples</dc:title>
</cp:coreProperties>
</file>