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7bbdbf15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7bbdbf15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a31e557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a31e557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a0e648f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a0e648f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a0e648f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a0e648f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a31e557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a31e557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7bbdbf1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7bbdbf1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7bbdbf15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7bbdbf15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7bbdbf15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7bbdbf15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a31e5579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a31e5579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7bbdbf15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7bbdbf15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a31e5579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a31e5579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Festival Taps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Kenan Mehmet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Step 4: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bonus step 4, my main theory going into this step was that it is possible that there would be a longer overall time, if the slower tap had to fill up a very large bottle.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then create a series of different data sets of bottles to test 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testing these different data sets what I had found was that the </a:t>
            </a:r>
            <a:r>
              <a:rPr lang="en"/>
              <a:t>initial</a:t>
            </a:r>
            <a:r>
              <a:rPr lang="en"/>
              <a:t> time of two taps starting at the same speed of 100ml per second, will always be the slowest time.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possible for a faster tap to take longer but only if the taps started differently from each other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data set, the faster tap does cause a slower overtime, because the last very large bottle is now being filled by the slower tap instead of the longer tap, and this slowest </a:t>
            </a:r>
            <a:r>
              <a:rPr lang="en"/>
              <a:t>time stayed this until the faster tap was at speeds of 330ml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325" y="1886275"/>
            <a:ext cx="685800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5975" y="4138225"/>
            <a:ext cx="49720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would have done with more time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the code into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front end website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a way to reduce the lines either further in my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out more data for Bonus step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Scoping out the </a:t>
            </a:r>
            <a:r>
              <a:rPr lang="en"/>
              <a:t>specification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 a function that will take two parameters, a list of integers and a integer to represent how many taps.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value that needs to be returned is how many seconds it takes to fill up every water bottle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need to represent what taps are being used and for how long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need to convert the size of the bottles into seconds to be filled up.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</a:t>
            </a:r>
            <a:r>
              <a:rPr lang="en"/>
              <a:t> out the a</a:t>
            </a:r>
            <a:r>
              <a:rPr lang="en"/>
              <a:t>lgorithm</a:t>
            </a:r>
            <a:r>
              <a:rPr lang="en"/>
              <a:t>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two arrays, the first array will be the total time a tap is spent filling up water bottles </a:t>
            </a:r>
            <a:r>
              <a:rPr lang="en"/>
              <a:t>(taps</a:t>
            </a:r>
            <a:r>
              <a:rPr lang="en"/>
              <a:t>), a second array to have how long is left on the tap needed to fill up the array (occupied_taps).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water bottle, find a free tap, add the time it takes to fill up the water bottle to the tap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eac tap is occupied, find the lowest time for these taps.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that time to all the taps, subtract that time to the occupied taps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there are no more bottle, add the reaminaing occupied time to their respective taps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 the tap with the highest time.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Revision of function complete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838826" cy="37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on the function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6092775" y="1152475"/>
            <a:ext cx="273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was able to come up with a more efficient version of my </a:t>
            </a:r>
            <a:r>
              <a:rPr lang="en"/>
              <a:t>initial</a:t>
            </a:r>
            <a:r>
              <a:rPr lang="en"/>
              <a:t> function based on looking at the test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 had found that we just need to add the time needed to fill up the bottle to each tap and then return the highest time at a tap.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781077" cy="388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step 1: Validate Data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5690425" y="1152475"/>
            <a:ext cx="3141900" cy="3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validating data, I decided to map out possible ways that the function could error out. These included strings, float variables, empty input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From here I would find as much as these errors and then return that in an error string using a try statement.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5"/>
            <a:ext cx="5378725" cy="377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Step 2: Walk to the tap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685800" y="2571750"/>
            <a:ext cx="81465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this step I added an extra 3 seconds onto each time it takes to fill up a water bottle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152475"/>
            <a:ext cx="77724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Step 3: Different Flow speeds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figure out how to capture each flow speed with being used to fill the bottles we will now need to use a different equation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Previously we just divide the bottle </a:t>
            </a:r>
            <a:r>
              <a:rPr lang="en" sz="1400"/>
              <a:t>millimeters</a:t>
            </a:r>
            <a:r>
              <a:rPr lang="en" sz="1400"/>
              <a:t> by a static number of 100 and that would be how many seconds needed to fill the bottle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Now instead we need to divide the bottle length by our new rate, we will need to also store the tap </a:t>
            </a:r>
            <a:r>
              <a:rPr lang="en" sz="1400"/>
              <a:t>rate to be used for each tap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 will now need to make a new way of dynamically creating the array of time used at each tap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                            This line would create this array [0,0,0,0] if the amount of taps was 4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Now Instead we will parse through a list like [50, 100, 250, 400] which represent each tap speed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                                                            This line will now be used and it will create the following array</a:t>
            </a:r>
            <a:endParaRPr sz="1400"/>
          </a:p>
          <a:p>
            <a:pPr indent="-317500" lvl="8" marL="4114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 our array holds an array which includes the time spent at the tap and the speed of the tap.</a:t>
            </a:r>
            <a:endParaRPr sz="1400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75" y="2964425"/>
            <a:ext cx="1270932" cy="24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375" y="3445075"/>
            <a:ext cx="3003519" cy="24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5375" y="3715800"/>
            <a:ext cx="3505200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Step 3 code: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2103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