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1" r:id="rId6"/>
    <p:sldId id="267" r:id="rId7"/>
    <p:sldId id="262" r:id="rId8"/>
    <p:sldId id="270" r:id="rId9"/>
    <p:sldId id="264" r:id="rId10"/>
    <p:sldId id="266" r:id="rId11"/>
    <p:sldId id="265" r:id="rId12"/>
    <p:sldId id="269" r:id="rId13"/>
    <p:sldId id="271" r:id="rId14"/>
    <p:sldId id="263" r:id="rId15"/>
    <p:sldId id="260" r:id="rId16"/>
    <p:sldId id="274" r:id="rId17"/>
    <p:sldId id="272" r:id="rId18"/>
    <p:sldId id="273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31F64F-CF04-4AA9-AD47-223899B5D3F3}" v="42" dt="2021-07-23T11:42:11.7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5" autoAdjust="0"/>
    <p:restoredTop sz="81341" autoAdjust="0"/>
  </p:normalViewPr>
  <p:slideViewPr>
    <p:cSldViewPr snapToGrid="0">
      <p:cViewPr>
        <p:scale>
          <a:sx n="69" d="100"/>
          <a:sy n="69" d="100"/>
        </p:scale>
        <p:origin x="669" y="1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la Rivera" userId="5ee9e1faf9c83bb2" providerId="LiveId" clId="{FD31F64F-CF04-4AA9-AD47-223899B5D3F3}"/>
    <pc:docChg chg="undo custSel addSld delSld modSld sldOrd">
      <pc:chgData name="Karla Rivera" userId="5ee9e1faf9c83bb2" providerId="LiveId" clId="{FD31F64F-CF04-4AA9-AD47-223899B5D3F3}" dt="2021-07-23T11:52:51.508" v="4683" actId="313"/>
      <pc:docMkLst>
        <pc:docMk/>
      </pc:docMkLst>
      <pc:sldChg chg="modSp mod">
        <pc:chgData name="Karla Rivera" userId="5ee9e1faf9c83bb2" providerId="LiveId" clId="{FD31F64F-CF04-4AA9-AD47-223899B5D3F3}" dt="2021-07-23T11:05:50.805" v="2627" actId="20577"/>
        <pc:sldMkLst>
          <pc:docMk/>
          <pc:sldMk cId="4190364843" sldId="256"/>
        </pc:sldMkLst>
        <pc:spChg chg="mod">
          <ac:chgData name="Karla Rivera" userId="5ee9e1faf9c83bb2" providerId="LiveId" clId="{FD31F64F-CF04-4AA9-AD47-223899B5D3F3}" dt="2021-07-23T11:04:37.942" v="2331" actId="20577"/>
          <ac:spMkLst>
            <pc:docMk/>
            <pc:sldMk cId="4190364843" sldId="256"/>
            <ac:spMk id="2" creationId="{977766E7-BEA7-4B1B-A7C9-36238A499E15}"/>
          </ac:spMkLst>
        </pc:spChg>
        <pc:spChg chg="mod">
          <ac:chgData name="Karla Rivera" userId="5ee9e1faf9c83bb2" providerId="LiveId" clId="{FD31F64F-CF04-4AA9-AD47-223899B5D3F3}" dt="2021-07-23T11:05:50.805" v="2627" actId="20577"/>
          <ac:spMkLst>
            <pc:docMk/>
            <pc:sldMk cId="4190364843" sldId="256"/>
            <ac:spMk id="3" creationId="{CBFE7DB7-D7DA-4D53-8B11-E939E38C1228}"/>
          </ac:spMkLst>
        </pc:spChg>
      </pc:sldChg>
      <pc:sldChg chg="modSp mod">
        <pc:chgData name="Karla Rivera" userId="5ee9e1faf9c83bb2" providerId="LiveId" clId="{FD31F64F-CF04-4AA9-AD47-223899B5D3F3}" dt="2021-07-23T11:35:54.089" v="3601" actId="400"/>
        <pc:sldMkLst>
          <pc:docMk/>
          <pc:sldMk cId="73075325" sldId="257"/>
        </pc:sldMkLst>
        <pc:spChg chg="mod">
          <ac:chgData name="Karla Rivera" userId="5ee9e1faf9c83bb2" providerId="LiveId" clId="{FD31F64F-CF04-4AA9-AD47-223899B5D3F3}" dt="2021-07-23T11:35:54.089" v="3601" actId="400"/>
          <ac:spMkLst>
            <pc:docMk/>
            <pc:sldMk cId="73075325" sldId="257"/>
            <ac:spMk id="2" creationId="{A3021D46-D72C-4BB6-9362-992CAF156989}"/>
          </ac:spMkLst>
        </pc:spChg>
        <pc:spChg chg="mod">
          <ac:chgData name="Karla Rivera" userId="5ee9e1faf9c83bb2" providerId="LiveId" clId="{FD31F64F-CF04-4AA9-AD47-223899B5D3F3}" dt="2021-07-23T08:46:31.687" v="1" actId="113"/>
          <ac:spMkLst>
            <pc:docMk/>
            <pc:sldMk cId="73075325" sldId="257"/>
            <ac:spMk id="3" creationId="{134BF577-893F-4437-A958-DDF0D07B1459}"/>
          </ac:spMkLst>
        </pc:spChg>
      </pc:sldChg>
      <pc:sldChg chg="addSp delSp modSp mod modNotesTx">
        <pc:chgData name="Karla Rivera" userId="5ee9e1faf9c83bb2" providerId="LiveId" clId="{FD31F64F-CF04-4AA9-AD47-223899B5D3F3}" dt="2021-07-23T11:52:51.508" v="4683" actId="313"/>
        <pc:sldMkLst>
          <pc:docMk/>
          <pc:sldMk cId="836814846" sldId="258"/>
        </pc:sldMkLst>
        <pc:spChg chg="add del mod">
          <ac:chgData name="Karla Rivera" userId="5ee9e1faf9c83bb2" providerId="LiveId" clId="{FD31F64F-CF04-4AA9-AD47-223899B5D3F3}" dt="2021-07-23T10:34:15.185" v="1501" actId="478"/>
          <ac:spMkLst>
            <pc:docMk/>
            <pc:sldMk cId="836814846" sldId="258"/>
            <ac:spMk id="4" creationId="{4DB70BB7-C5A2-47A2-AE9C-F6DE36A2EF4A}"/>
          </ac:spMkLst>
        </pc:spChg>
        <pc:spChg chg="add del mod">
          <ac:chgData name="Karla Rivera" userId="5ee9e1faf9c83bb2" providerId="LiveId" clId="{FD31F64F-CF04-4AA9-AD47-223899B5D3F3}" dt="2021-07-23T10:34:24.763" v="1506" actId="478"/>
          <ac:spMkLst>
            <pc:docMk/>
            <pc:sldMk cId="836814846" sldId="258"/>
            <ac:spMk id="7" creationId="{DD641BD8-2F75-48E7-9F43-85A589D5B67F}"/>
          </ac:spMkLst>
        </pc:spChg>
        <pc:spChg chg="add del mod">
          <ac:chgData name="Karla Rivera" userId="5ee9e1faf9c83bb2" providerId="LiveId" clId="{FD31F64F-CF04-4AA9-AD47-223899B5D3F3}" dt="2021-07-23T10:34:46.294" v="1511" actId="478"/>
          <ac:spMkLst>
            <pc:docMk/>
            <pc:sldMk cId="836814846" sldId="258"/>
            <ac:spMk id="13" creationId="{35E01E0C-36A4-4F99-84B5-262444752958}"/>
          </ac:spMkLst>
        </pc:spChg>
        <pc:spChg chg="add mod">
          <ac:chgData name="Karla Rivera" userId="5ee9e1faf9c83bb2" providerId="LiveId" clId="{FD31F64F-CF04-4AA9-AD47-223899B5D3F3}" dt="2021-07-23T10:36:36.513" v="1884" actId="255"/>
          <ac:spMkLst>
            <pc:docMk/>
            <pc:sldMk cId="836814846" sldId="258"/>
            <ac:spMk id="14" creationId="{1D32A5E6-FE27-4193-8DC4-E28FFEC21D52}"/>
          </ac:spMkLst>
        </pc:spChg>
        <pc:spChg chg="add mod">
          <ac:chgData name="Karla Rivera" userId="5ee9e1faf9c83bb2" providerId="LiveId" clId="{FD31F64F-CF04-4AA9-AD47-223899B5D3F3}" dt="2021-07-23T11:52:51.508" v="4683" actId="313"/>
          <ac:spMkLst>
            <pc:docMk/>
            <pc:sldMk cId="836814846" sldId="258"/>
            <ac:spMk id="18" creationId="{C606C4AB-D806-4A3C-9B5E-D48B3FFCCF8E}"/>
          </ac:spMkLst>
        </pc:spChg>
        <pc:picChg chg="add del mod">
          <ac:chgData name="Karla Rivera" userId="5ee9e1faf9c83bb2" providerId="LiveId" clId="{FD31F64F-CF04-4AA9-AD47-223899B5D3F3}" dt="2021-07-23T10:34:41.148" v="1509" actId="478"/>
          <ac:picMkLst>
            <pc:docMk/>
            <pc:sldMk cId="836814846" sldId="258"/>
            <ac:picMk id="5" creationId="{A7159935-DE69-4A61-8AF7-68E913D943AB}"/>
          </ac:picMkLst>
        </pc:picChg>
        <pc:picChg chg="add del">
          <ac:chgData name="Karla Rivera" userId="5ee9e1faf9c83bb2" providerId="LiveId" clId="{FD31F64F-CF04-4AA9-AD47-223899B5D3F3}" dt="2021-07-23T10:34:24.322" v="1505" actId="22"/>
          <ac:picMkLst>
            <pc:docMk/>
            <pc:sldMk cId="836814846" sldId="258"/>
            <ac:picMk id="9" creationId="{EABB6C45-79A0-4D72-83BE-8701BA725925}"/>
          </ac:picMkLst>
        </pc:picChg>
        <pc:picChg chg="add del mod modCrop">
          <ac:chgData name="Karla Rivera" userId="5ee9e1faf9c83bb2" providerId="LiveId" clId="{FD31F64F-CF04-4AA9-AD47-223899B5D3F3}" dt="2021-07-23T11:29:47.681" v="3538" actId="478"/>
          <ac:picMkLst>
            <pc:docMk/>
            <pc:sldMk cId="836814846" sldId="258"/>
            <ac:picMk id="11" creationId="{FADB41D6-0879-44FB-B573-C1D2AC77360C}"/>
          </ac:picMkLst>
        </pc:picChg>
        <pc:picChg chg="add">
          <ac:chgData name="Karla Rivera" userId="5ee9e1faf9c83bb2" providerId="LiveId" clId="{FD31F64F-CF04-4AA9-AD47-223899B5D3F3}" dt="2021-07-23T11:29:48.006" v="3539" actId="22"/>
          <ac:picMkLst>
            <pc:docMk/>
            <pc:sldMk cId="836814846" sldId="258"/>
            <ac:picMk id="16" creationId="{E5079136-744C-4F03-A07B-376553D36FB9}"/>
          </ac:picMkLst>
        </pc:picChg>
      </pc:sldChg>
      <pc:sldChg chg="modSp mod modNotesTx">
        <pc:chgData name="Karla Rivera" userId="5ee9e1faf9c83bb2" providerId="LiveId" clId="{FD31F64F-CF04-4AA9-AD47-223899B5D3F3}" dt="2021-07-23T11:49:15.572" v="4613" actId="20577"/>
        <pc:sldMkLst>
          <pc:docMk/>
          <pc:sldMk cId="496362101" sldId="259"/>
        </pc:sldMkLst>
        <pc:spChg chg="mod">
          <ac:chgData name="Karla Rivera" userId="5ee9e1faf9c83bb2" providerId="LiveId" clId="{FD31F64F-CF04-4AA9-AD47-223899B5D3F3}" dt="2021-07-23T11:49:00.979" v="4520" actId="21"/>
          <ac:spMkLst>
            <pc:docMk/>
            <pc:sldMk cId="496362101" sldId="259"/>
            <ac:spMk id="3" creationId="{F0F64CED-3E7B-4A7C-8E7D-CE54BAE2F51D}"/>
          </ac:spMkLst>
        </pc:spChg>
      </pc:sldChg>
      <pc:sldChg chg="modSp mod">
        <pc:chgData name="Karla Rivera" userId="5ee9e1faf9c83bb2" providerId="LiveId" clId="{FD31F64F-CF04-4AA9-AD47-223899B5D3F3}" dt="2021-07-23T11:47:20.038" v="4380" actId="20577"/>
        <pc:sldMkLst>
          <pc:docMk/>
          <pc:sldMk cId="1933827722" sldId="260"/>
        </pc:sldMkLst>
        <pc:spChg chg="mod">
          <ac:chgData name="Karla Rivera" userId="5ee9e1faf9c83bb2" providerId="LiveId" clId="{FD31F64F-CF04-4AA9-AD47-223899B5D3F3}" dt="2021-07-23T11:47:20.038" v="4380" actId="20577"/>
          <ac:spMkLst>
            <pc:docMk/>
            <pc:sldMk cId="1933827722" sldId="260"/>
            <ac:spMk id="2" creationId="{01D2E1AA-3B79-4B4F-9F14-78B002E69388}"/>
          </ac:spMkLst>
        </pc:spChg>
        <pc:spChg chg="mod">
          <ac:chgData name="Karla Rivera" userId="5ee9e1faf9c83bb2" providerId="LiveId" clId="{FD31F64F-CF04-4AA9-AD47-223899B5D3F3}" dt="2021-07-23T10:36:17.343" v="1864" actId="20577"/>
          <ac:spMkLst>
            <pc:docMk/>
            <pc:sldMk cId="1933827722" sldId="260"/>
            <ac:spMk id="5" creationId="{5329BA33-3B6E-4BCB-942B-3674C5846A02}"/>
          </ac:spMkLst>
        </pc:spChg>
      </pc:sldChg>
      <pc:sldChg chg="addSp delSp modSp mod">
        <pc:chgData name="Karla Rivera" userId="5ee9e1faf9c83bb2" providerId="LiveId" clId="{FD31F64F-CF04-4AA9-AD47-223899B5D3F3}" dt="2021-07-23T11:36:31.723" v="3645"/>
        <pc:sldMkLst>
          <pc:docMk/>
          <pc:sldMk cId="661791676" sldId="261"/>
        </pc:sldMkLst>
        <pc:spChg chg="add del mod">
          <ac:chgData name="Karla Rivera" userId="5ee9e1faf9c83bb2" providerId="LiveId" clId="{FD31F64F-CF04-4AA9-AD47-223899B5D3F3}" dt="2021-07-23T11:36:14.606" v="3606"/>
          <ac:spMkLst>
            <pc:docMk/>
            <pc:sldMk cId="661791676" sldId="261"/>
            <ac:spMk id="3" creationId="{CE259F63-9028-491D-94D0-3B87BD4CF84E}"/>
          </ac:spMkLst>
        </pc:spChg>
        <pc:spChg chg="mod">
          <ac:chgData name="Karla Rivera" userId="5ee9e1faf9c83bb2" providerId="LiveId" clId="{FD31F64F-CF04-4AA9-AD47-223899B5D3F3}" dt="2021-07-23T08:46:24.406" v="0" actId="313"/>
          <ac:spMkLst>
            <pc:docMk/>
            <pc:sldMk cId="661791676" sldId="261"/>
            <ac:spMk id="17" creationId="{4D220897-2BD4-4F97-8F59-B19E07DFB2D9}"/>
          </ac:spMkLst>
        </pc:spChg>
        <pc:grpChg chg="del mod">
          <ac:chgData name="Karla Rivera" userId="5ee9e1faf9c83bb2" providerId="LiveId" clId="{FD31F64F-CF04-4AA9-AD47-223899B5D3F3}" dt="2021-07-23T11:36:25.784" v="3632"/>
          <ac:grpSpMkLst>
            <pc:docMk/>
            <pc:sldMk cId="661791676" sldId="261"/>
            <ac:grpSpMk id="9" creationId="{5F6C0173-4750-4CB0-B8B5-28CBF9238B1F}"/>
          </ac:grpSpMkLst>
        </pc:grpChg>
        <pc:grpChg chg="del mod">
          <ac:chgData name="Karla Rivera" userId="5ee9e1faf9c83bb2" providerId="LiveId" clId="{FD31F64F-CF04-4AA9-AD47-223899B5D3F3}" dt="2021-07-23T11:36:27.783" v="3637"/>
          <ac:grpSpMkLst>
            <pc:docMk/>
            <pc:sldMk cId="661791676" sldId="261"/>
            <ac:grpSpMk id="1029" creationId="{5D56D9D8-FF34-44DA-B8EC-260F787AD183}"/>
          </ac:grpSpMkLst>
        </pc:grpChg>
        <pc:grpChg chg="mod">
          <ac:chgData name="Karla Rivera" userId="5ee9e1faf9c83bb2" providerId="LiveId" clId="{FD31F64F-CF04-4AA9-AD47-223899B5D3F3}" dt="2021-07-23T11:36:25.784" v="3632"/>
          <ac:grpSpMkLst>
            <pc:docMk/>
            <pc:sldMk cId="661791676" sldId="261"/>
            <ac:grpSpMk id="1030" creationId="{EC2FE05C-BA8B-4B9F-9403-22400A59A041}"/>
          </ac:grpSpMkLst>
        </pc:grpChg>
        <pc:grpChg chg="del mod">
          <ac:chgData name="Karla Rivera" userId="5ee9e1faf9c83bb2" providerId="LiveId" clId="{FD31F64F-CF04-4AA9-AD47-223899B5D3F3}" dt="2021-07-23T11:36:25.784" v="3632"/>
          <ac:grpSpMkLst>
            <pc:docMk/>
            <pc:sldMk cId="661791676" sldId="261"/>
            <ac:grpSpMk id="1031" creationId="{2222B883-4283-4587-AAB1-8FD76E46B403}"/>
          </ac:grpSpMkLst>
        </pc:grpChg>
        <pc:grpChg chg="mod">
          <ac:chgData name="Karla Rivera" userId="5ee9e1faf9c83bb2" providerId="LiveId" clId="{FD31F64F-CF04-4AA9-AD47-223899B5D3F3}" dt="2021-07-23T11:36:25.784" v="3632"/>
          <ac:grpSpMkLst>
            <pc:docMk/>
            <pc:sldMk cId="661791676" sldId="261"/>
            <ac:grpSpMk id="1032" creationId="{8D3E1B92-94BF-4484-918E-CCAFDE4E8FB8}"/>
          </ac:grpSpMkLst>
        </pc:grpChg>
        <pc:grpChg chg="mod">
          <ac:chgData name="Karla Rivera" userId="5ee9e1faf9c83bb2" providerId="LiveId" clId="{FD31F64F-CF04-4AA9-AD47-223899B5D3F3}" dt="2021-07-23T11:36:31.723" v="3645"/>
          <ac:grpSpMkLst>
            <pc:docMk/>
            <pc:sldMk cId="661791676" sldId="261"/>
            <ac:grpSpMk id="1039" creationId="{198A1ABE-9987-4830-93AE-406AA631ECFA}"/>
          </ac:grpSpMkLst>
        </pc:grpChg>
        <pc:inkChg chg="add mod">
          <ac:chgData name="Karla Rivera" userId="5ee9e1faf9c83bb2" providerId="LiveId" clId="{FD31F64F-CF04-4AA9-AD47-223899B5D3F3}" dt="2021-07-23T11:36:25.784" v="3632"/>
          <ac:inkMkLst>
            <pc:docMk/>
            <pc:sldMk cId="661791676" sldId="261"/>
            <ac:inkMk id="4" creationId="{678762A6-B503-4FDD-86D7-D0FBED041C5E}"/>
          </ac:inkMkLst>
        </pc:inkChg>
        <pc:inkChg chg="add mod">
          <ac:chgData name="Karla Rivera" userId="5ee9e1faf9c83bb2" providerId="LiveId" clId="{FD31F64F-CF04-4AA9-AD47-223899B5D3F3}" dt="2021-07-23T11:36:25.784" v="3632"/>
          <ac:inkMkLst>
            <pc:docMk/>
            <pc:sldMk cId="661791676" sldId="261"/>
            <ac:inkMk id="7" creationId="{C17A450A-C1FE-4848-8DBA-06FECC044540}"/>
          </ac:inkMkLst>
        </pc:inkChg>
        <pc:inkChg chg="add mod">
          <ac:chgData name="Karla Rivera" userId="5ee9e1faf9c83bb2" providerId="LiveId" clId="{FD31F64F-CF04-4AA9-AD47-223899B5D3F3}" dt="2021-07-23T11:36:25.784" v="3632"/>
          <ac:inkMkLst>
            <pc:docMk/>
            <pc:sldMk cId="661791676" sldId="261"/>
            <ac:inkMk id="10" creationId="{72BD6FF9-0F9C-4CB0-A62C-C55E849157D1}"/>
          </ac:inkMkLst>
        </pc:inkChg>
        <pc:inkChg chg="add mod">
          <ac:chgData name="Karla Rivera" userId="5ee9e1faf9c83bb2" providerId="LiveId" clId="{FD31F64F-CF04-4AA9-AD47-223899B5D3F3}" dt="2021-07-23T11:36:25.784" v="3632"/>
          <ac:inkMkLst>
            <pc:docMk/>
            <pc:sldMk cId="661791676" sldId="261"/>
            <ac:inkMk id="11" creationId="{457090F5-836C-431E-BAA2-AECEC3D6344D}"/>
          </ac:inkMkLst>
        </pc:inkChg>
        <pc:inkChg chg="add mod">
          <ac:chgData name="Karla Rivera" userId="5ee9e1faf9c83bb2" providerId="LiveId" clId="{FD31F64F-CF04-4AA9-AD47-223899B5D3F3}" dt="2021-07-23T11:36:25.784" v="3632"/>
          <ac:inkMkLst>
            <pc:docMk/>
            <pc:sldMk cId="661791676" sldId="261"/>
            <ac:inkMk id="12" creationId="{2900BC9B-4C65-4B69-8D25-86EF1AE2B180}"/>
          </ac:inkMkLst>
        </pc:inkChg>
        <pc:inkChg chg="add mod">
          <ac:chgData name="Karla Rivera" userId="5ee9e1faf9c83bb2" providerId="LiveId" clId="{FD31F64F-CF04-4AA9-AD47-223899B5D3F3}" dt="2021-07-23T11:36:25.784" v="3632"/>
          <ac:inkMkLst>
            <pc:docMk/>
            <pc:sldMk cId="661791676" sldId="261"/>
            <ac:inkMk id="13" creationId="{BDD78A46-1C49-4C87-AC38-FDD845CAA642}"/>
          </ac:inkMkLst>
        </pc:inkChg>
        <pc:inkChg chg="add mod">
          <ac:chgData name="Karla Rivera" userId="5ee9e1faf9c83bb2" providerId="LiveId" clId="{FD31F64F-CF04-4AA9-AD47-223899B5D3F3}" dt="2021-07-23T11:36:25.784" v="3632"/>
          <ac:inkMkLst>
            <pc:docMk/>
            <pc:sldMk cId="661791676" sldId="261"/>
            <ac:inkMk id="15" creationId="{D5461A5E-ACF6-40BE-9CB4-D17273A62FED}"/>
          </ac:inkMkLst>
        </pc:inkChg>
        <pc:inkChg chg="add mod">
          <ac:chgData name="Karla Rivera" userId="5ee9e1faf9c83bb2" providerId="LiveId" clId="{FD31F64F-CF04-4AA9-AD47-223899B5D3F3}" dt="2021-07-23T11:36:25.784" v="3632"/>
          <ac:inkMkLst>
            <pc:docMk/>
            <pc:sldMk cId="661791676" sldId="261"/>
            <ac:inkMk id="16" creationId="{C877E1D8-C259-4CEE-8AA9-F83B905FE5B3}"/>
          </ac:inkMkLst>
        </pc:inkChg>
        <pc:inkChg chg="add mod">
          <ac:chgData name="Karla Rivera" userId="5ee9e1faf9c83bb2" providerId="LiveId" clId="{FD31F64F-CF04-4AA9-AD47-223899B5D3F3}" dt="2021-07-23T11:36:25.784" v="3632"/>
          <ac:inkMkLst>
            <pc:docMk/>
            <pc:sldMk cId="661791676" sldId="261"/>
            <ac:inkMk id="18" creationId="{FDE8C680-B8F7-44B7-801A-EF258DB61C88}"/>
          </ac:inkMkLst>
        </pc:inkChg>
        <pc:inkChg chg="add mod">
          <ac:chgData name="Karla Rivera" userId="5ee9e1faf9c83bb2" providerId="LiveId" clId="{FD31F64F-CF04-4AA9-AD47-223899B5D3F3}" dt="2021-07-23T11:36:25.784" v="3632"/>
          <ac:inkMkLst>
            <pc:docMk/>
            <pc:sldMk cId="661791676" sldId="261"/>
            <ac:inkMk id="19" creationId="{99385913-A221-49F4-8A06-A66C0770C04E}"/>
          </ac:inkMkLst>
        </pc:inkChg>
        <pc:inkChg chg="add mod">
          <ac:chgData name="Karla Rivera" userId="5ee9e1faf9c83bb2" providerId="LiveId" clId="{FD31F64F-CF04-4AA9-AD47-223899B5D3F3}" dt="2021-07-23T11:36:25.784" v="3632"/>
          <ac:inkMkLst>
            <pc:docMk/>
            <pc:sldMk cId="661791676" sldId="261"/>
            <ac:inkMk id="20" creationId="{7055CE6F-6973-4055-BBA0-391F91AD11F4}"/>
          </ac:inkMkLst>
        </pc:inkChg>
        <pc:inkChg chg="add mod">
          <ac:chgData name="Karla Rivera" userId="5ee9e1faf9c83bb2" providerId="LiveId" clId="{FD31F64F-CF04-4AA9-AD47-223899B5D3F3}" dt="2021-07-23T11:36:25.784" v="3632"/>
          <ac:inkMkLst>
            <pc:docMk/>
            <pc:sldMk cId="661791676" sldId="261"/>
            <ac:inkMk id="21" creationId="{A2D0A788-F20D-4393-AD05-CA41A5890E59}"/>
          </ac:inkMkLst>
        </pc:inkChg>
        <pc:inkChg chg="add mod">
          <ac:chgData name="Karla Rivera" userId="5ee9e1faf9c83bb2" providerId="LiveId" clId="{FD31F64F-CF04-4AA9-AD47-223899B5D3F3}" dt="2021-07-23T11:36:25.784" v="3632"/>
          <ac:inkMkLst>
            <pc:docMk/>
            <pc:sldMk cId="661791676" sldId="261"/>
            <ac:inkMk id="22" creationId="{926237DE-7283-4A0F-8F33-88E9E6B134B0}"/>
          </ac:inkMkLst>
        </pc:inkChg>
        <pc:inkChg chg="add">
          <ac:chgData name="Karla Rivera" userId="5ee9e1faf9c83bb2" providerId="LiveId" clId="{FD31F64F-CF04-4AA9-AD47-223899B5D3F3}" dt="2021-07-23T11:36:20.199" v="3619" actId="9405"/>
          <ac:inkMkLst>
            <pc:docMk/>
            <pc:sldMk cId="661791676" sldId="261"/>
            <ac:inkMk id="23" creationId="{35EFA233-18FE-4C7B-A9A4-44275E4F0483}"/>
          </ac:inkMkLst>
        </pc:inkChg>
        <pc:inkChg chg="add mod">
          <ac:chgData name="Karla Rivera" userId="5ee9e1faf9c83bb2" providerId="LiveId" clId="{FD31F64F-CF04-4AA9-AD47-223899B5D3F3}" dt="2021-07-23T11:36:25.784" v="3632"/>
          <ac:inkMkLst>
            <pc:docMk/>
            <pc:sldMk cId="661791676" sldId="261"/>
            <ac:inkMk id="24" creationId="{268D6BD0-6E71-4E33-9189-B59FE09F9E37}"/>
          </ac:inkMkLst>
        </pc:inkChg>
        <pc:inkChg chg="add mod">
          <ac:chgData name="Karla Rivera" userId="5ee9e1faf9c83bb2" providerId="LiveId" clId="{FD31F64F-CF04-4AA9-AD47-223899B5D3F3}" dt="2021-07-23T11:36:25.784" v="3632"/>
          <ac:inkMkLst>
            <pc:docMk/>
            <pc:sldMk cId="661791676" sldId="261"/>
            <ac:inkMk id="25" creationId="{2BA5BFD6-4D17-4FFF-9B45-BB2728AA6098}"/>
          </ac:inkMkLst>
        </pc:inkChg>
        <pc:inkChg chg="add mod">
          <ac:chgData name="Karla Rivera" userId="5ee9e1faf9c83bb2" providerId="LiveId" clId="{FD31F64F-CF04-4AA9-AD47-223899B5D3F3}" dt="2021-07-23T11:36:25.784" v="3632"/>
          <ac:inkMkLst>
            <pc:docMk/>
            <pc:sldMk cId="661791676" sldId="261"/>
            <ac:inkMk id="26" creationId="{05FCDBD5-3568-4BC3-8934-C5DC23D2EA14}"/>
          </ac:inkMkLst>
        </pc:inkChg>
        <pc:inkChg chg="add mod">
          <ac:chgData name="Karla Rivera" userId="5ee9e1faf9c83bb2" providerId="LiveId" clId="{FD31F64F-CF04-4AA9-AD47-223899B5D3F3}" dt="2021-07-23T11:36:25.784" v="3632"/>
          <ac:inkMkLst>
            <pc:docMk/>
            <pc:sldMk cId="661791676" sldId="261"/>
            <ac:inkMk id="27" creationId="{0A988D3E-4E6E-4C09-9C79-4AD7A4631797}"/>
          </ac:inkMkLst>
        </pc:inkChg>
        <pc:inkChg chg="add mod">
          <ac:chgData name="Karla Rivera" userId="5ee9e1faf9c83bb2" providerId="LiveId" clId="{FD31F64F-CF04-4AA9-AD47-223899B5D3F3}" dt="2021-07-23T11:36:25.784" v="3632"/>
          <ac:inkMkLst>
            <pc:docMk/>
            <pc:sldMk cId="661791676" sldId="261"/>
            <ac:inkMk id="28" creationId="{98437963-5785-4C42-8048-DAD99D0AFC09}"/>
          </ac:inkMkLst>
        </pc:inkChg>
        <pc:inkChg chg="add mod">
          <ac:chgData name="Karla Rivera" userId="5ee9e1faf9c83bb2" providerId="LiveId" clId="{FD31F64F-CF04-4AA9-AD47-223899B5D3F3}" dt="2021-07-23T11:36:25.784" v="3632"/>
          <ac:inkMkLst>
            <pc:docMk/>
            <pc:sldMk cId="661791676" sldId="261"/>
            <ac:inkMk id="29" creationId="{FEF2E4EC-29F6-4415-84A8-C2A30B359354}"/>
          </ac:inkMkLst>
        </pc:inkChg>
        <pc:inkChg chg="add del mod">
          <ac:chgData name="Karla Rivera" userId="5ee9e1faf9c83bb2" providerId="LiveId" clId="{FD31F64F-CF04-4AA9-AD47-223899B5D3F3}" dt="2021-07-23T11:36:26.539" v="3633"/>
          <ac:inkMkLst>
            <pc:docMk/>
            <pc:sldMk cId="661791676" sldId="261"/>
            <ac:inkMk id="30" creationId="{23C2BC69-A6DE-4D23-A4CC-E3E8E545303B}"/>
          </ac:inkMkLst>
        </pc:inkChg>
        <pc:inkChg chg="add del mod">
          <ac:chgData name="Karla Rivera" userId="5ee9e1faf9c83bb2" providerId="LiveId" clId="{FD31F64F-CF04-4AA9-AD47-223899B5D3F3}" dt="2021-07-23T11:36:26.540" v="3635"/>
          <ac:inkMkLst>
            <pc:docMk/>
            <pc:sldMk cId="661791676" sldId="261"/>
            <ac:inkMk id="31" creationId="{F5ED0956-EEEC-4F95-824D-959AFC61F4CD}"/>
          </ac:inkMkLst>
        </pc:inkChg>
        <pc:inkChg chg="add del mod">
          <ac:chgData name="Karla Rivera" userId="5ee9e1faf9c83bb2" providerId="LiveId" clId="{FD31F64F-CF04-4AA9-AD47-223899B5D3F3}" dt="2021-07-23T11:36:26.539" v="3634"/>
          <ac:inkMkLst>
            <pc:docMk/>
            <pc:sldMk cId="661791676" sldId="261"/>
            <ac:inkMk id="1024" creationId="{1BCD5790-F5B9-4243-AB57-908DD05DB885}"/>
          </ac:inkMkLst>
        </pc:inkChg>
        <pc:inkChg chg="add del mod">
          <ac:chgData name="Karla Rivera" userId="5ee9e1faf9c83bb2" providerId="LiveId" clId="{FD31F64F-CF04-4AA9-AD47-223899B5D3F3}" dt="2021-07-23T11:36:27.784" v="3638"/>
          <ac:inkMkLst>
            <pc:docMk/>
            <pc:sldMk cId="661791676" sldId="261"/>
            <ac:inkMk id="1025" creationId="{648FDD44-9BE3-4E33-A279-7A14F91FE709}"/>
          </ac:inkMkLst>
        </pc:inkChg>
        <pc:inkChg chg="add del mod">
          <ac:chgData name="Karla Rivera" userId="5ee9e1faf9c83bb2" providerId="LiveId" clId="{FD31F64F-CF04-4AA9-AD47-223899B5D3F3}" dt="2021-07-23T11:36:27.783" v="3637"/>
          <ac:inkMkLst>
            <pc:docMk/>
            <pc:sldMk cId="661791676" sldId="261"/>
            <ac:inkMk id="1027" creationId="{F4D499EE-1691-4D4D-B400-5E7FE452CB80}"/>
          </ac:inkMkLst>
        </pc:inkChg>
        <pc:inkChg chg="add del mod">
          <ac:chgData name="Karla Rivera" userId="5ee9e1faf9c83bb2" providerId="LiveId" clId="{FD31F64F-CF04-4AA9-AD47-223899B5D3F3}" dt="2021-07-23T11:36:27.783" v="3636"/>
          <ac:inkMkLst>
            <pc:docMk/>
            <pc:sldMk cId="661791676" sldId="261"/>
            <ac:inkMk id="1028" creationId="{586D5053-EAAC-4929-AF79-4A24784D2AAB}"/>
          </ac:inkMkLst>
        </pc:inkChg>
        <pc:inkChg chg="add">
          <ac:chgData name="Karla Rivera" userId="5ee9e1faf9c83bb2" providerId="LiveId" clId="{FD31F64F-CF04-4AA9-AD47-223899B5D3F3}" dt="2021-07-23T11:36:28.771" v="3639" actId="9405"/>
          <ac:inkMkLst>
            <pc:docMk/>
            <pc:sldMk cId="661791676" sldId="261"/>
            <ac:inkMk id="1033" creationId="{3F9BCB02-F401-456F-B678-6C9B9B3B3459}"/>
          </ac:inkMkLst>
        </pc:inkChg>
        <pc:inkChg chg="add mod">
          <ac:chgData name="Karla Rivera" userId="5ee9e1faf9c83bb2" providerId="LiveId" clId="{FD31F64F-CF04-4AA9-AD47-223899B5D3F3}" dt="2021-07-23T11:36:31.723" v="3645"/>
          <ac:inkMkLst>
            <pc:docMk/>
            <pc:sldMk cId="661791676" sldId="261"/>
            <ac:inkMk id="1034" creationId="{AEFED850-3ABA-4011-94C3-9D1BA2E3F2A8}"/>
          </ac:inkMkLst>
        </pc:inkChg>
        <pc:inkChg chg="add mod">
          <ac:chgData name="Karla Rivera" userId="5ee9e1faf9c83bb2" providerId="LiveId" clId="{FD31F64F-CF04-4AA9-AD47-223899B5D3F3}" dt="2021-07-23T11:36:31.723" v="3645"/>
          <ac:inkMkLst>
            <pc:docMk/>
            <pc:sldMk cId="661791676" sldId="261"/>
            <ac:inkMk id="1035" creationId="{9C239FED-1CE2-4F1C-87A8-4C42B0204396}"/>
          </ac:inkMkLst>
        </pc:inkChg>
        <pc:inkChg chg="add mod">
          <ac:chgData name="Karla Rivera" userId="5ee9e1faf9c83bb2" providerId="LiveId" clId="{FD31F64F-CF04-4AA9-AD47-223899B5D3F3}" dt="2021-07-23T11:36:31.723" v="3645"/>
          <ac:inkMkLst>
            <pc:docMk/>
            <pc:sldMk cId="661791676" sldId="261"/>
            <ac:inkMk id="1036" creationId="{18D13E59-750C-4DE9-BB9E-2F0991889458}"/>
          </ac:inkMkLst>
        </pc:inkChg>
        <pc:inkChg chg="add mod">
          <ac:chgData name="Karla Rivera" userId="5ee9e1faf9c83bb2" providerId="LiveId" clId="{FD31F64F-CF04-4AA9-AD47-223899B5D3F3}" dt="2021-07-23T11:36:31.723" v="3645"/>
          <ac:inkMkLst>
            <pc:docMk/>
            <pc:sldMk cId="661791676" sldId="261"/>
            <ac:inkMk id="1037" creationId="{99B3FC25-B6B0-4784-A787-4856D665A9A0}"/>
          </ac:inkMkLst>
        </pc:inkChg>
        <pc:inkChg chg="add mod">
          <ac:chgData name="Karla Rivera" userId="5ee9e1faf9c83bb2" providerId="LiveId" clId="{FD31F64F-CF04-4AA9-AD47-223899B5D3F3}" dt="2021-07-23T11:36:31.723" v="3645"/>
          <ac:inkMkLst>
            <pc:docMk/>
            <pc:sldMk cId="661791676" sldId="261"/>
            <ac:inkMk id="1038" creationId="{9E63535F-2B14-4CDC-87A2-EF9B4992B492}"/>
          </ac:inkMkLst>
        </pc:inkChg>
      </pc:sldChg>
      <pc:sldChg chg="addSp delSp modSp mod ord">
        <pc:chgData name="Karla Rivera" userId="5ee9e1faf9c83bb2" providerId="LiveId" clId="{FD31F64F-CF04-4AA9-AD47-223899B5D3F3}" dt="2021-07-23T10:23:34.070" v="904"/>
        <pc:sldMkLst>
          <pc:docMk/>
          <pc:sldMk cId="2989295035" sldId="262"/>
        </pc:sldMkLst>
        <pc:spChg chg="add mod">
          <ac:chgData name="Karla Rivera" userId="5ee9e1faf9c83bb2" providerId="LiveId" clId="{FD31F64F-CF04-4AA9-AD47-223899B5D3F3}" dt="2021-07-23T09:27:23.020" v="471" actId="1076"/>
          <ac:spMkLst>
            <pc:docMk/>
            <pc:sldMk cId="2989295035" sldId="262"/>
            <ac:spMk id="3" creationId="{4B01BFC2-CBDA-4435-AC61-A7B4567C5BE5}"/>
          </ac:spMkLst>
        </pc:spChg>
        <pc:spChg chg="add mod">
          <ac:chgData name="Karla Rivera" userId="5ee9e1faf9c83bb2" providerId="LiveId" clId="{FD31F64F-CF04-4AA9-AD47-223899B5D3F3}" dt="2021-07-23T10:22:20.851" v="878" actId="207"/>
          <ac:spMkLst>
            <pc:docMk/>
            <pc:sldMk cId="2989295035" sldId="262"/>
            <ac:spMk id="4" creationId="{4D6F34BF-7800-4CCA-A509-2058B6E5FFB9}"/>
          </ac:spMkLst>
        </pc:spChg>
        <pc:spChg chg="add mod">
          <ac:chgData name="Karla Rivera" userId="5ee9e1faf9c83bb2" providerId="LiveId" clId="{FD31F64F-CF04-4AA9-AD47-223899B5D3F3}" dt="2021-07-23T10:22:36.685" v="900" actId="255"/>
          <ac:spMkLst>
            <pc:docMk/>
            <pc:sldMk cId="2989295035" sldId="262"/>
            <ac:spMk id="5" creationId="{FAA1C2AC-BE2A-45C2-9DD5-F62ADD6C0799}"/>
          </ac:spMkLst>
        </pc:spChg>
        <pc:spChg chg="del">
          <ac:chgData name="Karla Rivera" userId="5ee9e1faf9c83bb2" providerId="LiveId" clId="{FD31F64F-CF04-4AA9-AD47-223899B5D3F3}" dt="2021-07-23T09:21:22.316" v="343" actId="478"/>
          <ac:spMkLst>
            <pc:docMk/>
            <pc:sldMk cId="2989295035" sldId="262"/>
            <ac:spMk id="12" creationId="{8FA087F1-A4A3-4AE4-9D77-608E4B9AD29E}"/>
          </ac:spMkLst>
        </pc:spChg>
        <pc:picChg chg="add del mod">
          <ac:chgData name="Karla Rivera" userId="5ee9e1faf9c83bb2" providerId="LiveId" clId="{FD31F64F-CF04-4AA9-AD47-223899B5D3F3}" dt="2021-07-23T09:21:19.718" v="341" actId="478"/>
          <ac:picMkLst>
            <pc:docMk/>
            <pc:sldMk cId="2989295035" sldId="262"/>
            <ac:picMk id="7" creationId="{29CEAD10-7FF3-43DE-9D36-51A004AB2A6D}"/>
          </ac:picMkLst>
        </pc:picChg>
        <pc:picChg chg="del mod">
          <ac:chgData name="Karla Rivera" userId="5ee9e1faf9c83bb2" providerId="LiveId" clId="{FD31F64F-CF04-4AA9-AD47-223899B5D3F3}" dt="2021-07-23T08:49:40.437" v="10" actId="21"/>
          <ac:picMkLst>
            <pc:docMk/>
            <pc:sldMk cId="2989295035" sldId="262"/>
            <ac:picMk id="8" creationId="{AF34B31E-6819-4126-B41A-0B2882B73E61}"/>
          </ac:picMkLst>
        </pc:picChg>
        <pc:picChg chg="add mod">
          <ac:chgData name="Karla Rivera" userId="5ee9e1faf9c83bb2" providerId="LiveId" clId="{FD31F64F-CF04-4AA9-AD47-223899B5D3F3}" dt="2021-07-23T09:36:40.614" v="524" actId="1076"/>
          <ac:picMkLst>
            <pc:docMk/>
            <pc:sldMk cId="2989295035" sldId="262"/>
            <ac:picMk id="9" creationId="{000E5E21-EA6F-4A74-BC77-D5124661F6D2}"/>
          </ac:picMkLst>
        </pc:picChg>
        <pc:picChg chg="del mod">
          <ac:chgData name="Karla Rivera" userId="5ee9e1faf9c83bb2" providerId="LiveId" clId="{FD31F64F-CF04-4AA9-AD47-223899B5D3F3}" dt="2021-07-23T09:21:23.838" v="345" actId="478"/>
          <ac:picMkLst>
            <pc:docMk/>
            <pc:sldMk cId="2989295035" sldId="262"/>
            <ac:picMk id="10" creationId="{22F39699-8C3C-4788-B70F-B2AF1B81FFCA}"/>
          </ac:picMkLst>
        </pc:picChg>
      </pc:sldChg>
      <pc:sldChg chg="addSp delSp modSp mod modShow modNotesTx">
        <pc:chgData name="Karla Rivera" userId="5ee9e1faf9c83bb2" providerId="LiveId" clId="{FD31F64F-CF04-4AA9-AD47-223899B5D3F3}" dt="2021-07-23T11:40:41.435" v="3698" actId="729"/>
        <pc:sldMkLst>
          <pc:docMk/>
          <pc:sldMk cId="1406674019" sldId="263"/>
        </pc:sldMkLst>
        <pc:spChg chg="del">
          <ac:chgData name="Karla Rivera" userId="5ee9e1faf9c83bb2" providerId="LiveId" clId="{FD31F64F-CF04-4AA9-AD47-223899B5D3F3}" dt="2021-07-23T08:49:27.089" v="8" actId="478"/>
          <ac:spMkLst>
            <pc:docMk/>
            <pc:sldMk cId="1406674019" sldId="263"/>
            <ac:spMk id="3" creationId="{14353F4A-957F-47F2-AE6C-83529B1CC00A}"/>
          </ac:spMkLst>
        </pc:spChg>
        <pc:spChg chg="add del mod">
          <ac:chgData name="Karla Rivera" userId="5ee9e1faf9c83bb2" providerId="LiveId" clId="{FD31F64F-CF04-4AA9-AD47-223899B5D3F3}" dt="2021-07-23T09:28:51.510" v="475" actId="478"/>
          <ac:spMkLst>
            <pc:docMk/>
            <pc:sldMk cId="1406674019" sldId="263"/>
            <ac:spMk id="9" creationId="{261F2EB0-D514-4599-A1DA-EA157E62C5DF}"/>
          </ac:spMkLst>
        </pc:spChg>
        <pc:spChg chg="add mod">
          <ac:chgData name="Karla Rivera" userId="5ee9e1faf9c83bb2" providerId="LiveId" clId="{FD31F64F-CF04-4AA9-AD47-223899B5D3F3}" dt="2021-07-23T09:35:01.962" v="523" actId="20577"/>
          <ac:spMkLst>
            <pc:docMk/>
            <pc:sldMk cId="1406674019" sldId="263"/>
            <ac:spMk id="11" creationId="{BA4C4FED-5A48-47B0-A9C7-8AEBDE0EF23B}"/>
          </ac:spMkLst>
        </pc:spChg>
        <pc:spChg chg="add mod">
          <ac:chgData name="Karla Rivera" userId="5ee9e1faf9c83bb2" providerId="LiveId" clId="{FD31F64F-CF04-4AA9-AD47-223899B5D3F3}" dt="2021-07-23T10:27:50.260" v="1452"/>
          <ac:spMkLst>
            <pc:docMk/>
            <pc:sldMk cId="1406674019" sldId="263"/>
            <ac:spMk id="12" creationId="{31E46032-AC14-4D55-BE4F-2CB306A1CBFB}"/>
          </ac:spMkLst>
        </pc:spChg>
        <pc:spChg chg="add mod">
          <ac:chgData name="Karla Rivera" userId="5ee9e1faf9c83bb2" providerId="LiveId" clId="{FD31F64F-CF04-4AA9-AD47-223899B5D3F3}" dt="2021-07-23T10:27:50.260" v="1452"/>
          <ac:spMkLst>
            <pc:docMk/>
            <pc:sldMk cId="1406674019" sldId="263"/>
            <ac:spMk id="13" creationId="{7DCB19BE-993E-4685-AB77-608895DBF169}"/>
          </ac:spMkLst>
        </pc:spChg>
        <pc:picChg chg="mod modCrop">
          <ac:chgData name="Karla Rivera" userId="5ee9e1faf9c83bb2" providerId="LiveId" clId="{FD31F64F-CF04-4AA9-AD47-223899B5D3F3}" dt="2021-07-23T08:48:27.296" v="5" actId="1076"/>
          <ac:picMkLst>
            <pc:docMk/>
            <pc:sldMk cId="1406674019" sldId="263"/>
            <ac:picMk id="5" creationId="{622EF333-4E12-4D49-8998-863E860279C7}"/>
          </ac:picMkLst>
        </pc:picChg>
        <pc:picChg chg="add del mod">
          <ac:chgData name="Karla Rivera" userId="5ee9e1faf9c83bb2" providerId="LiveId" clId="{FD31F64F-CF04-4AA9-AD47-223899B5D3F3}" dt="2021-07-23T09:28:48.455" v="473" actId="478"/>
          <ac:picMkLst>
            <pc:docMk/>
            <pc:sldMk cId="1406674019" sldId="263"/>
            <ac:picMk id="6" creationId="{C665F35C-4CAD-458A-B955-DAC61B7969A6}"/>
          </ac:picMkLst>
        </pc:picChg>
        <pc:picChg chg="add del mod">
          <ac:chgData name="Karla Rivera" userId="5ee9e1faf9c83bb2" providerId="LiveId" clId="{FD31F64F-CF04-4AA9-AD47-223899B5D3F3}" dt="2021-07-23T09:27:26.898" v="472" actId="478"/>
          <ac:picMkLst>
            <pc:docMk/>
            <pc:sldMk cId="1406674019" sldId="263"/>
            <ac:picMk id="8" creationId="{4C4AB2AF-65B1-4059-9735-67B3C019A493}"/>
          </ac:picMkLst>
        </pc:picChg>
        <pc:picChg chg="add mod">
          <ac:chgData name="Karla Rivera" userId="5ee9e1faf9c83bb2" providerId="LiveId" clId="{FD31F64F-CF04-4AA9-AD47-223899B5D3F3}" dt="2021-07-23T09:28:52.798" v="476" actId="1076"/>
          <ac:picMkLst>
            <pc:docMk/>
            <pc:sldMk cId="1406674019" sldId="263"/>
            <ac:picMk id="10" creationId="{6C492EC8-8249-4AD1-AF97-6C09E4EEE4FF}"/>
          </ac:picMkLst>
        </pc:picChg>
      </pc:sldChg>
      <pc:sldChg chg="addSp delSp modSp new mod setBg modShow">
        <pc:chgData name="Karla Rivera" userId="5ee9e1faf9c83bb2" providerId="LiveId" clId="{FD31F64F-CF04-4AA9-AD47-223899B5D3F3}" dt="2021-07-23T10:25:42.829" v="1192" actId="20577"/>
        <pc:sldMkLst>
          <pc:docMk/>
          <pc:sldMk cId="4159122345" sldId="264"/>
        </pc:sldMkLst>
        <pc:spChg chg="mod">
          <ac:chgData name="Karla Rivera" userId="5ee9e1faf9c83bb2" providerId="LiveId" clId="{FD31F64F-CF04-4AA9-AD47-223899B5D3F3}" dt="2021-07-23T10:25:42.829" v="1192" actId="20577"/>
          <ac:spMkLst>
            <pc:docMk/>
            <pc:sldMk cId="4159122345" sldId="264"/>
            <ac:spMk id="2" creationId="{16A82334-D875-4EDC-B7B1-5A8DB29717BB}"/>
          </ac:spMkLst>
        </pc:spChg>
        <pc:spChg chg="add del mod">
          <ac:chgData name="Karla Rivera" userId="5ee9e1faf9c83bb2" providerId="LiveId" clId="{FD31F64F-CF04-4AA9-AD47-223899B5D3F3}" dt="2021-07-23T09:17:34.392" v="290" actId="13926"/>
          <ac:spMkLst>
            <pc:docMk/>
            <pc:sldMk cId="4159122345" sldId="264"/>
            <ac:spMk id="3" creationId="{A015BEC5-825D-40A8-B195-4AE19448498E}"/>
          </ac:spMkLst>
        </pc:spChg>
        <pc:spChg chg="add del">
          <ac:chgData name="Karla Rivera" userId="5ee9e1faf9c83bb2" providerId="LiveId" clId="{FD31F64F-CF04-4AA9-AD47-223899B5D3F3}" dt="2021-07-23T09:08:55.136" v="66"/>
          <ac:spMkLst>
            <pc:docMk/>
            <pc:sldMk cId="4159122345" sldId="264"/>
            <ac:spMk id="4" creationId="{EF665A26-68DA-4F4C-AA95-BF2ABE071063}"/>
          </ac:spMkLst>
        </pc:spChg>
        <pc:spChg chg="add del mod">
          <ac:chgData name="Karla Rivera" userId="5ee9e1faf9c83bb2" providerId="LiveId" clId="{FD31F64F-CF04-4AA9-AD47-223899B5D3F3}" dt="2021-07-23T09:09:04.777" v="70"/>
          <ac:spMkLst>
            <pc:docMk/>
            <pc:sldMk cId="4159122345" sldId="264"/>
            <ac:spMk id="5" creationId="{73EEBE03-8092-496B-BA13-E0818BD4B866}"/>
          </ac:spMkLst>
        </pc:spChg>
        <pc:spChg chg="add del">
          <ac:chgData name="Karla Rivera" userId="5ee9e1faf9c83bb2" providerId="LiveId" clId="{FD31F64F-CF04-4AA9-AD47-223899B5D3F3}" dt="2021-07-23T09:09:04.421" v="69"/>
          <ac:spMkLst>
            <pc:docMk/>
            <pc:sldMk cId="4159122345" sldId="264"/>
            <ac:spMk id="6" creationId="{58577C5F-F217-4641-BDDE-F948DF1FFE77}"/>
          </ac:spMkLst>
        </pc:spChg>
        <pc:spChg chg="add del">
          <ac:chgData name="Karla Rivera" userId="5ee9e1faf9c83bb2" providerId="LiveId" clId="{FD31F64F-CF04-4AA9-AD47-223899B5D3F3}" dt="2021-07-23T09:10:29.160" v="253"/>
          <ac:spMkLst>
            <pc:docMk/>
            <pc:sldMk cId="4159122345" sldId="264"/>
            <ac:spMk id="7" creationId="{E4E9C5FE-C1AF-4735-96C0-7368B0D2B193}"/>
          </ac:spMkLst>
        </pc:spChg>
        <pc:spChg chg="add del">
          <ac:chgData name="Karla Rivera" userId="5ee9e1faf9c83bb2" providerId="LiveId" clId="{FD31F64F-CF04-4AA9-AD47-223899B5D3F3}" dt="2021-07-23T09:12:06.702" v="259" actId="26606"/>
          <ac:spMkLst>
            <pc:docMk/>
            <pc:sldMk cId="4159122345" sldId="264"/>
            <ac:spMk id="16" creationId="{33CD251C-A887-4D2F-925B-FC097198538B}"/>
          </ac:spMkLst>
        </pc:spChg>
        <pc:spChg chg="add mod">
          <ac:chgData name="Karla Rivera" userId="5ee9e1faf9c83bb2" providerId="LiveId" clId="{FD31F64F-CF04-4AA9-AD47-223899B5D3F3}" dt="2021-07-23T09:16:04.086" v="277" actId="207"/>
          <ac:spMkLst>
            <pc:docMk/>
            <pc:sldMk cId="4159122345" sldId="264"/>
            <ac:spMk id="17" creationId="{C63F30B7-2023-48C8-81B1-C84564AC4913}"/>
          </ac:spMkLst>
        </pc:spChg>
        <pc:spChg chg="add del">
          <ac:chgData name="Karla Rivera" userId="5ee9e1faf9c83bb2" providerId="LiveId" clId="{FD31F64F-CF04-4AA9-AD47-223899B5D3F3}" dt="2021-07-23T09:12:06.702" v="259" actId="26606"/>
          <ac:spMkLst>
            <pc:docMk/>
            <pc:sldMk cId="4159122345" sldId="264"/>
            <ac:spMk id="18" creationId="{3B2069EE-A08E-44F0-B3F9-3CF8CC2DCAD5}"/>
          </ac:spMkLst>
        </pc:spChg>
        <pc:spChg chg="add mod">
          <ac:chgData name="Karla Rivera" userId="5ee9e1faf9c83bb2" providerId="LiveId" clId="{FD31F64F-CF04-4AA9-AD47-223899B5D3F3}" dt="2021-07-23T09:17:14.721" v="284" actId="1076"/>
          <ac:spMkLst>
            <pc:docMk/>
            <pc:sldMk cId="4159122345" sldId="264"/>
            <ac:spMk id="25" creationId="{76688A18-1F23-4DFE-A77A-637BB3CC8F96}"/>
          </ac:spMkLst>
        </pc:spChg>
        <pc:grpChg chg="add del">
          <ac:chgData name="Karla Rivera" userId="5ee9e1faf9c83bb2" providerId="LiveId" clId="{FD31F64F-CF04-4AA9-AD47-223899B5D3F3}" dt="2021-07-23T09:12:06.702" v="259" actId="26606"/>
          <ac:grpSpMkLst>
            <pc:docMk/>
            <pc:sldMk cId="4159122345" sldId="264"/>
            <ac:grpSpMk id="20" creationId="{9C6E8597-0CCE-4A8A-9326-AA52691A1C81}"/>
          </ac:grpSpMkLst>
        </pc:grpChg>
        <pc:picChg chg="add del mod">
          <ac:chgData name="Karla Rivera" userId="5ee9e1faf9c83bb2" providerId="LiveId" clId="{FD31F64F-CF04-4AA9-AD47-223899B5D3F3}" dt="2021-07-23T09:15:07.429" v="269" actId="478"/>
          <ac:picMkLst>
            <pc:docMk/>
            <pc:sldMk cId="4159122345" sldId="264"/>
            <ac:picMk id="9" creationId="{DA2248DC-A79C-4106-AEB4-5B8EAB45F2BE}"/>
          </ac:picMkLst>
        </pc:picChg>
        <pc:picChg chg="add del mod ord">
          <ac:chgData name="Karla Rivera" userId="5ee9e1faf9c83bb2" providerId="LiveId" clId="{FD31F64F-CF04-4AA9-AD47-223899B5D3F3}" dt="2021-07-23T09:12:17.902" v="262" actId="478"/>
          <ac:picMkLst>
            <pc:docMk/>
            <pc:sldMk cId="4159122345" sldId="264"/>
            <ac:picMk id="11" creationId="{16699F52-9286-4E7B-A565-B099CB9D7D58}"/>
          </ac:picMkLst>
        </pc:picChg>
        <pc:picChg chg="add del mod">
          <ac:chgData name="Karla Rivera" userId="5ee9e1faf9c83bb2" providerId="LiveId" clId="{FD31F64F-CF04-4AA9-AD47-223899B5D3F3}" dt="2021-07-23T09:14:44.481" v="267" actId="478"/>
          <ac:picMkLst>
            <pc:docMk/>
            <pc:sldMk cId="4159122345" sldId="264"/>
            <ac:picMk id="13" creationId="{AE1F4FF2-DC0D-4D81-B80C-9003D15E3863}"/>
          </ac:picMkLst>
        </pc:picChg>
        <pc:picChg chg="add mod">
          <ac:chgData name="Karla Rivera" userId="5ee9e1faf9c83bb2" providerId="LiveId" clId="{FD31F64F-CF04-4AA9-AD47-223899B5D3F3}" dt="2021-07-23T09:15:40.913" v="273" actId="14100"/>
          <ac:picMkLst>
            <pc:docMk/>
            <pc:sldMk cId="4159122345" sldId="264"/>
            <ac:picMk id="15" creationId="{1A58A2FA-320C-4642-8E4D-EFE8EF2FD2E6}"/>
          </ac:picMkLst>
        </pc:picChg>
        <pc:picChg chg="add mod">
          <ac:chgData name="Karla Rivera" userId="5ee9e1faf9c83bb2" providerId="LiveId" clId="{FD31F64F-CF04-4AA9-AD47-223899B5D3F3}" dt="2021-07-23T09:17:23.624" v="285" actId="1076"/>
          <ac:picMkLst>
            <pc:docMk/>
            <pc:sldMk cId="4159122345" sldId="264"/>
            <ac:picMk id="23" creationId="{47243444-3F12-4C1C-9DA9-7418C18128F5}"/>
          </ac:picMkLst>
        </pc:picChg>
        <pc:picChg chg="add del mod">
          <ac:chgData name="Karla Rivera" userId="5ee9e1faf9c83bb2" providerId="LiveId" clId="{FD31F64F-CF04-4AA9-AD47-223899B5D3F3}" dt="2021-07-23T09:18:13.695" v="295" actId="478"/>
          <ac:picMkLst>
            <pc:docMk/>
            <pc:sldMk cId="4159122345" sldId="264"/>
            <ac:picMk id="27" creationId="{A5EFAF0C-7457-488A-A243-FD78D68D435D}"/>
          </ac:picMkLst>
        </pc:picChg>
      </pc:sldChg>
      <pc:sldChg chg="addSp delSp modSp new mod setBg modShow">
        <pc:chgData name="Karla Rivera" userId="5ee9e1faf9c83bb2" providerId="LiveId" clId="{FD31F64F-CF04-4AA9-AD47-223899B5D3F3}" dt="2021-07-23T09:19:45.335" v="321" actId="729"/>
        <pc:sldMkLst>
          <pc:docMk/>
          <pc:sldMk cId="555240584" sldId="265"/>
        </pc:sldMkLst>
        <pc:spChg chg="add del mod">
          <ac:chgData name="Karla Rivera" userId="5ee9e1faf9c83bb2" providerId="LiveId" clId="{FD31F64F-CF04-4AA9-AD47-223899B5D3F3}" dt="2021-07-23T09:19:09.662" v="320" actId="20577"/>
          <ac:spMkLst>
            <pc:docMk/>
            <pc:sldMk cId="555240584" sldId="265"/>
            <ac:spMk id="2" creationId="{FB376D4A-CD5B-4D1D-A011-CBDA35387D06}"/>
          </ac:spMkLst>
        </pc:spChg>
        <pc:spChg chg="del mod">
          <ac:chgData name="Karla Rivera" userId="5ee9e1faf9c83bb2" providerId="LiveId" clId="{FD31F64F-CF04-4AA9-AD47-223899B5D3F3}" dt="2021-07-23T09:19:00.661" v="298" actId="22"/>
          <ac:spMkLst>
            <pc:docMk/>
            <pc:sldMk cId="555240584" sldId="265"/>
            <ac:spMk id="3" creationId="{87CDF45A-FDD4-4582-971A-6C4E4C9C96DE}"/>
          </ac:spMkLst>
        </pc:spChg>
        <pc:spChg chg="add del">
          <ac:chgData name="Karla Rivera" userId="5ee9e1faf9c83bb2" providerId="LiveId" clId="{FD31F64F-CF04-4AA9-AD47-223899B5D3F3}" dt="2021-07-23T09:19:03.843" v="300" actId="26606"/>
          <ac:spMkLst>
            <pc:docMk/>
            <pc:sldMk cId="555240584" sldId="265"/>
            <ac:spMk id="10" creationId="{F3060C83-F051-4F0E-ABAD-AA0DFC48B218}"/>
          </ac:spMkLst>
        </pc:spChg>
        <pc:spChg chg="add del">
          <ac:chgData name="Karla Rivera" userId="5ee9e1faf9c83bb2" providerId="LiveId" clId="{FD31F64F-CF04-4AA9-AD47-223899B5D3F3}" dt="2021-07-23T09:19:03.843" v="300" actId="26606"/>
          <ac:spMkLst>
            <pc:docMk/>
            <pc:sldMk cId="555240584" sldId="265"/>
            <ac:spMk id="12" creationId="{83C98ABE-055B-441F-B07E-44F97F083C39}"/>
          </ac:spMkLst>
        </pc:spChg>
        <pc:spChg chg="add del">
          <ac:chgData name="Karla Rivera" userId="5ee9e1faf9c83bb2" providerId="LiveId" clId="{FD31F64F-CF04-4AA9-AD47-223899B5D3F3}" dt="2021-07-23T09:19:03.843" v="300" actId="26606"/>
          <ac:spMkLst>
            <pc:docMk/>
            <pc:sldMk cId="555240584" sldId="265"/>
            <ac:spMk id="14" creationId="{29FDB030-9B49-4CED-8CCD-4D99382388AC}"/>
          </ac:spMkLst>
        </pc:spChg>
        <pc:spChg chg="add del">
          <ac:chgData name="Karla Rivera" userId="5ee9e1faf9c83bb2" providerId="LiveId" clId="{FD31F64F-CF04-4AA9-AD47-223899B5D3F3}" dt="2021-07-23T09:19:03.843" v="300" actId="26606"/>
          <ac:spMkLst>
            <pc:docMk/>
            <pc:sldMk cId="555240584" sldId="265"/>
            <ac:spMk id="16" creationId="{3783CA14-24A1-485C-8B30-D6A5D87987AD}"/>
          </ac:spMkLst>
        </pc:spChg>
        <pc:spChg chg="add del">
          <ac:chgData name="Karla Rivera" userId="5ee9e1faf9c83bb2" providerId="LiveId" clId="{FD31F64F-CF04-4AA9-AD47-223899B5D3F3}" dt="2021-07-23T09:19:03.843" v="300" actId="26606"/>
          <ac:spMkLst>
            <pc:docMk/>
            <pc:sldMk cId="555240584" sldId="265"/>
            <ac:spMk id="18" creationId="{9A97C86A-04D6-40F7-AE84-31AB43E6A846}"/>
          </ac:spMkLst>
        </pc:spChg>
        <pc:spChg chg="add del">
          <ac:chgData name="Karla Rivera" userId="5ee9e1faf9c83bb2" providerId="LiveId" clId="{FD31F64F-CF04-4AA9-AD47-223899B5D3F3}" dt="2021-07-23T09:19:03.843" v="300" actId="26606"/>
          <ac:spMkLst>
            <pc:docMk/>
            <pc:sldMk cId="555240584" sldId="265"/>
            <ac:spMk id="20" creationId="{FF9F2414-84E8-453E-B1F3-389FDE8192D9}"/>
          </ac:spMkLst>
        </pc:spChg>
        <pc:spChg chg="add del">
          <ac:chgData name="Karla Rivera" userId="5ee9e1faf9c83bb2" providerId="LiveId" clId="{FD31F64F-CF04-4AA9-AD47-223899B5D3F3}" dt="2021-07-23T09:19:03.843" v="300" actId="26606"/>
          <ac:spMkLst>
            <pc:docMk/>
            <pc:sldMk cId="555240584" sldId="265"/>
            <ac:spMk id="22" creationId="{3ECA69A1-7536-43AC-85EF-C7106179F5ED}"/>
          </ac:spMkLst>
        </pc:spChg>
        <pc:picChg chg="add mod ord">
          <ac:chgData name="Karla Rivera" userId="5ee9e1faf9c83bb2" providerId="LiveId" clId="{FD31F64F-CF04-4AA9-AD47-223899B5D3F3}" dt="2021-07-23T09:19:03.843" v="300" actId="26606"/>
          <ac:picMkLst>
            <pc:docMk/>
            <pc:sldMk cId="555240584" sldId="265"/>
            <ac:picMk id="5" creationId="{4A67C294-96E3-45E3-B19E-D07ED23040A4}"/>
          </ac:picMkLst>
        </pc:picChg>
      </pc:sldChg>
      <pc:sldChg chg="addSp delSp modSp new mod modShow modNotesTx">
        <pc:chgData name="Karla Rivera" userId="5ee9e1faf9c83bb2" providerId="LiveId" clId="{FD31F64F-CF04-4AA9-AD47-223899B5D3F3}" dt="2021-07-23T09:41:16.988" v="597" actId="729"/>
        <pc:sldMkLst>
          <pc:docMk/>
          <pc:sldMk cId="3106515373" sldId="266"/>
        </pc:sldMkLst>
        <pc:spChg chg="del mod">
          <ac:chgData name="Karla Rivera" userId="5ee9e1faf9c83bb2" providerId="LiveId" clId="{FD31F64F-CF04-4AA9-AD47-223899B5D3F3}" dt="2021-07-23T09:20:36.220" v="334" actId="22"/>
          <ac:spMkLst>
            <pc:docMk/>
            <pc:sldMk cId="3106515373" sldId="266"/>
            <ac:spMk id="3" creationId="{6A702478-F66F-4217-B90C-E7D10E5A572A}"/>
          </ac:spMkLst>
        </pc:spChg>
        <pc:picChg chg="add mod ord">
          <ac:chgData name="Karla Rivera" userId="5ee9e1faf9c83bb2" providerId="LiveId" clId="{FD31F64F-CF04-4AA9-AD47-223899B5D3F3}" dt="2021-07-23T09:21:15.853" v="340" actId="1076"/>
          <ac:picMkLst>
            <pc:docMk/>
            <pc:sldMk cId="3106515373" sldId="266"/>
            <ac:picMk id="5" creationId="{55C7F2D3-D5C0-4B4F-971A-EDC2572CF265}"/>
          </ac:picMkLst>
        </pc:picChg>
      </pc:sldChg>
      <pc:sldChg chg="addSp modSp new mod ord modNotesTx">
        <pc:chgData name="Karla Rivera" userId="5ee9e1faf9c83bb2" providerId="LiveId" clId="{FD31F64F-CF04-4AA9-AD47-223899B5D3F3}" dt="2021-07-23T10:25:34.007" v="1182"/>
        <pc:sldMkLst>
          <pc:docMk/>
          <pc:sldMk cId="2355636169" sldId="267"/>
        </pc:sldMkLst>
        <pc:spChg chg="mod">
          <ac:chgData name="Karla Rivera" userId="5ee9e1faf9c83bb2" providerId="LiveId" clId="{FD31F64F-CF04-4AA9-AD47-223899B5D3F3}" dt="2021-07-23T09:37:20.105" v="550" actId="20577"/>
          <ac:spMkLst>
            <pc:docMk/>
            <pc:sldMk cId="2355636169" sldId="267"/>
            <ac:spMk id="2" creationId="{0F3DA169-7C99-4A45-B701-C8B4414DDCC3}"/>
          </ac:spMkLst>
        </pc:spChg>
        <pc:spChg chg="mod">
          <ac:chgData name="Karla Rivera" userId="5ee9e1faf9c83bb2" providerId="LiveId" clId="{FD31F64F-CF04-4AA9-AD47-223899B5D3F3}" dt="2021-07-23T09:40:52.156" v="594" actId="1076"/>
          <ac:spMkLst>
            <pc:docMk/>
            <pc:sldMk cId="2355636169" sldId="267"/>
            <ac:spMk id="3" creationId="{CA889E17-2E85-45FF-A428-1ACF01895E9F}"/>
          </ac:spMkLst>
        </pc:spChg>
        <pc:spChg chg="add mod">
          <ac:chgData name="Karla Rivera" userId="5ee9e1faf9c83bb2" providerId="LiveId" clId="{FD31F64F-CF04-4AA9-AD47-223899B5D3F3}" dt="2021-07-23T10:25:34.007" v="1182"/>
          <ac:spMkLst>
            <pc:docMk/>
            <pc:sldMk cId="2355636169" sldId="267"/>
            <ac:spMk id="5" creationId="{AFB6063E-601B-44D0-A730-8E75E6BD5781}"/>
          </ac:spMkLst>
        </pc:spChg>
        <pc:spChg chg="add mod">
          <ac:chgData name="Karla Rivera" userId="5ee9e1faf9c83bb2" providerId="LiveId" clId="{FD31F64F-CF04-4AA9-AD47-223899B5D3F3}" dt="2021-07-23T10:25:34.007" v="1182"/>
          <ac:spMkLst>
            <pc:docMk/>
            <pc:sldMk cId="2355636169" sldId="267"/>
            <ac:spMk id="6" creationId="{3BF975C8-DB88-4FAD-B9F5-E51EDEFE20E0}"/>
          </ac:spMkLst>
        </pc:spChg>
        <pc:picChg chg="add mod">
          <ac:chgData name="Karla Rivera" userId="5ee9e1faf9c83bb2" providerId="LiveId" clId="{FD31F64F-CF04-4AA9-AD47-223899B5D3F3}" dt="2021-07-23T09:41:02.579" v="596" actId="1076"/>
          <ac:picMkLst>
            <pc:docMk/>
            <pc:sldMk cId="2355636169" sldId="267"/>
            <ac:picMk id="2050" creationId="{484080C8-1A04-4920-B3D7-7C4140B5A3A5}"/>
          </ac:picMkLst>
        </pc:picChg>
      </pc:sldChg>
      <pc:sldChg chg="modSp new add del mod">
        <pc:chgData name="Karla Rivera" userId="5ee9e1faf9c83bb2" providerId="LiveId" clId="{FD31F64F-CF04-4AA9-AD47-223899B5D3F3}" dt="2021-07-23T10:26:53.964" v="1407" actId="47"/>
        <pc:sldMkLst>
          <pc:docMk/>
          <pc:sldMk cId="2832517562" sldId="268"/>
        </pc:sldMkLst>
        <pc:spChg chg="mod">
          <ac:chgData name="Karla Rivera" userId="5ee9e1faf9c83bb2" providerId="LiveId" clId="{FD31F64F-CF04-4AA9-AD47-223899B5D3F3}" dt="2021-07-23T09:42:43.246" v="619" actId="20577"/>
          <ac:spMkLst>
            <pc:docMk/>
            <pc:sldMk cId="2832517562" sldId="268"/>
            <ac:spMk id="2" creationId="{0DB24C54-E1CA-47D1-9A5A-F6F1902BA5FE}"/>
          </ac:spMkLst>
        </pc:spChg>
        <pc:spChg chg="mod">
          <ac:chgData name="Karla Rivera" userId="5ee9e1faf9c83bb2" providerId="LiveId" clId="{FD31F64F-CF04-4AA9-AD47-223899B5D3F3}" dt="2021-07-23T10:26:44.156" v="1404" actId="21"/>
          <ac:spMkLst>
            <pc:docMk/>
            <pc:sldMk cId="2832517562" sldId="268"/>
            <ac:spMk id="3" creationId="{E2569B5F-7081-4299-91F8-A868F7DB85F3}"/>
          </ac:spMkLst>
        </pc:spChg>
      </pc:sldChg>
      <pc:sldChg chg="addSp delSp modSp new mod modClrScheme chgLayout">
        <pc:chgData name="Karla Rivera" userId="5ee9e1faf9c83bb2" providerId="LiveId" clId="{FD31F64F-CF04-4AA9-AD47-223899B5D3F3}" dt="2021-07-23T11:40:07.668" v="3692" actId="1076"/>
        <pc:sldMkLst>
          <pc:docMk/>
          <pc:sldMk cId="574821799" sldId="269"/>
        </pc:sldMkLst>
        <pc:spChg chg="mod ord">
          <ac:chgData name="Karla Rivera" userId="5ee9e1faf9c83bb2" providerId="LiveId" clId="{FD31F64F-CF04-4AA9-AD47-223899B5D3F3}" dt="2021-07-23T10:30:36.236" v="1499" actId="20577"/>
          <ac:spMkLst>
            <pc:docMk/>
            <pc:sldMk cId="574821799" sldId="269"/>
            <ac:spMk id="2" creationId="{220DEF84-A8B0-408D-81C1-6D8CEE84DA16}"/>
          </ac:spMkLst>
        </pc:spChg>
        <pc:spChg chg="del">
          <ac:chgData name="Karla Rivera" userId="5ee9e1faf9c83bb2" providerId="LiveId" clId="{FD31F64F-CF04-4AA9-AD47-223899B5D3F3}" dt="2021-07-23T10:21:52.052" v="873" actId="22"/>
          <ac:spMkLst>
            <pc:docMk/>
            <pc:sldMk cId="574821799" sldId="269"/>
            <ac:spMk id="3" creationId="{37959FB2-7A11-4219-A782-EA9C8374FC36}"/>
          </ac:spMkLst>
        </pc:spChg>
        <pc:spChg chg="add mod ord">
          <ac:chgData name="Karla Rivera" userId="5ee9e1faf9c83bb2" providerId="LiveId" clId="{FD31F64F-CF04-4AA9-AD47-223899B5D3F3}" dt="2021-07-23T10:24:47.419" v="1180" actId="20577"/>
          <ac:spMkLst>
            <pc:docMk/>
            <pc:sldMk cId="574821799" sldId="269"/>
            <ac:spMk id="6" creationId="{1381908F-A003-43A2-9CBD-9AB60D42BBF1}"/>
          </ac:spMkLst>
        </pc:spChg>
        <pc:spChg chg="add del mod">
          <ac:chgData name="Karla Rivera" userId="5ee9e1faf9c83bb2" providerId="LiveId" clId="{FD31F64F-CF04-4AA9-AD47-223899B5D3F3}" dt="2021-07-23T11:39:54.182" v="3688" actId="478"/>
          <ac:spMkLst>
            <pc:docMk/>
            <pc:sldMk cId="574821799" sldId="269"/>
            <ac:spMk id="10" creationId="{5DB16A54-609D-473C-9776-380BB9A6C7FC}"/>
          </ac:spMkLst>
        </pc:spChg>
        <pc:spChg chg="add del mod">
          <ac:chgData name="Karla Rivera" userId="5ee9e1faf9c83bb2" providerId="LiveId" clId="{FD31F64F-CF04-4AA9-AD47-223899B5D3F3}" dt="2021-07-23T11:40:05.328" v="3691" actId="478"/>
          <ac:spMkLst>
            <pc:docMk/>
            <pc:sldMk cId="574821799" sldId="269"/>
            <ac:spMk id="12" creationId="{E02F5ADE-C709-4F2E-8B4E-B6D9FDA882A0}"/>
          </ac:spMkLst>
        </pc:spChg>
        <pc:picChg chg="add del mod ord">
          <ac:chgData name="Karla Rivera" userId="5ee9e1faf9c83bb2" providerId="LiveId" clId="{FD31F64F-CF04-4AA9-AD47-223899B5D3F3}" dt="2021-07-23T11:40:03.055" v="3690" actId="478"/>
          <ac:picMkLst>
            <pc:docMk/>
            <pc:sldMk cId="574821799" sldId="269"/>
            <ac:picMk id="5" creationId="{F742FDD2-0B71-4E23-B169-26672EE2CE09}"/>
          </ac:picMkLst>
        </pc:picChg>
        <pc:picChg chg="add mod">
          <ac:chgData name="Karla Rivera" userId="5ee9e1faf9c83bb2" providerId="LiveId" clId="{FD31F64F-CF04-4AA9-AD47-223899B5D3F3}" dt="2021-07-23T11:40:07.668" v="3692" actId="1076"/>
          <ac:picMkLst>
            <pc:docMk/>
            <pc:sldMk cId="574821799" sldId="269"/>
            <ac:picMk id="8" creationId="{6DE8A6BB-6D49-460E-85A9-5F4AD8DBD59F}"/>
          </ac:picMkLst>
        </pc:picChg>
      </pc:sldChg>
      <pc:sldChg chg="modSp new mod">
        <pc:chgData name="Karla Rivera" userId="5ee9e1faf9c83bb2" providerId="LiveId" clId="{FD31F64F-CF04-4AA9-AD47-223899B5D3F3}" dt="2021-07-23T11:30:22.903" v="3565" actId="113"/>
        <pc:sldMkLst>
          <pc:docMk/>
          <pc:sldMk cId="3621406915" sldId="270"/>
        </pc:sldMkLst>
        <pc:spChg chg="mod">
          <ac:chgData name="Karla Rivera" userId="5ee9e1faf9c83bb2" providerId="LiveId" clId="{FD31F64F-CF04-4AA9-AD47-223899B5D3F3}" dt="2021-07-23T11:30:17.929" v="3564" actId="20577"/>
          <ac:spMkLst>
            <pc:docMk/>
            <pc:sldMk cId="3621406915" sldId="270"/>
            <ac:spMk id="2" creationId="{C866DF97-E6CC-4C9B-9CA3-46C187969D9D}"/>
          </ac:spMkLst>
        </pc:spChg>
        <pc:spChg chg="mod">
          <ac:chgData name="Karla Rivera" userId="5ee9e1faf9c83bb2" providerId="LiveId" clId="{FD31F64F-CF04-4AA9-AD47-223899B5D3F3}" dt="2021-07-23T11:30:22.903" v="3565" actId="113"/>
          <ac:spMkLst>
            <pc:docMk/>
            <pc:sldMk cId="3621406915" sldId="270"/>
            <ac:spMk id="3" creationId="{4413243D-1A09-4B6E-9A7E-3434EAF0526B}"/>
          </ac:spMkLst>
        </pc:spChg>
      </pc:sldChg>
      <pc:sldChg chg="addSp delSp modSp new mod modClrScheme chgLayout">
        <pc:chgData name="Karla Rivera" userId="5ee9e1faf9c83bb2" providerId="LiveId" clId="{FD31F64F-CF04-4AA9-AD47-223899B5D3F3}" dt="2021-07-23T11:40:33.038" v="3697" actId="22"/>
        <pc:sldMkLst>
          <pc:docMk/>
          <pc:sldMk cId="2262651637" sldId="271"/>
        </pc:sldMkLst>
        <pc:spChg chg="del mod ord">
          <ac:chgData name="Karla Rivera" userId="5ee9e1faf9c83bb2" providerId="LiveId" clId="{FD31F64F-CF04-4AA9-AD47-223899B5D3F3}" dt="2021-07-23T10:27:57.913" v="1454" actId="700"/>
          <ac:spMkLst>
            <pc:docMk/>
            <pc:sldMk cId="2262651637" sldId="271"/>
            <ac:spMk id="2" creationId="{7D85CFF0-BA14-483F-86AF-070AC091764D}"/>
          </ac:spMkLst>
        </pc:spChg>
        <pc:spChg chg="del mod ord">
          <ac:chgData name="Karla Rivera" userId="5ee9e1faf9c83bb2" providerId="LiveId" clId="{FD31F64F-CF04-4AA9-AD47-223899B5D3F3}" dt="2021-07-23T10:27:57.913" v="1454" actId="700"/>
          <ac:spMkLst>
            <pc:docMk/>
            <pc:sldMk cId="2262651637" sldId="271"/>
            <ac:spMk id="3" creationId="{C50D6087-9F2E-4650-86C1-E5234C36D160}"/>
          </ac:spMkLst>
        </pc:spChg>
        <pc:spChg chg="del">
          <ac:chgData name="Karla Rivera" userId="5ee9e1faf9c83bb2" providerId="LiveId" clId="{FD31F64F-CF04-4AA9-AD47-223899B5D3F3}" dt="2021-07-23T10:27:57.913" v="1454" actId="700"/>
          <ac:spMkLst>
            <pc:docMk/>
            <pc:sldMk cId="2262651637" sldId="271"/>
            <ac:spMk id="4" creationId="{EA744DE9-C935-4E0D-A893-CBC6FE606B64}"/>
          </ac:spMkLst>
        </pc:spChg>
        <pc:spChg chg="add mod ord">
          <ac:chgData name="Karla Rivera" userId="5ee9e1faf9c83bb2" providerId="LiveId" clId="{FD31F64F-CF04-4AA9-AD47-223899B5D3F3}" dt="2021-07-23T10:30:29.036" v="1484" actId="20577"/>
          <ac:spMkLst>
            <pc:docMk/>
            <pc:sldMk cId="2262651637" sldId="271"/>
            <ac:spMk id="5" creationId="{204F6FD5-3E7B-474B-B55E-3FBE597A1BE8}"/>
          </ac:spMkLst>
        </pc:spChg>
        <pc:spChg chg="add del mod ord">
          <ac:chgData name="Karla Rivera" userId="5ee9e1faf9c83bb2" providerId="LiveId" clId="{FD31F64F-CF04-4AA9-AD47-223899B5D3F3}" dt="2021-07-23T10:30:19.929" v="1470" actId="22"/>
          <ac:spMkLst>
            <pc:docMk/>
            <pc:sldMk cId="2262651637" sldId="271"/>
            <ac:spMk id="6" creationId="{142F252E-7EC6-4E5F-936A-15D75229ECF1}"/>
          </ac:spMkLst>
        </pc:spChg>
        <pc:spChg chg="add del mod">
          <ac:chgData name="Karla Rivera" userId="5ee9e1faf9c83bb2" providerId="LiveId" clId="{FD31F64F-CF04-4AA9-AD47-223899B5D3F3}" dt="2021-07-23T11:40:32.774" v="3696" actId="478"/>
          <ac:spMkLst>
            <pc:docMk/>
            <pc:sldMk cId="2262651637" sldId="271"/>
            <ac:spMk id="12" creationId="{3665D5B7-6565-4C1A-B225-3153082C3BF7}"/>
          </ac:spMkLst>
        </pc:spChg>
        <pc:picChg chg="add del mod ord">
          <ac:chgData name="Karla Rivera" userId="5ee9e1faf9c83bb2" providerId="LiveId" clId="{FD31F64F-CF04-4AA9-AD47-223899B5D3F3}" dt="2021-07-23T11:40:31.141" v="3695" actId="478"/>
          <ac:picMkLst>
            <pc:docMk/>
            <pc:sldMk cId="2262651637" sldId="271"/>
            <ac:picMk id="8" creationId="{B556A9B9-BFCD-43CE-AF9A-69760DA8AEC0}"/>
          </ac:picMkLst>
        </pc:picChg>
        <pc:picChg chg="add del">
          <ac:chgData name="Karla Rivera" userId="5ee9e1faf9c83bb2" providerId="LiveId" clId="{FD31F64F-CF04-4AA9-AD47-223899B5D3F3}" dt="2021-07-23T11:40:30.805" v="3694" actId="22"/>
          <ac:picMkLst>
            <pc:docMk/>
            <pc:sldMk cId="2262651637" sldId="271"/>
            <ac:picMk id="10" creationId="{34409090-A13C-4625-B387-F5C68AC2D778}"/>
          </ac:picMkLst>
        </pc:picChg>
        <pc:picChg chg="add">
          <ac:chgData name="Karla Rivera" userId="5ee9e1faf9c83bb2" providerId="LiveId" clId="{FD31F64F-CF04-4AA9-AD47-223899B5D3F3}" dt="2021-07-23T11:40:33.038" v="3697" actId="22"/>
          <ac:picMkLst>
            <pc:docMk/>
            <pc:sldMk cId="2262651637" sldId="271"/>
            <ac:picMk id="14" creationId="{6F9B1287-9698-4F75-AAC6-5E3953E7DE01}"/>
          </ac:picMkLst>
        </pc:picChg>
      </pc:sldChg>
      <pc:sldChg chg="addSp delSp modSp new mod">
        <pc:chgData name="Karla Rivera" userId="5ee9e1faf9c83bb2" providerId="LiveId" clId="{FD31F64F-CF04-4AA9-AD47-223899B5D3F3}" dt="2021-07-23T11:39:13.480" v="3683" actId="20577"/>
        <pc:sldMkLst>
          <pc:docMk/>
          <pc:sldMk cId="2646908775" sldId="272"/>
        </pc:sldMkLst>
        <pc:spChg chg="mod">
          <ac:chgData name="Karla Rivera" userId="5ee9e1faf9c83bb2" providerId="LiveId" clId="{FD31F64F-CF04-4AA9-AD47-223899B5D3F3}" dt="2021-07-23T11:39:13.480" v="3683" actId="20577"/>
          <ac:spMkLst>
            <pc:docMk/>
            <pc:sldMk cId="2646908775" sldId="272"/>
            <ac:spMk id="2" creationId="{DB7CEAC8-24DE-4EAF-A7F4-9CA2C0560BEB}"/>
          </ac:spMkLst>
        </pc:spChg>
        <pc:spChg chg="del">
          <ac:chgData name="Karla Rivera" userId="5ee9e1faf9c83bb2" providerId="LiveId" clId="{FD31F64F-CF04-4AA9-AD47-223899B5D3F3}" dt="2021-07-23T10:40:50.324" v="1923" actId="478"/>
          <ac:spMkLst>
            <pc:docMk/>
            <pc:sldMk cId="2646908775" sldId="272"/>
            <ac:spMk id="3" creationId="{7C463F25-A2F6-410A-B152-C9D55AF8E89C}"/>
          </ac:spMkLst>
        </pc:spChg>
        <pc:picChg chg="add del mod">
          <ac:chgData name="Karla Rivera" userId="5ee9e1faf9c83bb2" providerId="LiveId" clId="{FD31F64F-CF04-4AA9-AD47-223899B5D3F3}" dt="2021-07-23T11:38:59.358" v="3650" actId="478"/>
          <ac:picMkLst>
            <pc:docMk/>
            <pc:sldMk cId="2646908775" sldId="272"/>
            <ac:picMk id="5" creationId="{56BFC4FB-BF1C-40DA-9CEE-A0776DA9A4A5}"/>
          </ac:picMkLst>
        </pc:picChg>
        <pc:picChg chg="add del">
          <ac:chgData name="Karla Rivera" userId="5ee9e1faf9c83bb2" providerId="LiveId" clId="{FD31F64F-CF04-4AA9-AD47-223899B5D3F3}" dt="2021-07-23T11:38:58.235" v="3649" actId="22"/>
          <ac:picMkLst>
            <pc:docMk/>
            <pc:sldMk cId="2646908775" sldId="272"/>
            <ac:picMk id="7" creationId="{36044691-18F5-4F04-8341-08F1122D6F34}"/>
          </ac:picMkLst>
        </pc:picChg>
        <pc:picChg chg="add">
          <ac:chgData name="Karla Rivera" userId="5ee9e1faf9c83bb2" providerId="LiveId" clId="{FD31F64F-CF04-4AA9-AD47-223899B5D3F3}" dt="2021-07-23T11:38:59.893" v="3651" actId="22"/>
          <ac:picMkLst>
            <pc:docMk/>
            <pc:sldMk cId="2646908775" sldId="272"/>
            <ac:picMk id="9" creationId="{470760B6-706D-4355-B177-B493BCBC07EB}"/>
          </ac:picMkLst>
        </pc:picChg>
      </pc:sldChg>
      <pc:sldChg chg="addSp delSp modSp new mod modClrScheme chgLayout">
        <pc:chgData name="Karla Rivera" userId="5ee9e1faf9c83bb2" providerId="LiveId" clId="{FD31F64F-CF04-4AA9-AD47-223899B5D3F3}" dt="2021-07-23T11:42:04.371" v="3713" actId="14100"/>
        <pc:sldMkLst>
          <pc:docMk/>
          <pc:sldMk cId="1508640928" sldId="273"/>
        </pc:sldMkLst>
        <pc:spChg chg="del mod ord">
          <ac:chgData name="Karla Rivera" userId="5ee9e1faf9c83bb2" providerId="LiveId" clId="{FD31F64F-CF04-4AA9-AD47-223899B5D3F3}" dt="2021-07-23T10:47:51.456" v="1932" actId="700"/>
          <ac:spMkLst>
            <pc:docMk/>
            <pc:sldMk cId="1508640928" sldId="273"/>
            <ac:spMk id="2" creationId="{AFA82219-2447-4164-809D-19F4B6BB9A5C}"/>
          </ac:spMkLst>
        </pc:spChg>
        <pc:spChg chg="del">
          <ac:chgData name="Karla Rivera" userId="5ee9e1faf9c83bb2" providerId="LiveId" clId="{FD31F64F-CF04-4AA9-AD47-223899B5D3F3}" dt="2021-07-23T10:47:08.168" v="1927" actId="22"/>
          <ac:spMkLst>
            <pc:docMk/>
            <pc:sldMk cId="1508640928" sldId="273"/>
            <ac:spMk id="3" creationId="{2CB56371-FE46-4EF3-A8E5-289C51DB5BDB}"/>
          </ac:spMkLst>
        </pc:spChg>
        <pc:spChg chg="add mod ord">
          <ac:chgData name="Karla Rivera" userId="5ee9e1faf9c83bb2" providerId="LiveId" clId="{FD31F64F-CF04-4AA9-AD47-223899B5D3F3}" dt="2021-07-23T10:48:07.343" v="1970" actId="20577"/>
          <ac:spMkLst>
            <pc:docMk/>
            <pc:sldMk cId="1508640928" sldId="273"/>
            <ac:spMk id="8" creationId="{A0ED65B1-BA01-4B0B-98B6-047FAE23B413}"/>
          </ac:spMkLst>
        </pc:spChg>
        <pc:spChg chg="add mod ord">
          <ac:chgData name="Karla Rivera" userId="5ee9e1faf9c83bb2" providerId="LiveId" clId="{FD31F64F-CF04-4AA9-AD47-223899B5D3F3}" dt="2021-07-23T10:48:17.514" v="1993" actId="20577"/>
          <ac:spMkLst>
            <pc:docMk/>
            <pc:sldMk cId="1508640928" sldId="273"/>
            <ac:spMk id="9" creationId="{5BCB5EDC-0321-486F-A815-DCBBF5FFD199}"/>
          </ac:spMkLst>
        </pc:spChg>
        <pc:spChg chg="add mod ord">
          <ac:chgData name="Karla Rivera" userId="5ee9e1faf9c83bb2" providerId="LiveId" clId="{FD31F64F-CF04-4AA9-AD47-223899B5D3F3}" dt="2021-07-23T10:48:14.333" v="1988" actId="20577"/>
          <ac:spMkLst>
            <pc:docMk/>
            <pc:sldMk cId="1508640928" sldId="273"/>
            <ac:spMk id="10" creationId="{9A92FBCD-A532-4C9E-ADCC-6DD8A6FB0FF1}"/>
          </ac:spMkLst>
        </pc:spChg>
        <pc:spChg chg="add del mod ord">
          <ac:chgData name="Karla Rivera" userId="5ee9e1faf9c83bb2" providerId="LiveId" clId="{FD31F64F-CF04-4AA9-AD47-223899B5D3F3}" dt="2021-07-23T10:47:55.171" v="1935"/>
          <ac:spMkLst>
            <pc:docMk/>
            <pc:sldMk cId="1508640928" sldId="273"/>
            <ac:spMk id="11" creationId="{E9E43532-CE13-486F-9225-653A38717551}"/>
          </ac:spMkLst>
        </pc:spChg>
        <pc:spChg chg="add del mod">
          <ac:chgData name="Karla Rivera" userId="5ee9e1faf9c83bb2" providerId="LiveId" clId="{FD31F64F-CF04-4AA9-AD47-223899B5D3F3}" dt="2021-07-23T11:41:32.734" v="3705" actId="478"/>
          <ac:spMkLst>
            <pc:docMk/>
            <pc:sldMk cId="1508640928" sldId="273"/>
            <ac:spMk id="15" creationId="{73F11A0D-BBA5-46CB-9158-AA10D7A43648}"/>
          </ac:spMkLst>
        </pc:spChg>
        <pc:spChg chg="add del mod">
          <ac:chgData name="Karla Rivera" userId="5ee9e1faf9c83bb2" providerId="LiveId" clId="{FD31F64F-CF04-4AA9-AD47-223899B5D3F3}" dt="2021-07-23T11:41:56.355" v="3709" actId="478"/>
          <ac:spMkLst>
            <pc:docMk/>
            <pc:sldMk cId="1508640928" sldId="273"/>
            <ac:spMk id="19" creationId="{3E5B6981-8C83-4F9B-8400-754D00C85735}"/>
          </ac:spMkLst>
        </pc:spChg>
        <pc:picChg chg="add del mod ord modCrop">
          <ac:chgData name="Karla Rivera" userId="5ee9e1faf9c83bb2" providerId="LiveId" clId="{FD31F64F-CF04-4AA9-AD47-223899B5D3F3}" dt="2021-07-23T11:41:30.533" v="3703" actId="478"/>
          <ac:picMkLst>
            <pc:docMk/>
            <pc:sldMk cId="1508640928" sldId="273"/>
            <ac:picMk id="5" creationId="{A9F0F060-9849-4931-9D8F-F80762E648CD}"/>
          </ac:picMkLst>
        </pc:picChg>
        <pc:picChg chg="add del mod">
          <ac:chgData name="Karla Rivera" userId="5ee9e1faf9c83bb2" providerId="LiveId" clId="{FD31F64F-CF04-4AA9-AD47-223899B5D3F3}" dt="2021-07-23T10:47:54.146" v="1934" actId="21"/>
          <ac:picMkLst>
            <pc:docMk/>
            <pc:sldMk cId="1508640928" sldId="273"/>
            <ac:picMk id="7" creationId="{982E4A66-F7E4-4E82-9B2C-93A8656EDA70}"/>
          </ac:picMkLst>
        </pc:picChg>
        <pc:picChg chg="add del mod">
          <ac:chgData name="Karla Rivera" userId="5ee9e1faf9c83bb2" providerId="LiveId" clId="{FD31F64F-CF04-4AA9-AD47-223899B5D3F3}" dt="2021-07-23T11:41:38.786" v="3708" actId="478"/>
          <ac:picMkLst>
            <pc:docMk/>
            <pc:sldMk cId="1508640928" sldId="273"/>
            <ac:picMk id="12" creationId="{1262F615-1199-4318-A12C-3BDADC209519}"/>
          </ac:picMkLst>
        </pc:picChg>
        <pc:picChg chg="add del mod">
          <ac:chgData name="Karla Rivera" userId="5ee9e1faf9c83bb2" providerId="LiveId" clId="{FD31F64F-CF04-4AA9-AD47-223899B5D3F3}" dt="2021-07-23T11:01:02.409" v="2069"/>
          <ac:picMkLst>
            <pc:docMk/>
            <pc:sldMk cId="1508640928" sldId="273"/>
            <ac:picMk id="13" creationId="{4B035707-C010-4FE7-9CCE-789BA0C005A7}"/>
          </ac:picMkLst>
        </pc:picChg>
        <pc:picChg chg="add mod">
          <ac:chgData name="Karla Rivera" userId="5ee9e1faf9c83bb2" providerId="LiveId" clId="{FD31F64F-CF04-4AA9-AD47-223899B5D3F3}" dt="2021-07-23T11:41:37.836" v="3707" actId="14100"/>
          <ac:picMkLst>
            <pc:docMk/>
            <pc:sldMk cId="1508640928" sldId="273"/>
            <ac:picMk id="17" creationId="{5E07C631-23B9-4834-A976-DCE71B18E741}"/>
          </ac:picMkLst>
        </pc:picChg>
        <pc:picChg chg="add mod">
          <ac:chgData name="Karla Rivera" userId="5ee9e1faf9c83bb2" providerId="LiveId" clId="{FD31F64F-CF04-4AA9-AD47-223899B5D3F3}" dt="2021-07-23T11:42:04.371" v="3713" actId="14100"/>
          <ac:picMkLst>
            <pc:docMk/>
            <pc:sldMk cId="1508640928" sldId="273"/>
            <ac:picMk id="21" creationId="{DBEF191F-8BE5-44D5-8A7E-757B09ABD0CD}"/>
          </ac:picMkLst>
        </pc:picChg>
      </pc:sldChg>
      <pc:sldChg chg="modSp new mod modNotesTx">
        <pc:chgData name="Karla Rivera" userId="5ee9e1faf9c83bb2" providerId="LiveId" clId="{FD31F64F-CF04-4AA9-AD47-223899B5D3F3}" dt="2021-07-23T10:59:58.803" v="2059"/>
        <pc:sldMkLst>
          <pc:docMk/>
          <pc:sldMk cId="2593273338" sldId="274"/>
        </pc:sldMkLst>
        <pc:spChg chg="mod">
          <ac:chgData name="Karla Rivera" userId="5ee9e1faf9c83bb2" providerId="LiveId" clId="{FD31F64F-CF04-4AA9-AD47-223899B5D3F3}" dt="2021-07-23T10:58:24.778" v="2000" actId="20577"/>
          <ac:spMkLst>
            <pc:docMk/>
            <pc:sldMk cId="2593273338" sldId="274"/>
            <ac:spMk id="2" creationId="{37096593-8803-4B38-A5BE-D6E963727887}"/>
          </ac:spMkLst>
        </pc:spChg>
        <pc:spChg chg="mod">
          <ac:chgData name="Karla Rivera" userId="5ee9e1faf9c83bb2" providerId="LiveId" clId="{FD31F64F-CF04-4AA9-AD47-223899B5D3F3}" dt="2021-07-23T10:59:52.867" v="2054" actId="20577"/>
          <ac:spMkLst>
            <pc:docMk/>
            <pc:sldMk cId="2593273338" sldId="274"/>
            <ac:spMk id="3" creationId="{C52EC9EE-A9BB-474E-9418-FF33E0688D21}"/>
          </ac:spMkLst>
        </pc:spChg>
      </pc:sldChg>
      <pc:sldChg chg="addSp delSp modSp new mod modClrScheme chgLayout">
        <pc:chgData name="Karla Rivera" userId="5ee9e1faf9c83bb2" providerId="LiveId" clId="{FD31F64F-CF04-4AA9-AD47-223899B5D3F3}" dt="2021-07-23T11:48:09.187" v="4519" actId="1076"/>
        <pc:sldMkLst>
          <pc:docMk/>
          <pc:sldMk cId="330488841" sldId="275"/>
        </pc:sldMkLst>
        <pc:spChg chg="del mod ord">
          <ac:chgData name="Karla Rivera" userId="5ee9e1faf9c83bb2" providerId="LiveId" clId="{FD31F64F-CF04-4AA9-AD47-223899B5D3F3}" dt="2021-07-23T11:01:14.691" v="2071" actId="700"/>
          <ac:spMkLst>
            <pc:docMk/>
            <pc:sldMk cId="330488841" sldId="275"/>
            <ac:spMk id="2" creationId="{8E1B0FC1-5AC2-4C8D-A70D-E956BF6C814F}"/>
          </ac:spMkLst>
        </pc:spChg>
        <pc:spChg chg="del">
          <ac:chgData name="Karla Rivera" userId="5ee9e1faf9c83bb2" providerId="LiveId" clId="{FD31F64F-CF04-4AA9-AD47-223899B5D3F3}" dt="2021-07-23T11:01:14.691" v="2071" actId="700"/>
          <ac:spMkLst>
            <pc:docMk/>
            <pc:sldMk cId="330488841" sldId="275"/>
            <ac:spMk id="3" creationId="{4D1620B1-F3EB-4A51-A1FE-DFFC47C25EDE}"/>
          </ac:spMkLst>
        </pc:spChg>
        <pc:spChg chg="del">
          <ac:chgData name="Karla Rivera" userId="5ee9e1faf9c83bb2" providerId="LiveId" clId="{FD31F64F-CF04-4AA9-AD47-223899B5D3F3}" dt="2021-07-23T11:01:14.691" v="2071" actId="700"/>
          <ac:spMkLst>
            <pc:docMk/>
            <pc:sldMk cId="330488841" sldId="275"/>
            <ac:spMk id="4" creationId="{24166329-4F9B-4B4B-8891-EFF397DFC38F}"/>
          </ac:spMkLst>
        </pc:spChg>
        <pc:spChg chg="del">
          <ac:chgData name="Karla Rivera" userId="5ee9e1faf9c83bb2" providerId="LiveId" clId="{FD31F64F-CF04-4AA9-AD47-223899B5D3F3}" dt="2021-07-23T11:01:14.691" v="2071" actId="700"/>
          <ac:spMkLst>
            <pc:docMk/>
            <pc:sldMk cId="330488841" sldId="275"/>
            <ac:spMk id="5" creationId="{3BE41B22-31A3-4BD2-9DA6-C2281AE61B73}"/>
          </ac:spMkLst>
        </pc:spChg>
        <pc:spChg chg="del">
          <ac:chgData name="Karla Rivera" userId="5ee9e1faf9c83bb2" providerId="LiveId" clId="{FD31F64F-CF04-4AA9-AD47-223899B5D3F3}" dt="2021-07-23T11:01:14.691" v="2071" actId="700"/>
          <ac:spMkLst>
            <pc:docMk/>
            <pc:sldMk cId="330488841" sldId="275"/>
            <ac:spMk id="6" creationId="{DE8F00B4-C972-4156-BCEF-7A41355B54D1}"/>
          </ac:spMkLst>
        </pc:spChg>
        <pc:spChg chg="add mod ord">
          <ac:chgData name="Karla Rivera" userId="5ee9e1faf9c83bb2" providerId="LiveId" clId="{FD31F64F-CF04-4AA9-AD47-223899B5D3F3}" dt="2021-07-23T11:02:13.429" v="2107" actId="20577"/>
          <ac:spMkLst>
            <pc:docMk/>
            <pc:sldMk cId="330488841" sldId="275"/>
            <ac:spMk id="7" creationId="{A3299437-7502-41DE-9B32-51C5011621AB}"/>
          </ac:spMkLst>
        </pc:spChg>
        <pc:spChg chg="add mod">
          <ac:chgData name="Karla Rivera" userId="5ee9e1faf9c83bb2" providerId="LiveId" clId="{FD31F64F-CF04-4AA9-AD47-223899B5D3F3}" dt="2021-07-23T11:48:09.187" v="4519" actId="1076"/>
          <ac:spMkLst>
            <pc:docMk/>
            <pc:sldMk cId="330488841" sldId="275"/>
            <ac:spMk id="12" creationId="{20233592-1661-4759-A712-B751BABDFFE0}"/>
          </ac:spMkLst>
        </pc:spChg>
        <pc:picChg chg="add del mod">
          <ac:chgData name="Karla Rivera" userId="5ee9e1faf9c83bb2" providerId="LiveId" clId="{FD31F64F-CF04-4AA9-AD47-223899B5D3F3}" dt="2021-07-23T11:40:57.033" v="3699" actId="478"/>
          <ac:picMkLst>
            <pc:docMk/>
            <pc:sldMk cId="330488841" sldId="275"/>
            <ac:picMk id="8" creationId="{CDD7E546-E895-42B8-9B92-72E42B9F0A16}"/>
          </ac:picMkLst>
        </pc:picChg>
        <pc:picChg chg="add del mod">
          <ac:chgData name="Karla Rivera" userId="5ee9e1faf9c83bb2" providerId="LiveId" clId="{FD31F64F-CF04-4AA9-AD47-223899B5D3F3}" dt="2021-07-23T11:42:11.444" v="3714" actId="478"/>
          <ac:picMkLst>
            <pc:docMk/>
            <pc:sldMk cId="330488841" sldId="275"/>
            <ac:picMk id="9" creationId="{5F150D39-BD74-4A9B-A3DC-816EB5E2A356}"/>
          </ac:picMkLst>
        </pc:picChg>
        <pc:picChg chg="add del mod">
          <ac:chgData name="Karla Rivera" userId="5ee9e1faf9c83bb2" providerId="LiveId" clId="{FD31F64F-CF04-4AA9-AD47-223899B5D3F3}" dt="2021-07-23T11:42:11.444" v="3714" actId="478"/>
          <ac:picMkLst>
            <pc:docMk/>
            <pc:sldMk cId="330488841" sldId="275"/>
            <ac:picMk id="10" creationId="{CFE10BF1-40E1-40B5-B8E6-7D2A60CB536F}"/>
          </ac:picMkLst>
        </pc:picChg>
        <pc:picChg chg="add mod">
          <ac:chgData name="Karla Rivera" userId="5ee9e1faf9c83bb2" providerId="LiveId" clId="{FD31F64F-CF04-4AA9-AD47-223899B5D3F3}" dt="2021-07-23T11:02:07.737" v="2089" actId="14100"/>
          <ac:picMkLst>
            <pc:docMk/>
            <pc:sldMk cId="330488841" sldId="275"/>
            <ac:picMk id="11" creationId="{4A6D222A-AA73-4353-944D-98E8FF04BDA4}"/>
          </ac:picMkLst>
        </pc:picChg>
        <pc:picChg chg="add mod modCrop">
          <ac:chgData name="Karla Rivera" userId="5ee9e1faf9c83bb2" providerId="LiveId" clId="{FD31F64F-CF04-4AA9-AD47-223899B5D3F3}" dt="2021-07-23T11:44:09.701" v="3908" actId="1076"/>
          <ac:picMkLst>
            <pc:docMk/>
            <pc:sldMk cId="330488841" sldId="275"/>
            <ac:picMk id="13" creationId="{7E3310D7-9BA8-43E6-8366-0F54A6B06A30}"/>
          </ac:picMkLst>
        </pc:picChg>
        <pc:picChg chg="add mod">
          <ac:chgData name="Karla Rivera" userId="5ee9e1faf9c83bb2" providerId="LiveId" clId="{FD31F64F-CF04-4AA9-AD47-223899B5D3F3}" dt="2021-07-23T11:44:10.950" v="3909" actId="1076"/>
          <ac:picMkLst>
            <pc:docMk/>
            <pc:sldMk cId="330488841" sldId="275"/>
            <ac:picMk id="14" creationId="{C17567DB-83C5-409F-A65D-4EE72BC3416B}"/>
          </ac:picMkLst>
        </pc:picChg>
        <pc:picChg chg="add mod">
          <ac:chgData name="Karla Rivera" userId="5ee9e1faf9c83bb2" providerId="LiveId" clId="{FD31F64F-CF04-4AA9-AD47-223899B5D3F3}" dt="2021-07-23T11:44:13.602" v="3910" actId="1076"/>
          <ac:picMkLst>
            <pc:docMk/>
            <pc:sldMk cId="330488841" sldId="275"/>
            <ac:picMk id="15" creationId="{04CA470F-CAB5-4980-888B-9D7D4CF797CF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3T11:36:14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7832 0 0,'0'0'602'0'0,"1"-1"-236"0"0,2-14 3783 0 0,1 14-3386 0 0,2 1-561 0 0,1-1-1 0 0,0 1 1 0 0,-1 1 0 0 0,1-1 0 0 0,0 1 0 0 0,-1 0 0 0 0,1 1 0 0 0,-1-1 0 0 0,1 1 0 0 0,-1 0 0 0 0,7 4 0 0 0,14 4 93 0 0,7 3 255 0 0,-1 1-1 0 0,60 36 1 0 0,-72-38-342 0 0,20 13 472 0 0,-2 1 0 0 0,63 55 0 0 0,40 39 447 0 0,-105-93-1119 0 0,76 40 0 0 0,-98-59-7 0 0,192 100-1 0 0,-191-100 0 0 0,0 0 0 0 0,0-1 0 0 0,1-1 0 0 0,0 0 0 0 0,28 4 0 0 0,-39-9-56 0 0,-1 0-1 0 0,1 1 1 0 0,0-1 0 0 0,-1 1-1 0 0,1 0 1 0 0,-1 1-1 0 0,10 4 1 0 0,-8-3-445 0 0,7 1-4453 0 0,-1-5-1731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3T11:36:18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58 298 5984 0 0,'-12'-27'522'0'0,"9"20"-220"0"0,0 0 1 0 0,-1-1-1 0 0,1 1 0 0 0,-6-6 0 0 0,7 8 218 0 0,-1 1 0 0 0,1-1 0 0 0,0 1 0 0 0,0-1 0 0 0,0 0 0 0 0,1 0 0 0 0,0 0 0 0 0,0 0 0 0 0,0 0 0 0 0,0 0 0 0 0,1-7 0 0 0,-4-19 592 0 0,3 26-1021 0 0,1 0 0 0 0,0 1 0 0 0,0-1 0 0 0,0 0 0 0 0,1 1 1 0 0,-1-1-1 0 0,1 0 0 0 0,0 1 0 0 0,0-1 0 0 0,3-5 0 0 0,-1 3 23 0 0,0-1 1 0 0,1 0-1 0 0,0 1 0 0 0,9-13 0 0 0,-11 18-92 0 0,1-1 0 0 0,-1 1 1 0 0,0 0-1 0 0,0 0 0 0 0,1 0 0 0 0,0 1 0 0 0,-1-1 0 0 0,1 1 1 0 0,0-1-1 0 0,-1 1 0 0 0,1 0 0 0 0,0 0 0 0 0,0 0 0 0 0,0 0 0 0 0,0 1 1 0 0,0-1-1 0 0,0 1 0 0 0,0-1 0 0 0,0 1 0 0 0,0 0 0 0 0,1 1 0 0 0,-1-1 1 0 0,4 1-1 0 0,1 1 6 0 0,0 0-1 0 0,0 0 1 0 0,-1 1 0 0 0,1 0-1 0 0,0 0 1 0 0,-1 0 0 0 0,12 9-1 0 0,35 22 146 0 0,-28-19-244 0 0,0 2 0 0 0,-2 1 0 0 0,32 29-1 0 0,-24-18 612 0 0,42 30-1 0 0,-45-37 28 0 0,-22-17-549 0 0,-1 0 0 0 0,0 1 0 0 0,0-1 0 0 0,0 1 0 0 0,-1 0 0 0 0,0 1 0 0 0,0-1 1 0 0,7 15-1 0 0,13 19-11 0 0,-15-24-7 0 0,-4-5-129 0 0,-6-10 61 0 0,0 0 0 0 0,0 0 0 0 0,0 0 0 0 0,0-1 0 0 0,0 1 0 0 0,0 0 0 0 0,0 0 1 0 0,0-1-1 0 0,0 1 0 0 0,0 0 0 0 0,0 0 0 0 0,-1 0 0 0 0,1-1 0 0 0,0 1 0 0 0,0 0 0 0 0,-1-1 0 0 0,1 1 0 0 0,-1 0 0 0 0,0 0 0 0 0,0 2-202 0 0,-5 11-741 0 0,-4-4-11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3T11:36:18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1 673 11976 0 0,'0'0'576'0'0,"0"-3"-251"0"0,0 0-266 0 0,1 0 1 0 0,-1-1-1 0 0,1 1 0 0 0,0 0 0 0 0,0 0 1 0 0,2-4-1 0 0,-1 3-55 0 0,-1 0 0 0 0,0 1 0 0 0,1-1 0 0 0,-1 0 0 0 0,-1 0 0 0 0,2-7 0 0 0,-2 5 10 0 0,1 1 1 0 0,-1-1 0 0 0,1 1-1 0 0,1-1 1 0 0,-1 1 0 0 0,1 0-1 0 0,0-1 1 0 0,0 1 0 0 0,0 0-1 0 0,1 0 1 0 0,0 1 0 0 0,0-1-1 0 0,0 0 1 0 0,0 1 0 0 0,1 0-1 0 0,0 0 1 0 0,5-5 0 0 0,17-17-242 0 0,-18 17 228 0 0,19-16 1 0 0,-14 15-2 0 0,0 1 0 0 0,0 0 0 0 0,1 0 0 0 0,0 1 0 0 0,1 1 0 0 0,0 1 0 0 0,19-7 0 0 0,-12 7-2 0 0,-15 3 18 0 0,0 1 0 0 0,0 1-1 0 0,9-2 1 0 0,1 1 527 0 0,-1 2 0 0 0,25 1 1 0 0,-34-1-382 0 0,-1 1 1 0 0,1 1-1 0 0,0-1 1 0 0,0 1-1 0 0,-1 0 0 0 0,1 1 1 0 0,-1-1-1 0 0,11 7 1 0 0,-9-4-1 0 0,1 0 0 0 0,-1 1 0 0 0,0 0 0 0 0,0 1 0 0 0,0-1 0 0 0,-1 2 0 0 0,7 7 0 0 0,-8-8 172 0 0,-1 0 0 0 0,2-1 0 0 0,9 8 0 0 0,-9-8-241 0 0,0 0 0 0 0,10 12-1 0 0,3-1 484 0 0,-13-12-221 0 0,-5-3 597 0 0,-19-7-787 0 0,14 4-165 0 0,-1 0 0 0 0,1-1 0 0 0,0 1 0 0 0,-1-1 0 0 0,1 0 0 0 0,0 0 0 0 0,0 0 0 0 0,0 0 0 0 0,0 0 0 0 0,1 0 0 0 0,-4-4 0 0 0,-1-2 0 0 0,1-1 0 0 0,-8-13 0 0 0,4 7 0 0 0,3 1 0 0 0,0-1 0 0 0,1 1 0 0 0,0-1 0 0 0,2 0 0 0 0,-6-27 0 0 0,6 27 0 0 0,2 3 0 0 0,1-1 0 0 0,0 0 0 0 0,1 1 0 0 0,0-1 0 0 0,1 1 0 0 0,0-1 0 0 0,1 1 0 0 0,6-21 0 0 0,-3 9 0 0 0,-5 23 0 0 0,1-4 0 0 0,13-3 0 0 0,1 4 0 0 0,-10 6 0 0 0,-2 0 0 0 0,1-1 0 0 0,-1-1 0 0 0,0 1 0 0 0,0 1 0 0 0,0-1 0 0 0,0 0 0 0 0,0 1 0 0 0,0 0 0 0 0,0-1 0 0 0,0 1 0 0 0,0 0 0 0 0,-1 1 0 0 0,5 3 0 0 0,20 20 1 0 0,-19-19 3 0 0,0 1 0 0 0,-1-1 1 0 0,0 1-1 0 0,0 1 1 0 0,5 9-1 0 0,0 1 232 0 0,16 18 0 0 0,-16-22-366 0 0,18 31 0 0 0,-12-15-55 0 0,-11-20 237 0 0,-1-1 0 0 0,6 14 0 0 0,-11-22 124 0 0,0-2-152 0 0,0 1 0 0 0,-1 0 0 0 0,1-1-1 0 0,0 1 1 0 0,0 0 0 0 0,-1-1 0 0 0,1 1 0 0 0,0 0 0 0 0,-1 0 0 0 0,1 0 0 0 0,-1 0 0 0 0,1 1 0 0 0,0-1 2 0 0,1 1-103 0 0,-2-2 65 0 0,1 0 1 0 0,-1 0 0 0 0,0 0 0 0 0,1 0-1 0 0,-1 0 1 0 0,0 0 0 0 0,1 0 0 0 0,-1 0-1 0 0,0 0 1 0 0,1 0 0 0 0,-1 0 0 0 0,0 0-1 0 0,1 0 1 0 0,-1 0 0 0 0,0 1 0 0 0,1-1-1 0 0,-1 0 1 0 0,0 0 0 0 0,0 0-1 0 0,1 1 1 0 0,-1-1 0 0 0,0 0 0 0 0,0 0-1 0 0,1 1 1 0 0,-1-1 6 0 0,0 1 0 0 0,1-1 0 0 0,-1 0 0 0 0,0 0 0 0 0,0 0 0 0 0,1 1 0 0 0,-1-1 0 0 0,0 0 0 0 0,1 0 0 0 0,-1 0 0 0 0,0 1 0 0 0,0-1 0 0 0,1 0 0 0 0,-1 0 0 0 0,0 0 0 0 0,1 0 0 0 0,-1 0 0 0 0,0 0 0 0 0,1 0 0 0 0,-1 0 0 0 0,0 0 0 0 0,1 0 0 0 0,-1 0 0 0 0,1 0 0 0 0,1-3-134 0 0,0-1 129 0 0,1 2 9 0 0,-1-1 0 0 0,-1 0 0 0 0,1 0 0 0 0,0 0 0 0 0,-1 0 0 0 0,1 0 1 0 0,-1 0-1 0 0,0 0 0 0 0,0 0 0 0 0,0-1 0 0 0,-1 1 0 0 0,1 0 0 0 0,-1 0 1 0 0,0-1-1 0 0,0 1 0 0 0,0-1 0 0 0,0 1 0 0 0,0 0 0 0 0,-2-5 0 0 0,-2-5 1 0 0,2 7 0 0 0,0 1 0 0 0,1 0 0 0 0,-1 0 0 0 0,0-10 0 0 0,-1-3 29 0 0,0-1 0 0 0,-10-30 0 0 0,-3-16 284 0 0,15 57-264 0 0,-1-4-84 0 0,-1 0 1 0 0,0 0-1 0 0,-8-21 1 0 0,5 18 11 0 0,1 0 0 0 0,-6-28 0 0 0,8 32 222 0 0,2 9-184 0 0,0 1-1 0 0,1-1 0 0 0,-1 0 0 0 0,1 0 0 0 0,-1 1 1 0 0,1-1-1 0 0,0 0 0 0 0,0 0 0 0 0,0 0 0 0 0,0-2 1 0 0,0 3-95 0 0,3 2-254 0 0,4 4 319 0 0,1 0 0 0 0,-1 0-1 0 0,0 0 1 0 0,0 1 0 0 0,-1 0-1 0 0,1 1 1 0 0,-1-1 0 0 0,-1 1-1 0 0,1 0 1 0 0,-1 1 0 0 0,6 11-1 0 0,-4-8 78 0 0,0 0 0 0 0,1-1 0 0 0,0 0 0 0 0,1 0 0 0 0,0-1 0 0 0,16 14 0 0 0,-6-9 166 0 0,0-1 0 0 0,39 21 0 0 0,-55-33-173 0 0,-1 0 1 0 0,1 0 0 0 0,-1 0-1 0 0,1 0 1 0 0,-1-1-1 0 0,1 1 1 0 0,0-1 0 0 0,0 0-1 0 0,-1 0 1 0 0,1 0 0 0 0,0 0-1 0 0,-1 0 1 0 0,1 0 0 0 0,2-2-1 0 0,7-2-55 0 0,-3-5 0 0 0,-9 8 0 0 0,0-1 0 0 0,0 1 0 0 0,1-1 0 0 0,-1 1 0 0 0,0 0 0 0 0,0-1 0 0 0,0 1 0 0 0,0 0 0 0 0,-1-1 0 0 0,1 1 0 0 0,0-1 0 0 0,0 1 0 0 0,-1 0 0 0 0,1-1 0 0 0,-1 1 0 0 0,0 0 0 0 0,0-2 0 0 0,-3-10 0 0 0,2 3-34 0 0,-1 0-1 0 0,1-1 0 0 0,-2 1 0 0 0,0 0 1 0 0,-7-14-1 0 0,-30-44-208 0 0,37 61 238 0 0,-19-42-3715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3T11:36:19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 15664 0 0,'0'0'1571'0'0,"-3"0"-1437"0"0,-13 0-49 0 0,-2 11 2135 0 0,16-10-2175 0 0,1 0 0 0 0,0 0 0 0 0,0 1 0 0 0,0-1-1 0 0,0 0 1 0 0,0 1 0 0 0,1-1 0 0 0,-1 1 0 0 0,0-1 0 0 0,1 1 0 0 0,-1-1-1 0 0,1 1 1 0 0,-1-1 0 0 0,1 1 0 0 0,0 0 0 0 0,-1-1 0 0 0,1 1 0 0 0,0 0-1 0 0,0-1 1 0 0,0 1 0 0 0,1-1 0 0 0,-1 1 0 0 0,0 0 0 0 0,1 1 0 0 0,0 3-45 0 0,1-1 1 0 0,-1 0-1 0 0,1 0 1 0 0,0 0-1 0 0,0 0 1 0 0,4 6-1 0 0,14 25-23 0 0,4 6-34 0 0,-8-20 196 0 0,1 0 0 0 0,1-1 0 0 0,1 0 0 0 0,31 25 0 0 0,-37-35-117 0 0,-7-5-157 0 0,0-1 0 0 0,1 0 0 0 0,0 0 0 0 0,0 0 1 0 0,0-1-1 0 0,1 0 0 0 0,-1 0 0 0 0,1-1 0 0 0,9 3 0 0 0,-15-6 28 0 0,0 0 0 0 0,0 0 0 0 0,0 1 0 0 0,-1-2 0 0 0,1 1 0 0 0,0 0 0 0 0,0 0 0 0 0,0-1 0 0 0,-1 1 0 0 0,1-1 0 0 0,0 1-1 0 0,-1-1 1 0 0,1 0 0 0 0,0 1 0 0 0,-1-1 0 0 0,1 0 0 0 0,-1 0 0 0 0,1 0 0 0 0,-1-1 0 0 0,0 1 0 0 0,1 0 0 0 0,-1 0 0 0 0,0-1 0 0 0,2-2 0 0 0,0 0-647 0 0,0-1 0 0 0,-1 1 0 0 0,0-1 1 0 0,0 1-1 0 0,0-1 0 0 0,2-7 0 0 0,-3 8-1580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3T11:36:19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145 100 2760 0 0,'-13'-8'13341'0'0,"3"8"-10123"0"0,8 0-2706 0 0,2 0-416 0 0,-1-1-1 0 0,0 1 1 0 0,1 0-1 0 0,-1 0 1 0 0,1 0-1 0 0,-1 0 1 0 0,0 0-1 0 0,1 0 0 0 0,-1 0 1 0 0,1 0-1 0 0,-1 0 1 0 0,0 0-1 0 0,1 0 1 0 0,-1 1-1 0 0,1-1 1 0 0,-2 0-1 0 0,2 1-94 0 0,-1-1 0 0 0,0 1 0 0 0,1 0 0 0 0,-1-1-1 0 0,1 1 1 0 0,-1 0 0 0 0,1-1 0 0 0,-1 1 0 0 0,1 0 0 0 0,-1 0 0 0 0,1-1 0 0 0,0 1 0 0 0,-1 0 0 0 0,1 0-1 0 0,0 0 1 0 0,0-1 0 0 0,-1 3 0 0 0,1-1 0 0 0,0 10-1 0 0,4 3 0 0 0,1 0 0 0 0,14 28 0 0 0,-12-29 0 0 0,0 0 0 0 0,14 20 0 0 0,-7-10 0 0 0,-12-19 0 0 0,1-1 0 0 0,-1 1 0 0 0,1-1 0 0 0,0 1 0 0 0,7 6 0 0 0,59 48 0 0 0,-62-55 0 0 0,1 1 0 0 0,0-1 0 0 0,-1-1 0 0 0,11 4 0 0 0,-4-5 0 0 0,-11-2 0 0 0,0 0 0 0 0,1 0 0 0 0,-1 0 0 0 0,1-1 0 0 0,-1 1 0 0 0,1-1 0 0 0,-1 0 0 0 0,0 0 0 0 0,0 0 0 0 0,1 0 0 0 0,-1-1 0 0 0,0 1 0 0 0,0-1 0 0 0,0 0 0 0 0,0 0 0 0 0,-1 0 0 0 0,1 0 0 0 0,0 0 0 0 0,-1 0 0 0 0,1-1 0 0 0,-1 0 0 0 0,0 1 0 0 0,4-7 0 0 0,-4 4 22 0 0,0-1 0 0 0,0 0 0 0 0,0 0-1 0 0,-1 0 1 0 0,0 0 0 0 0,0 0 0 0 0,0 0 0 0 0,-1-1-1 0 0,0 1 1 0 0,0 0 0 0 0,-1-8 0 0 0,-1 5 101 0 0,0 0 0 0 0,0 0 1 0 0,-1 1-1 0 0,0-1 1 0 0,0 1-1 0 0,-9-15 1 0 0,-8-19 281 0 0,16 32-314 0 0,0 1 1 0 0,-1 0-1 0 0,0 0 1 0 0,-7-10-1 0 0,6 11-69 0 0,-4-6-139 0 0,-24-24-1 0 0,29 33 124 0 0,0 1 0 0 0,-1 0-1 0 0,1 0 1 0 0,-1 1-1 0 0,0-1 1 0 0,0 1-1 0 0,0 0 1 0 0,-9-3 0 0 0,8 4 12 0 0,0 0 0 0 0,0 1 0 0 0,0 0 1 0 0,0 0-1 0 0,0 0 0 0 0,-1 1 0 0 0,1 0 1 0 0,0 0-1 0 0,0 1 0 0 0,0 0 0 0 0,0 0 0 0 0,-8 3 1 0 0,7-1-21 0 0,-1 0 1 0 0,1 1-1 0 0,0 0 1 0 0,0 0-1 0 0,0 1 1 0 0,1 0 0 0 0,0 1-1 0 0,0-1 1 0 0,-8 9-1 0 0,-8 12 2 0 0,1 3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3T11:36:20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80 11976 0 0,'0'0'1082'0'0,"-1"-2"-890"0"0,1 0-82 0 0,-1 0 0 0 0,0 0 0 0 0,0 0-1 0 0,1 0 1 0 0,-1 0 0 0 0,1 0 0 0 0,0 0-1 0 0,0 0 1 0 0,0 0 0 0 0,0 0 0 0 0,0 0-1 0 0,0 0 1 0 0,0 0 0 0 0,0 0 0 0 0,1 0 0 0 0,-1 0-1 0 0,1 0 1 0 0,0 0 0 0 0,0-2 0 0 0,1 2 58 0 0,-1 0 1 0 0,1 0 0 0 0,0 0-1 0 0,0 0 1 0 0,-1 1 0 0 0,1-1-1 0 0,0 0 1 0 0,0 1-1 0 0,1-1 1 0 0,-1 1 0 0 0,0 0-1 0 0,0 0 1 0 0,4-2 0 0 0,2 1 10 0 0,0-1-1 0 0,1 1 1 0 0,-1 1 0 0 0,1-1-1 0 0,-1 1 1 0 0,1 1 0 0 0,0 0 0 0 0,9 0-1 0 0,122 22 419 0 0,-7-1 824 0 0,-68-14-819 0 0,215 15 794 0 0,-172-19-1297 0 0,203 5 120 0 0,-128-8-571 0 0,-179 0-366 0 0,-11 0-2258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3T11:36:20.7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3680 0 0,'2'2'2725'0'0,"19"20"3734"0"0,4 4-3759 0 0,-20-20-2432 0 0,0 0 1 0 0,0 0-1 0 0,-1 1 1 0 0,6 11 0 0 0,-5-9-50 0 0,-1-2 0 0 0,1 1 0 0 0,10 11 0 0 0,0 0 231 0 0,-1 0 1 0 0,16 29-1 0 0,14 18-161 0 0,35 58-291 0 0,-38-55 43 0 0,-37-61 4 0 0,9 12 289 0 0,14 30 0 0 0,-23-43-213 0 0,-1-1 0 0 0,1 0-1 0 0,9 10 1 0 0,4 9-1470 0 0,-8-5-3658 0 0,-4-10-1151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3T11:36:21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 11976 0 0,'0'0'546'0'0,"0"2"-10"0"0,4 21-322 0 0,1 34 1717 0 0,2 8 613 0 0,-4-38-1881 0 0,-1 0 0 0 0,-1 1 0 0 0,-4 40 0 0 0,0 4 392 0 0,3-65-1054 0 0,-1 0 0 0 0,0 0 1 0 0,0 0-1 0 0,-1 0 0 0 0,0 0 0 0 0,0-1 1 0 0,-1 1-1 0 0,1-1 0 0 0,-2 0 0 0 0,1 1 1 0 0,-1-1-1 0 0,1-1 0 0 0,-7 8 0 0 0,5-9 10 0 0,2-2 32 0 0,-5 3-33 0 0,3-2-23 0 0,4-2-51 0 0,1-2-71 0 0,0 0 131 0 0,1 0 0 0 0,-1 0 0 0 0,1 0 0 0 0,-1 0 0 0 0,1 1 0 0 0,0-1 0 0 0,-1 0 0 0 0,1 0 0 0 0,0 1 0 0 0,-1-1 0 0 0,1 0 0 0 0,0 1 0 0 0,0-1 0 0 0,0 0 0 0 0,1 0-1 0 0,15-8 0 0 0,-9 7-13 0 0,1 0 0 0 0,17-2 0 0 0,-4 2 18 0 0,-13 1 1 0 0,0 1 0 0 0,1 0 0 0 0,-1 1 0 0 0,0 0 0 0 0,0 1 0 0 0,1 0 0 0 0,-1 0 0 0 0,-1 1 0 0 0,12 4 0 0 0,14 4 73 0 0,-27-9-52 0 0,-5-2-15 0 0,-1 0 0 0 0,1 1 1 0 0,0-1-1 0 0,0 1 1 0 0,-1 0-1 0 0,1-1 0 0 0,0 1 1 0 0,-1 0-1 0 0,1 0 0 0 0,-1 0 1 0 0,1 0-1 0 0,-1 0 1 0 0,1 0-1 0 0,1 3 0 0 0,7 6 9 0 0,0 0-1 0 0,1-1 1 0 0,0 0-1 0 0,13 7 1 0 0,-11-7-52 0 0,1 1 0 0 0,11 12 0 0 0,-23-21-459 0 0,13 3-901 0 0,-12-4 669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3T11:36:21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8 110 2760 0 0,'-1'1'207'0'0,"-5"5"314"0"0,6-5-144 0 0,-1 1-1 0 0,1-1 1 0 0,0 0 0 0 0,1 0-1 0 0,-1 0 1 0 0,0 0 0 0 0,0 1-1 0 0,0-1 1 0 0,1 0 0 0 0,-1 0 0 0 0,0 0-1 0 0,1 0 1 0 0,-1 0 0 0 0,1 0-1 0 0,0 0 1 0 0,0 1 0 0 0,15 19 6915 0 0,-7-10-6979 0 0,25 35 1559 0 0,47 48 0 0 0,-74-87-1840 0 0,1 0 1 0 0,0-1-1 0 0,0-1 1 0 0,0 1-1 0 0,0-1 1 0 0,12 4-1 0 0,24 16-21 0 0,-39-22 23 0 0,0 0-1 0 0,0-1 1 0 0,0 0 0 0 0,0 0-1 0 0,1 0 1 0 0,-1-1-1 0 0,1 1 1 0 0,-1-1-1 0 0,1-1 1 0 0,0 1-1 0 0,-1-1 1 0 0,11 0-1 0 0,-14 0 454 0 0,-2-1-446 0 0,0 0 0 0 0,0 0 1 0 0,0 0-1 0 0,1 1 0 0 0,-1-1 0 0 0,0 0 0 0 0,1 0 1 0 0,-1 0-1 0 0,1 1 0 0 0,-1-1 0 0 0,1 0 1 0 0,-1 1-1 0 0,1-1 0 0 0,-1 0 0 0 0,1 1 0 0 0,-1-1 1 0 0,1 1-1 0 0,0-1 0 0 0,-1 1 0 0 0,2-1 0 0 0,8-9-674 0 0,-8 6 600 0 0,0 1 0 0 0,-1 0 1 0 0,0-1-1 0 0,0 1 0 0 0,0-1 0 0 0,0 1 0 0 0,0-1 0 0 0,-1 1 1 0 0,0-1-1 0 0,1 0 0 0 0,-2 1 0 0 0,1-1 0 0 0,-1-5 1 0 0,-2-7 623 0 0,-8-27 0 0 0,6 27-863 0 0,-19-94-1246 0 0,4 16 1478 0 0,18 89 40 0 0,1 1 0 0 0,1-1 0 0 0,-1 0 0 0 0,0-6 0 0 0,3 3 120 0 0,1 7-32 0 0,2 5 106 0 0,-3-3-113 0 0,0 0-1 0 0,-1 1 1 0 0,0-1 0 0 0,1 1 0 0 0,-1 0 0 0 0,0 0 0 0 0,0-1 0 0 0,0 1 0 0 0,0 0 0 0 0,0 0 0 0 0,1 3-1 0 0,6 11 375 0 0,19 29-281 0 0,-14-23-177 0 0,0 0 0 0 0,21 24 0 0 0,-24-34 3 0 0,-1 1 0 0 0,0 0 0 0 0,12 23 0 0 0,-15-25-77 0 0,1 0 0 0 0,0-1 0 0 0,1 0 0 0 0,0 0 0 0 0,1-1 0 0 0,0 0 1 0 0,0-1-1 0 0,1 0 0 0 0,0 0 0 0 0,17 9 0 0 0,-23-14 5 0 0,-3-3 24 0 0,1 1 1 0 0,-1 0 0 0 0,1 0-1 0 0,-1 0 1 0 0,1 0 0 0 0,-1 0-1 0 0,0 0 1 0 0,0 1 0 0 0,2 1-1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3T11:36:21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15664 0 0,'0'0'1571'0'0,"2"1"-1437"0"0,9 7 128 0 0,-1 0 1 0 0,0 0-1 0 0,-1 1 0 0 0,0 0 1 0 0,9 11-1 0 0,-5-4 122 0 0,7 10 267 0 0,0 1-1 0 0,-2 1 0 0 0,-2 1 0 0 0,17 38 0 0 0,8 13 50 0 0,-6-14-545 0 0,-18-32-134 0 0,1-1 0 0 0,26 34-1 0 0,-43-65-9 0 0,0-1 1 0 0,1 1-1 0 0,-1 0 0 0 0,0 0 0 0 0,0 0 0 0 0,0 0 1 0 0,0 0-1 0 0,1 4 0 0 0,9 24-1152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3T11:36:22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1 15520 0 0,'0'0'1558'0'0,"-1"1"-1351"0"0,0 0-147 0 0,-2 3 127 0 0,0-1 1 0 0,1 0-1 0 0,-1 1 1 0 0,1-1-1 0 0,0 1 1 0 0,0 0-1 0 0,0 0 1 0 0,1 0-1 0 0,-1 0 1 0 0,1 0 0 0 0,0 0-1 0 0,0 1 1 0 0,-1 5-1 0 0,1 6 319 0 0,-1-1 0 0 0,0 0 0 0 0,-2 1 0 0 0,-6 19 0 0 0,3-10-352 0 0,-10 53 263 0 0,16-72-396 0 0,-1-1 0 0 0,0 1 0 0 0,0 0 0 0 0,0-1 0 0 0,-4 8 0 0 0,-10 23 129 0 0,15-35 17 0 0,5-1-306 0 0,-1 0 130 0 0,-1 1 1 0 0,1-1-1 0 0,0 0 0 0 0,0 1 0 0 0,0 0 0 0 0,-1-1 0 0 0,1 1 0 0 0,0 0 1 0 0,-1 1-1 0 0,1-1 0 0 0,-1 0 0 0 0,1 1 0 0 0,1 1 0 0 0,1-1 35 0 0,-1 1 0 0 0,0-1 0 0 0,1 0 0 0 0,0 0 1 0 0,-1 0-1 0 0,6 0 0 0 0,20 9 67 0 0,12 13-93 0 0,-12-6 0 0 0,-19-13-8 0 0,-1-2-25 0 0,-1 1 0 0 0,0 1-1 0 0,0-1 1 0 0,14 11 0 0 0,-18-12 3 0 0,0 0 0 0 0,0-1 0 0 0,0 1 0 0 0,11 2 0 0 0,11 7-86 0 0,-20-8-540 0 0,0 0 0 0 0,0-1 0 0 0,1 1-1 0 0,0-1 1 0 0,12 3 0 0 0,-16-5-743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3T11:36:14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11976 0 0,'0'0'1082'0'0,"3"1"-890"0"0,3 1-221 0 0,1-1 153 0 0,0 1-1 0 0,0 0 1 0 0,0 0 0 0 0,0 1-1 0 0,0 0 1 0 0,-1 0 0 0 0,7 4-1 0 0,44 40 899 0 0,106 81 1025 0 0,-10-12-511 0 0,-96-69-951 0 0,57 51 478 0 0,-96-82-905 0 0,0-1 0 0 0,37 23 0 0 0,46 17-50 0 0,-71-39-76 0 0,33 11-1 0 0,-19-14-5653 0 0,-16-6-1032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3T11:36:22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0 17503 0 0,'0'0'1588'0'0,"-2"2"-1304"0"0,-1 0-235 0 0,0-1 0 0 0,0 1 0 0 0,0-1 0 0 0,0 1-1 0 0,0-1 1 0 0,0 0 0 0 0,0 0 0 0 0,0-1 0 0 0,-4 2-1 0 0,5-2 952 0 0,2 0-976 0 0,0 0 0 0 0,0 0 0 0 0,0 0-1 0 0,0 1 1 0 0,0-1 0 0 0,0 0 0 0 0,0 0-1 0 0,-1 0 1 0 0,1 1 0 0 0,0-1 0 0 0,0 0 0 0 0,0 0-1 0 0,0 0 1 0 0,0 1 0 0 0,0-1 0 0 0,0 0-1 0 0,-1 0 1 0 0,1 0 0 0 0,0 0 0 0 0,0 0-1 0 0,0 1 1 0 0,0-1 0 0 0,-1 0 0 0 0,1 0-1 0 0,0 0 1 0 0,0 0 0 0 0,0 0 0 0 0,-1 0 0 0 0,1 1 82 0 0,-1-1-1 0 0,1 0 1 0 0,-1 0 0 0 0,1 1 0 0 0,-1-1 0 0 0,1 1 0 0 0,-1-1 0 0 0,1 0 0 0 0,-1 1 0 0 0,1-1 0 0 0,0 1 0 0 0,-1-1 0 0 0,1 1 0 0 0,0-1 0 0 0,-1 1 0 0 0,1 0 0 0 0,-7 10 39 0 0,6-9-144 0 0,0-1 0 0 0,0 1 0 0 0,0-1 0 0 0,0 1 0 0 0,1 0 1 0 0,-1-1-1 0 0,0 1 0 0 0,1 0 0 0 0,-1 0 0 0 0,1-1 0 0 0,-1 1 0 0 0,1 0 0 0 0,0 0 0 0 0,0 0 0 0 0,0 0 0 0 0,0-1 0 0 0,0 1 0 0 0,1 3 0 0 0,4 13-1 0 0,2 0 0 0 0,0 0 0 0 0,19 31 0 0 0,38 48 0 0 0,-56-86 0 0 0,1-1 0 0 0,17 16 0 0 0,1 0 0 0 0,-24-23 0 0 0,1 1 0 0 0,0-1 0 0 0,0 0 0 0 0,0 0 0 0 0,6 2 0 0 0,-1 1 0 0 0,-8-6 0 0 0,0 1 0 0 0,1-1 0 0 0,-1 0 0 0 0,0 1 0 0 0,0-1 0 0 0,1 0 0 0 0,-1 0 0 0 0,0 1 0 0 0,1-1 0 0 0,-1 0 0 0 0,0 0 0 0 0,1-1 0 0 0,-1 1 0 0 0,0 0 0 0 0,1 0 0 0 0,-1-1 0 0 0,0 1 0 0 0,0-1 0 0 0,1 1 0 0 0,-1-1 0 0 0,0 1 0 0 0,0-1 0 0 0,0 0 0 0 0,0 1 0 0 0,0-1 0 0 0,0 0 0 0 0,0 0 0 0 0,0 0 0 0 0,0 0 0 0 0,0 0 0 0 0,0 0 0 0 0,-1 0 0 0 0,1 0 0 0 0,0 0 0 0 0,-1 0 0 0 0,1-1 0 0 0,-1 1 0 0 0,1 0 0 0 0,-1 0 0 0 0,1-1 0 0 0,-1-1 0 0 0,2-11 0 0 0,0 0 0 0 0,-1 0 0 0 0,-1 0 0 0 0,-3-26 0 0 0,0 7 0 0 0,3 22 0 0 0,-1 0 0 0 0,0 1 0 0 0,-1-1 0 0 0,-3-11 0 0 0,-6-16 7 0 0,8 26-88 0 0,0 1 0 0 0,-1-1 0 0 0,0 1-1 0 0,0 0 1 0 0,-9-15 0 0 0,12 25 66 0 0,4 5 51 0 0,11 12 129 0 0,18 24 113 0 0,95 121-278 0 0,-119-149-913 0 0,13 23-1 0 0,3 3-3713 0 0,-7-13-2686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3T11:36:28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1 582 8752 0 0,'0'0'673'0'0,"3"0"-158"0"0,2-3 458 0 0,-1 1 1 0 0,1-1 0 0 0,0 0-1 0 0,-1 0 1 0 0,1 0 0 0 0,-1 0-1 0 0,0-1 1 0 0,4-4 0 0 0,16-13-16 0 0,-6 6-301 0 0,14-9 191 0 0,76-52 411 0 0,1 0-1037 0 0,116-59-222 0 0,-187 115 0 0 0,33-17 0 0 0,100-38 0 0 0,59 12-168 0 0,-217 60-348 0 0,1 1 0 0 0,-1 1 0 0 0,0 0-1 0 0,1 1 1 0 0,13 1 0 0 0,-5 0-579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3T11:36:29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49 732 15664 0 0,'0'0'761'0'0,"-1"0"-335"0"0,-8 0-42 0 0,0-2-250 0 0,7 0-25 0 0,-1 1 0 0 0,1-1 0 0 0,0 0 1 0 0,0 0-1 0 0,0 0 0 0 0,0 0 0 0 0,1 0 0 0 0,-1 0 1 0 0,1 0-1 0 0,-1 0 0 0 0,1-1 0 0 0,0 1 0 0 0,0-1 1 0 0,0 1-1 0 0,0-1 0 0 0,0 1 0 0 0,0-1 1 0 0,1 0-1 0 0,-1 0 0 0 0,1 1 0 0 0,0-1 0 0 0,0 0 1 0 0,0 1-1 0 0,0-1 0 0 0,0 0 0 0 0,1 0 0 0 0,-1 1 1 0 0,1-1-1 0 0,-1 1 0 0 0,1-1 0 0 0,3-4 0 0 0,2-11 210 0 0,4-23-1 0 0,-6 27-335 0 0,0-1-1 0 0,10-25 0 0 0,1 4-254 0 0,12-40 1 0 0,7-17 225 0 0,-32 89 58 0 0,12-27 160 0 0,-2 0-1 0 0,9-35 1 0 0,-15 47-311 0 0,0 1 0 0 0,14-27-1 0 0,3-7-272 0 0,-20 43 383 0 0,-2 6 26 0 0,0-1 1 0 0,1 1 0 0 0,-1 0-1 0 0,1 0 1 0 0,0 0 0 0 0,0 0 0 0 0,0 0-1 0 0,0 1 1 0 0,0-1 0 0 0,1 1-1 0 0,4-5 1 0 0,-5 5-62 0 0,0 4 8 0 0,2 4 34 0 0,-1-1-1 0 0,0 1 1 0 0,0 0 0 0 0,-1 0 0 0 0,1 0-1 0 0,-1 0 1 0 0,-1 0 0 0 0,1 0-1 0 0,-1 1 1 0 0,0-1 0 0 0,0 12-1 0 0,5 24-80 0 0,31 236-423 0 0,-19-109 532 0 0,-11-123-6 0 0,-1-11 0 0 0,2 55 0 0 0,-8-78-869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3T11:36:29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0 225 11056 0 0,'0'0'1252'0'0,"2"-1"-666"0"0,1-2-326 0 0,42-40 2123 0 0,-39 39-2248 0 0,0-1 0 0 0,0 1 0 0 0,0 0 0 0 0,1 0 0 0 0,-1 1 0 0 0,10-4 0 0 0,12-1-12 0 0,-12 4-86 0 0,29-13 0 0 0,-32 11-46 0 0,1 1-1 0 0,-1 1 1 0 0,24-5-1 0 0,45-2-743 0 0,-60 8 349 0 0,-16 3 394 0 0,1-1 1 0 0,-1 1 0 0 0,1 1-1 0 0,6 0 1 0 0,11 1-75 0 0,-23-1 42 0 0,0-1 0 0 0,-1 0-1 0 0,1 0 1 0 0,0 0 0 0 0,-1 1 0 0 0,1-1 0 0 0,0 0 0 0 0,-1 1 0 0 0,1-1 0 0 0,0 1-1 0 0,-1-1 1 0 0,1 1 0 0 0,-1-1 0 0 0,1 1 0 0 0,-1-1 0 0 0,1 1 0 0 0,0 1-1 0 0,1 0-97 0 0,25 18-978 0 0,-18-12 1118 0 0,-6 4 0 0 0,4 12 192 0 0,-5-20 6 0 0,-1 1 1 0 0,1 0 0 0 0,-1 0-1 0 0,0 0 1 0 0,1 9 0 0 0,-2 29 409 0 0,0-19-608 0 0,1-9 19 0 0,1-11 41 0 0,-1-4-54 0 0,-1 0 0 0 0,0 0 1 0 0,0 1-1 0 0,1-1 1 0 0,-1 0-1 0 0,0 0 0 0 0,0 1 1 0 0,0-1-1 0 0,0 0 1 0 0,1 1-1 0 0,-1-1 0 0 0,0 0 1 0 0,0 1-1 0 0,0-1 1 0 0,0 0-1 0 0,0 1 0 0 0,0-1 1 0 0,0 0-1 0 0,0 1 1 0 0,0-1-1 0 0,0 0 0 0 0,0 1 1 0 0,0-1-1 0 0,0 0 1 0 0,0 1-1 0 0,0-1 1 0 0,-1 7 295 0 0,1 12-33 0 0,0-14 586 0 0,1-8 1028 0 0,14-32-1843 0 0,-12 12 115 0 0,-2 13-49 0 0,0 0 1 0 0,5-17-1 0 0,15-39-86 0 0,-10 35-20 0 0,-9 24 0 0 0,0 1 0 0 0,1-1 0 0 0,-1 1 0 0 0,1 0 0 0 0,0 0 0 0 0,5-7 0 0 0,35-50-216 0 0,-42 61 380 0 0,14 15-1432 0 0,-15-12 1237 0 0,1-1 0 0 0,-1 1 1 0 0,1-1-1 0 0,-1 1 0 0 0,1-1 0 0 0,-1 1 0 0 0,1-1 0 0 0,-1 1 0 0 0,1-1 0 0 0,-1 1 0 0 0,0 0 0 0 0,1-1 0 0 0,-1 1 0 0 0,0 0 0 0 0,0 0 0 0 0,1-1 0 0 0,-1 2 0 0 0,1 2-157 0 0,14 19-3885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3T11:36:30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0 3224 0 0,'0'0'143'0'0,"0"2"-3"0"0,-10 31 1931 0 0,8-28-1016 0 0,1 0 0 0 0,0 0 0 0 0,-1 1 0 0 0,1-1-1 0 0,1 0 1 0 0,-1 10 0 0 0,1-11-811 0 0,0 1-1 0 0,1-1 1 0 0,-1 1 0 0 0,1-1 0 0 0,0 1-1 0 0,0-1 1 0 0,0 0 0 0 0,2 5 0 0 0,2 8-86 0 0,-5-15-157 0 0,1 0 1 0 0,-1 0 0 0 0,1 0 0 0 0,-1 0-1 0 0,1 0 1 0 0,0 0 0 0 0,2 3 0 0 0,9 13 237 0 0,6 11 706 0 0,-17-27-903 0 0,0 0 0 0 0,0 0 0 0 0,-1 0 0 0 0,1 0 0 0 0,-1 0 0 0 0,1 0 0 0 0,-1 0 0 0 0,0 0 0 0 0,0 0 0 0 0,0 0 0 0 0,0 0 0 0 0,0 0 0 0 0,0 0 0 0 0,-1 3 0 0 0,1-4-35 0 0,0-1 1 0 0,0 1-1 0 0,0 0 0 0 0,0-1 1 0 0,0 1-1 0 0,1 0 1 0 0,-1-1-1 0 0,0 1 0 0 0,1-1 1 0 0,-1 1-1 0 0,0 0 0 0 0,1-1 1 0 0,-1 1-1 0 0,1-1 0 0 0,-1 1 1 0 0,1-1-1 0 0,-1 0 0 0 0,1 1 1 0 0,0 0-1 0 0,0 0 15 0 0,7 12 32 0 0,-5-9-53 0 0,0 1 1 0 0,-1-1-1 0 0,2 1 1 0 0,-1-1 0 0 0,0 0-1 0 0,1 0 1 0 0,0-1-1 0 0,0 1 1 0 0,0-1-1 0 0,0 0 1 0 0,6 4-1 0 0,3 1-1 0 0,-11-7 0 0 0,0 1 0 0 0,1 0 0 0 0,-1-1 0 0 0,1 0 0 0 0,-1 1 0 0 0,3 0 0 0 0,-4-2 0 0 0,0 0 0 0 0,0 0 0 0 0,-1 0 0 0 0,1 0 0 0 0,0 0 0 0 0,0 0 0 0 0,-1 0 0 0 0,1 0 0 0 0,0 0 0 0 0,-1 0 0 0 0,1 0 0 0 0,0 0 0 0 0,1-1 0 0 0,0-1 0 0 0,1 1-1 0 0,-1-1 0 0 0,0 1 0 0 0,0-1 1 0 0,1 0-1 0 0,-1 0 0 0 0,-1 0 0 0 0,1-1 1 0 0,0 1-1 0 0,0 0 0 0 0,-1-1 1 0 0,2-2-1 0 0,13-33-500 0 0,-14 30 218 0 0,0 0 0 0 0,2-14 0 0 0,-3 14 67 0 0,0 0 0 0 0,5-15 0 0 0,-1 9 202 0 0,-1 1-37 0 0,1 1 1 0 0,0 1-1 0 0,9-18 1 0 0,-13 27 43 0 0,0 1 0 0 0,0-1 0 0 0,0-1 0 0 0,0 1 1 0 0,0 0-1 0 0,-1 0 0 0 0,1 0 0 0 0,-1-4 0 0 0,5-10 90 0 0,1-6 50 0 0,-6 20-123 0 0,5-8 2 0 0,6 5 3822 0 0,-10 15-3642 0 0,0-4-140 0 0,1-1 0 0 0,0 1 0 0 0,0-1 0 0 0,0 0 0 0 0,3 6 0 0 0,-3-10-4 0 0,-2 1-1 0 0,1 0 1 0 0,0 0 0 0 0,0 0-1 0 0,0-1 1 0 0,-1 1-1 0 0,1 0 1 0 0,-1 0 0 0 0,1 3-1 0 0,4 14 300 0 0,0-5-88 0 0,0 0 0 0 0,2 15 0 0 0,1 1-94 0 0,-6-19-165 0 0,-1-1 0 0 0,0 1 0 0 0,-1-1 0 0 0,-1 22 0 0 0,0-5 0 0 0,1-23 0 0 0,0 1 0 0 0,0-1 0 0 0,0 0 0 0 0,1 0 0 0 0,-1 0 0 0 0,1 1 0 0 0,2 4 0 0 0,3 2 0 0 0,5-2-128 0 0,-10-8-136 0 0,0 0 1 0 0,1-1-1 0 0,-1 1 0 0 0,1-1 0 0 0,-1 1 0 0 0,1-1 0 0 0,-1 1 0 0 0,1-1 0 0 0,-1 0 1 0 0,1 0-1 0 0,-1 0 0 0 0,4 0 0 0 0,-4 0-31 0 0,14 0-6187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3T11:36:30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318 70 11976 0 0,'0'0'1082'0'0,"-1"-1"-890"0"0,-34-28 1948 0 0,13 11-53 0 0,19 15-1963 0 0,-1 1 1 0 0,0 0-1 0 0,1-1 1 0 0,-1 1-1 0 0,0 1 0 0 0,0-1 1 0 0,0 1-1 0 0,-1-1 1 0 0,1 1-1 0 0,0 0 1 0 0,0 0-1 0 0,-1 1 1 0 0,1 0-1 0 0,-1-1 0 0 0,1 1 1 0 0,0 1-1 0 0,-8 0 1 0 0,4 1-23 0 0,0 1 0 0 0,-1 0 1 0 0,1 0-1 0 0,0 0 0 0 0,1 1 0 0 0,-1 1 1 0 0,1-1-1 0 0,-1 1 0 0 0,1 0 0 0 0,1 1 1 0 0,-1 0-1 0 0,1 0 0 0 0,0 0 1 0 0,0 1-1 0 0,1-1 0 0 0,-7 12 0 0 0,-2 5-106 0 0,9-16-21 0 0,0 1-1 0 0,1 0 0 0 0,-1-1 0 0 0,2 2 0 0 0,-1-1 0 0 0,1 0 1 0 0,-2 13-1 0 0,3-9-46 0 0,0 1 1 0 0,1 0-1 0 0,2 20 1 0 0,-1-26 55 0 0,1-1 0 0 0,0 0 0 0 0,0 0 0 0 0,0 0 0 0 0,1 0 0 0 0,0 0 0 0 0,0 0 0 0 0,1 0 0 0 0,4 7 0 0 0,-4-9-37 0 0,0-1-1 0 0,0 1 1 0 0,0-1-1 0 0,1 0 1 0 0,-1 0-1 0 0,1 0 1 0 0,0 0-1 0 0,-1-1 0 0 0,1 0 1 0 0,1 1-1 0 0,-1-2 1 0 0,0 1-1 0 0,0 0 1 0 0,1-1-1 0 0,-1 0 1 0 0,8 2-1 0 0,0-2-368 0 0,1 1-1 0 0,-1-2 1 0 0,1 0-1 0 0,24-3 1 0 0,-30 2-239 0 0,-1 0 0 0 0,1-1 1 0 0,0 0-1 0 0,-1 0 1 0 0,8-4-1 0 0,10-7-1384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3T11:36:31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294 153 3224 0 0,'-12'-4'645'0'0,"-9"-4"4476"0"0,18 6-4401 0 0,-1 0 0 0 0,1 0 0 0 0,-1 1 0 0 0,1 0 0 0 0,-1 0 0 0 0,0 0 0 0 0,1 0 0 0 0,-8 0 0 0 0,7 0-381 0 0,0 1-1 0 0,0-1 0 0 0,0 0 1 0 0,-7-2-1 0 0,7 2-137 0 0,0 0 0 0 0,0 0-1 0 0,0 0 1 0 0,-7 0 0 0 0,4 1-7 0 0,4 0-105 0 0,0 0 0 0 0,0 0 0 0 0,1 0 0 0 0,-1 1 0 0 0,0-1 0 0 0,0 0 0 0 0,1 1 0 0 0,-1 0 0 0 0,0 0 0 0 0,-2 1 0 0 0,-8 2 158 0 0,11-4-200 0 0,0 0-1 0 0,0 1 1 0 0,1-1 0 0 0,-1 1 0 0 0,0-1 0 0 0,0 1 0 0 0,1 0 0 0 0,-1 0 0 0 0,0 0 0 0 0,1 0-1 0 0,-1 0 1 0 0,1 0 0 0 0,-3 2 0 0 0,-13 11 103 0 0,14-12-134 0 0,-1 1 0 0 0,0-1 0 0 0,1 1-1 0 0,0 0 1 0 0,0 0 0 0 0,0 1 0 0 0,-4 4 0 0 0,0 5-30 0 0,0 0-1 0 0,-4 16 0 0 0,3-10-150 0 0,7-16 112 0 0,0 1-1 0 0,0 0 0 0 0,0 0 1 0 0,0 0-1 0 0,1-1 1 0 0,0 1-1 0 0,0 0 1 0 0,0 5-1 0 0,-1 15-191 0 0,0-21 272 0 0,0 0 0 0 0,1 1 0 0 0,0-1 0 0 0,0 1 0 0 0,0-1 0 0 0,0 0 0 0 0,0 1 0 0 0,1-1 0 0 0,-1 0-1 0 0,1 1 1 0 0,0-1 0 0 0,0 0 0 0 0,0 1 0 0 0,0-1 0 0 0,1 0 0 0 0,0 0 0 0 0,-1 0 0 0 0,1 0 0 0 0,0-1 0 0 0,0 1-1 0 0,3 3 1 0 0,11 12-149 0 0,-15-16 90 0 0,1 1 0 0 0,0-1-1 0 0,0 0 1 0 0,0 1 0 0 0,0-1 0 0 0,1 0 0 0 0,-1 0 0 0 0,1 0-1 0 0,-1-1 1 0 0,1 1 0 0 0,-1-1 0 0 0,1 1 0 0 0,0-1-1 0 0,0 0 1 0 0,4 2 0 0 0,0-2 15 0 0,-2 0 15 0 0,0 1 0 0 0,0-1 1 0 0,0-1-1 0 0,0 1 0 0 0,0-1 0 0 0,0 0 1 0 0,0 0-1 0 0,0 0 0 0 0,7-2 0 0 0,12-3 2 0 0,-20 4 0 0 0,0 0 0 0 0,0 1 0 0 0,0-1 0 0 0,0-1 0 0 0,0 1 0 0 0,0-1 0 0 0,0 1 0 0 0,0-1 0 0 0,-1 0 0 0 0,1 0 0 0 0,-1-1 0 0 0,5-3 0 0 0,7-7 0 0 0,-1 0 0 0 0,-1-2 0 0 0,0 0 0 0 0,16-23 0 0 0,-24 31 0 0 0,0-1 0 0 0,-1 1 0 0 0,-1-1 0 0 0,1 0 0 0 0,-1 0 0 0 0,-1 0 0 0 0,1 0 0 0 0,-1-1 0 0 0,-1 1 0 0 0,0-1 0 0 0,0 1 0 0 0,0-17 0 0 0,-2 13 0 0 0,-1 1 0 0 0,1 0 0 0 0,-7-21 0 0 0,6 27 0 0 0,0 0 0 0 0,-1 0 0 0 0,1 0 0 0 0,-1 0 0 0 0,0 0 0 0 0,0 0 0 0 0,-1 1 0 0 0,1-1 0 0 0,-8-6 0 0 0,-8-6-322 0 0,-1 0-1 0 0,-29-17 0 0 0,27 23-189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3T11:36:15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13272 0 0,'0'0'1201'0'0,"0"2"-986"0"0,13 18 812 0 0,0 1 0 0 0,25 28 0 0 0,-15-20-350 0 0,-3 0-294 0 0,-1 0 0 0 0,24 51 0 0 0,21 66-328 0 0,-47-104 258 0 0,-4-12-12 0 0,22 32-1 0 0,-20-37 25 0 0,21 50 1 0 0,-32-66-414 0 0,0 0-1 0 0,0 1 0 0 0,1-2 0 0 0,0 1 1 0 0,0 0-1 0 0,12 13 0 0 0,-7-7-451 0 0,3 4-515 0 0,-13-18 731 0 0,1-1 0 0 0,-1 0 0 0 0,1 1 0 0 0,-1-1 0 0 0,1 1 0 0 0,0-1 0 0 0,-1 0 0 0 0,1 1 0 0 0,0-1 0 0 0,-1 0 0 0 0,1 0 0 0 0,0 1-1 0 0,-1-1 1 0 0,1 0 0 0 0,1 0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3T11:36:15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11976 0 0,'0'1'546'0'0,"6"52"345"0"0,-7-40-231 0 0,0 0 0 0 0,-1 0 0 0 0,-1-1-1 0 0,0 1 1 0 0,-6 17 0 0 0,-5 15 133 0 0,7 7-1 0 0,2-14-559 0 0,-7 16-94 0 0,6-29 39 0 0,-3 31 0 0 0,7-46-32 0 0,0 0 1 0 0,-5 17-1 0 0,5-20-39 0 0,-1 1 0 0 0,2 0 0 0 0,-1-1 0 0 0,1 1 0 0 0,0 9 0 0 0,-6 34 320 0 0,8-52-410 0 0,0 0 1 0 0,-1 1 0 0 0,1-1 0 0 0,-1 0 0 0 0,1 0-1 0 0,0 1 1 0 0,0-1 0 0 0,-1 1 0 0 0,1-1 0 0 0,0 1-1 0 0,0-1 1 0 0,1 0 0 0 0,-1 1-1 0 0,1-1-16 0 0,0 0 1 0 0,0 0 0 0 0,0 0 0 0 0,0 0 0 0 0,1 1-1 0 0,-1-1 1 0 0,0 1 0 0 0,0 0 0 0 0,1 0-1 0 0,-1 0 1 0 0,0 0 0 0 0,0 0 0 0 0,4 1 0 0 0,30 9-7 0 0,-24-6 7 0 0,59 23-2 0 0,-21-7 0 0 0,10 3 0 0 0,137 42 0 0 0,-178-59-500 0 0,31 6 1287 0 0,-17-9-6973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3T11:36:16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0 106 13824 0 0,'0'0'1596'0'0,"2"2"-1088"0"0,15 15 717 0 0,-6-8-776 0 0,-1 1 1 0 0,-1 0 0 0 0,0 1 0 0 0,0 0 0 0 0,7 12-1 0 0,25 39 1009 0 0,-26-41-1312 0 0,22 26-128 0 0,-20-27-19 0 0,15 24 0 0 0,-29-40 4 0 0,0 1-1 0 0,1-1 0 0 0,-1-1 0 0 0,8 7 0 0 0,-8-7 44 0 0,0 0 0 0 0,0 0 0 0 0,0 0 0 0 0,4 7-1 0 0,-5-9 75 0 0,-1 0-129 0 0,1-1-1 0 0,0-1 0 0 0,-1 1 1 0 0,1 0-1 0 0,0 0 1 0 0,0-1-1 0 0,-1 1 0 0 0,1-1 1 0 0,-1 1-1 0 0,1-1 0 0 0,0 0 1 0 0,-1 0-1 0 0,1 1 0 0 0,-1-1 1 0 0,1 0-1 0 0,-1 0 1 0 0,0-1-1 0 0,0 1 0 0 0,1 0 1 0 0,-1 0-1 0 0,0-1 0 0 0,0 1 1 0 0,0 0-1 0 0,0-1 1 0 0,0 1-1 0 0,0-1 0 0 0,-1 0 1 0 0,1 1-1 0 0,-1-1 0 0 0,1 1 1 0 0,-1-1-1 0 0,1 0 0 0 0,-1-2 1 0 0,2-7 18 0 0,-2-1 0 0 0,0 1 0 0 0,0 0 0 0 0,-3-16 0 0 0,1-4-31 0 0,1 21 22 0 0,0-1 0 0 0,-1 1 0 0 0,0 0 0 0 0,-1 1 0 0 0,0-1 0 0 0,0 0 0 0 0,-9-15 0 0 0,-6-18 0 0 0,14 33 0 0 0,0 0 0 0 0,-8-13 0 0 0,-6-11 0 0 0,-26-54 0 0 0,94 141 1384 0 0,-24-19-816 0 0,-19-24-558 0 0,0 0 0 0 0,0-1 0 0 0,17 16 0 0 0,-6-7-164 0 0,0 0-1 0 0,-1 2 1 0 0,-1 0-1 0 0,14 23 1 0 0,-29-42 148 0 0,19 26 108 0 0,8 11 312 0 0,-26-34-442 0 0,8 8 358 0 0,16 2-1246 0 0,-22-12 722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3T11:36:16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14856 0 0,'0'0'1349'0'0,"0"2"-1109"0"0,1 1-238 0 0,-1-1 0 0 0,1 1 0 0 0,-1-1 0 0 0,1 1 1 0 0,0-1-1 0 0,0 0 0 0 0,0 1 0 0 0,0-1 0 0 0,3 4 0 0 0,5 12 106 0 0,3 18 990 0 0,-8-21-575 0 0,0-1 0 0 0,11 21 0 0 0,13 29 593 0 0,-21-47-778 0 0,0 0-1 0 0,1-1 1 0 0,0 0 0 0 0,1 0 0 0 0,18 22-1 0 0,-4-9 222 0 0,30 53 0 0 0,3 2-565 0 0,-35-50 6 0 0,-15-24 0 0 0,1 0 0 0 0,0 0 0 0 0,11 12 0 0 0,-6-7 7 0 0,-11-13-30 0 0,0 0 0 0 0,0 0 0 0 0,1-1 1 0 0,-1 1-1 0 0,0-1 0 0 0,1 1 0 0 0,-1-1 1 0 0,1 1-1 0 0,0-1 0 0 0,-1 0 0 0 0,3 1 1 0 0,-2-1-1370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3T11:36:16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16727 0 0,'0'0'1275'0'0,"0"2"-868"0"0,-1 18 43 0 0,-1-1 0 0 0,-8 35 1 0 0,6-34 60 0 0,0-1 0 0 0,-1 38 0 0 0,4-47-456 0 0,0 1 1 0 0,-3 14-1 0 0,1-15-48 0 0,2 1 0 0 0,-2 15-1 0 0,3-22 36 0 0,0 0 0 0 0,-1 0 0 0 0,0 0 0 0 0,-2 8 0 0 0,-2 11 476 0 0,5-21 660 0 0,8 7-3036 0 0,-2-7 1858 0 0,0 1 0 0 0,0-1 0 0 0,0 0 0 0 0,0-1 0 0 0,0 1 0 0 0,0-1 0 0 0,7 0 0 0 0,17 4 0 0 0,-7 1 0 0 0,75 23 0 0 0,-31-6 876 0 0,-44-15-1014 0 0,45 9-1 0 0,-46-12-444 0 0,-16-4 460 0 0,-1-1 1 0 0,0 1-1 0 0,10-2 0 0 0,-8 1-1068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3T11:36:17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0 14280 0 0,'0'0'654'0'0,"-3"1"-11"0"0,1-1-547 0 0,-1 1-9 0 0,-7 12-15 0 0,1 0-26 0 0,5-9 234 0 0,1 0 0 0 0,1 0 0 0 0,-1 0 0 0 0,1 0 0 0 0,-1 0 0 0 0,1 1 0 0 0,0-1 0 0 0,1 1 0 0 0,-1-1 0 0 0,1 1 0 0 0,0 0 0 0 0,0 0 0 0 0,0 7 0 0 0,1 6 65 0 0,1 0 0 0 0,0-1 0 0 0,1 1 0 0 0,7 24 0 0 0,-6-33-352 0 0,0-1 0 0 0,0 1 0 0 0,1-1 0 0 0,0 0 1 0 0,0 0-1 0 0,1 0 0 0 0,0-1 0 0 0,0 1 0 0 0,1-1 0 0 0,10 9 0 0 0,0 1 7 0 0,-11-11 0 0 0,1 0 0 0 0,11 9 0 0 0,-2-3 0 0 0,-13-9 0 0 0,1 0 0 0 0,0-1 0 0 0,0 1 0 0 0,0-1 0 0 0,1 0 0 0 0,-1 0 0 0 0,0 0 0 0 0,1-1 0 0 0,0 1 0 0 0,-1-1 0 0 0,8 2 0 0 0,3-3-14 0 0,-12-1 10 0 0,-1 0 1 0 0,1 0 0 0 0,0 0 0 0 0,0 0-1 0 0,0 0 1 0 0,-1 0 0 0 0,1-1-1 0 0,-1 1 1 0 0,1 0 0 0 0,-1-1-1 0 0,1 0 1 0 0,-1 1 0 0 0,0-1 0 0 0,0 0-1 0 0,0 1 1 0 0,0-1 0 0 0,0 0-1 0 0,0 0 1 0 0,1-3 0 0 0,-1 1 10 0 0,0 0 0 0 0,0 0 1 0 0,0 0-1 0 0,0 0 0 0 0,-1 0 0 0 0,0 0 1 0 0,0 0-1 0 0,0 0 0 0 0,0-4 0 0 0,-19-71-163 0 0,0 2-153 0 0,16 65 230 0 0,0 1 1 0 0,-8-21-1 0 0,5 19 62 0 0,-5-23-1 0 0,7 22 16 0 0,-2-17 170 0 0,6 28 212 0 0,1 6-215 0 0,15 22-135 0 0,44 65-27 0 0,-9-14-1 0 0,-40-57-15 0 0,1 0 0 0 0,1-2 0 0 0,0 1-1 0 0,29 27 1 0 0,-21-26-421 0 0,-2 1-1 0 0,22 28 0 0 0,-17-17-69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3T11:36:17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3224 0 0,'0'0'143'0'0,"2"1"-3"0"0,3 5-145 0 0,26 22 1454 0 0,-27-25-945 0 0,0 1 1 0 0,0 0-1 0 0,0 0 1 0 0,0 0-1 0 0,3 5 1 0 0,10 12 1245 0 0,25 31 236 0 0,3 5-616 0 0,-25-37-849 0 0,-2 0 0 0 0,26 38 1 0 0,-31-41-216 0 0,0 0 1 0 0,25 24-1 0 0,-24-28-270 0 0,-2 1-1 0 0,1 0 0 0 0,16 25 1 0 0,-24-31-112 0 0,1 0 0 0 0,0 0 0 0 0,7 6 0 0 0,6 8 63 0 0,-9-10-675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844A0-2446-41A8-8CDA-58C5BA864FEC}" type="datetimeFigureOut">
              <a:rPr lang="en-CA" smtClean="0"/>
              <a:t>2021-07-23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6B279-7FC6-4E1D-8FC6-49EAE31E75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4133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** in meters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6B279-7FC6-4E1D-8FC6-49EAE31E7556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62233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6B279-7FC6-4E1D-8FC6-49EAE31E7556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5852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*** original registration matrixes are in m</a:t>
            </a:r>
          </a:p>
          <a:p>
            <a:r>
              <a:rPr lang="en-US" dirty="0"/>
              <a:t>Reported bias, means and std are in mm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6B279-7FC6-4E1D-8FC6-49EAE31E7556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1100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T_{</a:t>
            </a:r>
            <a:r>
              <a:rPr lang="en-CA" dirty="0" err="1"/>
              <a:t>kuka</a:t>
            </a:r>
            <a:r>
              <a:rPr lang="en-CA" dirty="0"/>
              <a:t>}^{</a:t>
            </a:r>
            <a:r>
              <a:rPr lang="en-CA" dirty="0" err="1"/>
              <a:t>aruco</a:t>
            </a:r>
            <a:r>
              <a:rPr lang="en-CA" dirty="0"/>
              <a:t>}\begin{</a:t>
            </a:r>
            <a:r>
              <a:rPr lang="en-CA" dirty="0" err="1"/>
              <a:t>bmatrix</a:t>
            </a:r>
            <a:r>
              <a:rPr lang="en-CA" dirty="0"/>
              <a:t>}</a:t>
            </a:r>
          </a:p>
          <a:p>
            <a:r>
              <a:rPr lang="en-CA" dirty="0"/>
              <a:t> R_{00}&amp;  R_{01}&amp;  R_{02}&amp; T_{03}\\ </a:t>
            </a:r>
          </a:p>
          <a:p>
            <a:r>
              <a:rPr lang="en-CA" dirty="0"/>
              <a:t> R_{10}&amp;  R_{11}&amp;  R_{11}&amp; T_{13}\\ </a:t>
            </a:r>
          </a:p>
          <a:p>
            <a:r>
              <a:rPr lang="en-CA" dirty="0"/>
              <a:t> R_{20}&amp;  R_{21}&amp;  R_{21}&amp; T_{23}\\ </a:t>
            </a:r>
          </a:p>
          <a:p>
            <a:r>
              <a:rPr lang="en-CA" dirty="0"/>
              <a:t> R_{30}&amp;  R_{31}&amp;  R_{31}&amp; T_{23}\\</a:t>
            </a:r>
          </a:p>
          <a:p>
            <a:r>
              <a:rPr lang="en-CA" dirty="0"/>
              <a:t>0&amp;  0&amp;  0&amp; 1</a:t>
            </a:r>
          </a:p>
          <a:p>
            <a:r>
              <a:rPr lang="en-CA" dirty="0"/>
              <a:t>\end{</a:t>
            </a:r>
            <a:r>
              <a:rPr lang="en-CA" dirty="0" err="1"/>
              <a:t>bmatrix</a:t>
            </a:r>
            <a:r>
              <a:rPr lang="en-CA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6B279-7FC6-4E1D-8FC6-49EAE31E7556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4301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T_{</a:t>
            </a:r>
            <a:r>
              <a:rPr lang="en-CA" dirty="0" err="1"/>
              <a:t>kuka</a:t>
            </a:r>
            <a:r>
              <a:rPr lang="en-CA" dirty="0"/>
              <a:t>}^{</a:t>
            </a:r>
            <a:r>
              <a:rPr lang="en-CA" dirty="0" err="1"/>
              <a:t>aruco</a:t>
            </a:r>
            <a:r>
              <a:rPr lang="en-CA" dirty="0"/>
              <a:t>} mean = \frac{1}{n}\begin{</a:t>
            </a:r>
            <a:r>
              <a:rPr lang="en-CA" dirty="0" err="1"/>
              <a:t>bmatrix</a:t>
            </a:r>
            <a:r>
              <a:rPr lang="en-CA" dirty="0"/>
              <a:t>}</a:t>
            </a:r>
          </a:p>
          <a:p>
            <a:r>
              <a:rPr lang="en-CA" dirty="0"/>
              <a:t> \sum_{</a:t>
            </a:r>
            <a:r>
              <a:rPr lang="en-CA" dirty="0" err="1"/>
              <a:t>i</a:t>
            </a:r>
            <a:r>
              <a:rPr lang="en-CA" dirty="0"/>
              <a:t>}^{n}R_{00}&amp;  \sum_{</a:t>
            </a:r>
            <a:r>
              <a:rPr lang="en-CA" dirty="0" err="1"/>
              <a:t>i</a:t>
            </a:r>
            <a:r>
              <a:rPr lang="en-CA" dirty="0"/>
              <a:t>}^{n}R_{01}&amp;  \sum_{</a:t>
            </a:r>
            <a:r>
              <a:rPr lang="en-CA" dirty="0" err="1"/>
              <a:t>i</a:t>
            </a:r>
            <a:r>
              <a:rPr lang="en-CA" dirty="0"/>
              <a:t>}^{n}R_{02}&amp; \sum_{</a:t>
            </a:r>
            <a:r>
              <a:rPr lang="en-CA" dirty="0" err="1"/>
              <a:t>i</a:t>
            </a:r>
            <a:r>
              <a:rPr lang="en-CA" dirty="0"/>
              <a:t>}^{n}T_{03}\\ </a:t>
            </a:r>
          </a:p>
          <a:p>
            <a:r>
              <a:rPr lang="en-CA" dirty="0"/>
              <a:t> \sum_{</a:t>
            </a:r>
            <a:r>
              <a:rPr lang="en-CA" dirty="0" err="1"/>
              <a:t>i</a:t>
            </a:r>
            <a:r>
              <a:rPr lang="en-CA" dirty="0"/>
              <a:t>}^{n}R_{10}&amp;  \sum_{</a:t>
            </a:r>
            <a:r>
              <a:rPr lang="en-CA" dirty="0" err="1"/>
              <a:t>i</a:t>
            </a:r>
            <a:r>
              <a:rPr lang="en-CA" dirty="0"/>
              <a:t>}^{n}R_{11}&amp;  \sum_{</a:t>
            </a:r>
            <a:r>
              <a:rPr lang="en-CA" dirty="0" err="1"/>
              <a:t>i</a:t>
            </a:r>
            <a:r>
              <a:rPr lang="en-CA" dirty="0"/>
              <a:t>}^{n}R_{11}&amp; \sum_{</a:t>
            </a:r>
            <a:r>
              <a:rPr lang="en-CA" dirty="0" err="1"/>
              <a:t>i</a:t>
            </a:r>
            <a:r>
              <a:rPr lang="en-CA" dirty="0"/>
              <a:t>}^{n}T_{13}\\ </a:t>
            </a:r>
          </a:p>
          <a:p>
            <a:r>
              <a:rPr lang="en-CA" dirty="0"/>
              <a:t> \sum_{</a:t>
            </a:r>
            <a:r>
              <a:rPr lang="en-CA" dirty="0" err="1"/>
              <a:t>i</a:t>
            </a:r>
            <a:r>
              <a:rPr lang="en-CA" dirty="0"/>
              <a:t>}^{n}R_{20}&amp;  \sum_{</a:t>
            </a:r>
            <a:r>
              <a:rPr lang="en-CA" dirty="0" err="1"/>
              <a:t>i</a:t>
            </a:r>
            <a:r>
              <a:rPr lang="en-CA" dirty="0"/>
              <a:t>}^{n}R_{21}&amp;  \sum_{</a:t>
            </a:r>
            <a:r>
              <a:rPr lang="en-CA" dirty="0" err="1"/>
              <a:t>i</a:t>
            </a:r>
            <a:r>
              <a:rPr lang="en-CA" dirty="0"/>
              <a:t>}^{n}R_{21}&amp; \sum_{</a:t>
            </a:r>
            <a:r>
              <a:rPr lang="en-CA" dirty="0" err="1"/>
              <a:t>i</a:t>
            </a:r>
            <a:r>
              <a:rPr lang="en-CA" dirty="0"/>
              <a:t>}^{n}T_{23}\\ </a:t>
            </a:r>
          </a:p>
          <a:p>
            <a:r>
              <a:rPr lang="en-CA" dirty="0"/>
              <a:t> \sum_{</a:t>
            </a:r>
            <a:r>
              <a:rPr lang="en-CA" dirty="0" err="1"/>
              <a:t>i</a:t>
            </a:r>
            <a:r>
              <a:rPr lang="en-CA" dirty="0"/>
              <a:t>}^{n}R_{30}&amp;  \sum_{</a:t>
            </a:r>
            <a:r>
              <a:rPr lang="en-CA" dirty="0" err="1"/>
              <a:t>i</a:t>
            </a:r>
            <a:r>
              <a:rPr lang="en-CA" dirty="0"/>
              <a:t>}^{n}R_{31}&amp;  \sum_{</a:t>
            </a:r>
            <a:r>
              <a:rPr lang="en-CA" dirty="0" err="1"/>
              <a:t>i</a:t>
            </a:r>
            <a:r>
              <a:rPr lang="en-CA" dirty="0"/>
              <a:t>}^{n}R_{31}&amp; \sum_{</a:t>
            </a:r>
            <a:r>
              <a:rPr lang="en-CA" dirty="0" err="1"/>
              <a:t>i</a:t>
            </a:r>
            <a:r>
              <a:rPr lang="en-CA" dirty="0"/>
              <a:t>}^{n}T_{23}\\</a:t>
            </a:r>
          </a:p>
          <a:p>
            <a:r>
              <a:rPr lang="en-CA" dirty="0"/>
              <a:t>0&amp;  0&amp;  0&amp; 1</a:t>
            </a:r>
          </a:p>
          <a:p>
            <a:r>
              <a:rPr lang="en-CA" dirty="0"/>
              <a:t>\end{</a:t>
            </a:r>
            <a:r>
              <a:rPr lang="en-CA" dirty="0" err="1"/>
              <a:t>bmatrix</a:t>
            </a:r>
            <a:r>
              <a:rPr lang="en-CA" dirty="0"/>
              <a:t>}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6B279-7FC6-4E1D-8FC6-49EAE31E7556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1422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6B279-7FC6-4E1D-8FC6-49EAE31E7556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571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6B279-7FC6-4E1D-8FC6-49EAE31E7556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7178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729"/>
                </a:solidFill>
                <a:effectLst/>
                <a:latin typeface="-apple-system"/>
              </a:rPr>
              <a:t>When you actually solve for these angles you'll want to use an </a:t>
            </a:r>
            <a:r>
              <a:rPr lang="en-US" dirty="0"/>
              <a:t>atan2(</a:t>
            </a:r>
            <a:r>
              <a:rPr lang="en-US" dirty="0" err="1"/>
              <a:t>y,x</a:t>
            </a:r>
            <a:r>
              <a:rPr lang="en-US" dirty="0"/>
              <a:t>)</a:t>
            </a:r>
            <a:r>
              <a:rPr lang="en-US" b="0" i="0" dirty="0">
                <a:solidFill>
                  <a:srgbClr val="242729"/>
                </a:solidFill>
                <a:effectLst/>
                <a:latin typeface="-apple-system"/>
              </a:rPr>
              <a:t> type of function so that quadrants are appropriately handled (also keeping the signs of the numerators and denominators as shown above).</a:t>
            </a:r>
          </a:p>
          <a:p>
            <a:endParaRPr lang="en-US" b="0" i="0" dirty="0">
              <a:solidFill>
                <a:srgbClr val="242729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242729"/>
                </a:solidFill>
                <a:effectLst/>
                <a:latin typeface="-apple-system"/>
              </a:rPr>
              <a:t>Note that this analysis breaks down when </a:t>
            </a:r>
            <a:r>
              <a:rPr lang="en-US" b="0" i="0" u="none" strike="noStrike" dirty="0" err="1">
                <a:solidFill>
                  <a:srgbClr val="242729"/>
                </a:solidFill>
                <a:effectLst/>
                <a:latin typeface="MathJax_Main"/>
              </a:rPr>
              <a:t>cos</a:t>
            </a:r>
            <a:r>
              <a:rPr lang="en-US" b="0" i="0" u="none" strike="noStrike" dirty="0" err="1">
                <a:solidFill>
                  <a:srgbClr val="242729"/>
                </a:solidFill>
                <a:effectLst/>
                <a:latin typeface="MathJax_Math-italic"/>
              </a:rPr>
              <a:t>θ</a:t>
            </a:r>
            <a:r>
              <a:rPr lang="en-US" b="0" i="0" u="none" strike="noStrike" dirty="0">
                <a:solidFill>
                  <a:srgbClr val="242729"/>
                </a:solidFill>
                <a:effectLst/>
                <a:latin typeface="MathJax_Main"/>
              </a:rPr>
              <a:t>=0</a:t>
            </a:r>
            <a:r>
              <a:rPr lang="en-US" b="0" i="0" u="none" strike="noStrike" dirty="0">
                <a:solidFill>
                  <a:srgbClr val="242729"/>
                </a:solidFill>
                <a:effectLst/>
                <a:latin typeface="inherit"/>
              </a:rPr>
              <a:t>cos⁡θ=0</a:t>
            </a:r>
            <a:r>
              <a:rPr lang="en-US" b="0" i="0" dirty="0">
                <a:solidFill>
                  <a:srgbClr val="242729"/>
                </a:solidFill>
                <a:effectLst/>
                <a:latin typeface="-apple-system"/>
              </a:rPr>
              <a:t>, where there exists a singularity in the rotation -- there will be multiple solutions.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6B279-7FC6-4E1D-8FC6-49EAE31E7556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8849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https://en.wikipedia.org/wiki/Euler_angles</a:t>
            </a:r>
          </a:p>
          <a:p>
            <a:r>
              <a:rPr lang="en-CA" dirty="0"/>
              <a:t>https://math.stackexchange.com/questions/147028/are-euler-angles-the-same-as-pitch-roll-and-yaw</a:t>
            </a:r>
          </a:p>
          <a:p>
            <a:endParaRPr lang="en-CA" dirty="0"/>
          </a:p>
          <a:p>
            <a:endParaRPr lang="en-CA" dirty="0"/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lato"/>
              </a:rPr>
              <a:t>Let’s go back to the fundamentals. Euler’s rotation theorem (from 1775) states that the orientation of one 3D coordinate frame with respect to another can be described by “</a:t>
            </a:r>
            <a:r>
              <a:rPr lang="en-US" b="0" i="1" dirty="0">
                <a:solidFill>
                  <a:srgbClr val="404040"/>
                </a:solidFill>
                <a:effectLst/>
                <a:latin typeface="lato"/>
              </a:rPr>
              <a:t>successive rotation about three axes such that no two successive rotations are about the same axis”.  </a:t>
            </a:r>
            <a:r>
              <a:rPr lang="en-US" b="0" i="0" dirty="0">
                <a:solidFill>
                  <a:srgbClr val="404040"/>
                </a:solidFill>
                <a:effectLst/>
                <a:latin typeface="lato"/>
              </a:rPr>
              <a:t>However  there are twelve different permutations of rotations about three axes that meet Euler’s criteria: XYX, XYZ, XZX, XZY, YXY, YXZ, YZX, YZY, ZXY, ZXZ, ZYX, ZYZ.</a:t>
            </a:r>
          </a:p>
          <a:p>
            <a:endParaRPr lang="en-US" b="0" i="0" dirty="0">
              <a:solidFill>
                <a:srgbClr val="404040"/>
              </a:solidFill>
              <a:effectLst/>
              <a:latin typeface="lato"/>
            </a:endParaRPr>
          </a:p>
          <a:p>
            <a:endParaRPr lang="en-US" b="0" i="0" dirty="0">
              <a:solidFill>
                <a:srgbClr val="404040"/>
              </a:solidFill>
              <a:effectLst/>
              <a:latin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404040"/>
                </a:solidFill>
                <a:effectLst/>
                <a:latin typeface="lato"/>
              </a:rPr>
              <a:t>Eulerian (after Euler) involves repetition, but not successively, of rotations about one particular axis: XYX, XZX, YXY, YZY, ZXZ, or ZYZ.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6B279-7FC6-4E1D-8FC6-49EAE31E7556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4847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https://pubmed.ncbi.nlm.nih.gov/28153359/</a:t>
            </a:r>
          </a:p>
          <a:p>
            <a:pPr marL="228600" indent="-228600">
              <a:buAutoNum type="arabicPeriod"/>
            </a:pPr>
            <a:r>
              <a:rPr lang="en-CA" dirty="0"/>
              <a:t>https://cdn.ymaws.com/www.asvcp.org/resource/resmgr/QALS/Allowable_Error/ASVCP_Allowable_Total_Error_.pdf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6B279-7FC6-4E1D-8FC6-49EAE31E7556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0141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4B8E8-8BF5-4013-9679-58E3B537F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B9FD0-4DC1-463A-968E-3BA1F0C525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75ACC-89C7-4E37-9429-A0B12C422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34FFA-02D9-4712-84C3-6B9B018D5907}" type="datetimeFigureOut">
              <a:rPr lang="en-CA" smtClean="0"/>
              <a:t>2021-07-23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88FFE-1738-4B10-8F18-E9F171470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992FC-3F49-4B21-86EA-E54258FE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9326-3767-4C3F-8E33-0775AC5845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396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58FBF-D851-4154-9413-C32BE5F93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073B7A-3771-48F4-BC1F-6C86A8676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92C92-DB3E-450C-A121-2FCE54C20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34FFA-02D9-4712-84C3-6B9B018D5907}" type="datetimeFigureOut">
              <a:rPr lang="en-CA" smtClean="0"/>
              <a:t>2021-07-23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8DB8E-4E6E-4057-862E-E88DA3137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0A80A-92D4-45B7-9CD4-5CD85BFB1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9326-3767-4C3F-8E33-0775AC5845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1394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25E266-C9EE-42A3-AF9F-222BE2CAFD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59117-682B-49B2-8121-9C4ABBD37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A6EBF-B13C-4758-A3B2-883C73FAF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34FFA-02D9-4712-84C3-6B9B018D5907}" type="datetimeFigureOut">
              <a:rPr lang="en-CA" smtClean="0"/>
              <a:t>2021-07-23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9DDA-8A2B-4F0C-B2E8-467C2067A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B48BD-132C-46CB-A4D6-B531F4E71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9326-3767-4C3F-8E33-0775AC5845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8320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43B5-F0D3-4FDB-94DF-B047E395C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4DA9A-A5D1-4D57-B0E7-317EFCC97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BE210-ECA5-41C8-8E7B-99C6CFE27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34FFA-02D9-4712-84C3-6B9B018D5907}" type="datetimeFigureOut">
              <a:rPr lang="en-CA" smtClean="0"/>
              <a:t>2021-07-23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4208-6505-4D9F-AF4A-A20A83CC7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70A01-EBA3-4D62-880A-A8685B13D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9326-3767-4C3F-8E33-0775AC5845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5658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DD1F0-F086-4689-873F-E51BC5CC3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B0851-3401-4867-A231-0CAA783EE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63A81-09A3-43A7-9486-776C00F09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34FFA-02D9-4712-84C3-6B9B018D5907}" type="datetimeFigureOut">
              <a:rPr lang="en-CA" smtClean="0"/>
              <a:t>2021-07-23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14E0B-8CAF-4755-82DF-A5F365A67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97D5B-171B-41F8-A988-C35EE30BA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9326-3767-4C3F-8E33-0775AC5845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3287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23E0F-5A7C-44F8-B830-BE5D8E02B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5B7BE-0B34-4297-8015-F2877CCD01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57D643-5ED9-4A91-9CFF-8508B9D10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8C010-24E8-4E68-8830-404351EBE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34FFA-02D9-4712-84C3-6B9B018D5907}" type="datetimeFigureOut">
              <a:rPr lang="en-CA" smtClean="0"/>
              <a:t>2021-07-23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B1FEE-6D7C-4FBD-894F-10BC53C9E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B1FA5-3696-46BB-AB9A-BD1005C5F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9326-3767-4C3F-8E33-0775AC5845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6102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14BF-B054-4FA7-B45B-509D963A8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01C60-5F86-406F-B4C2-D2ED8EAC8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6A308B-D827-4A48-BC86-D6EE68CFB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BB75C-E630-4736-A872-3494B3B8DB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5A985-4910-4585-8C9F-AA0A9AA41D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01AB78-E956-4BD8-80D3-D4ADD95FD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34FFA-02D9-4712-84C3-6B9B018D5907}" type="datetimeFigureOut">
              <a:rPr lang="en-CA" smtClean="0"/>
              <a:t>2021-07-23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0E1B2D-0D8E-44F4-9974-FC2012AA7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AE0F1C-DE7A-4BD5-A7FB-4E3BA226C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9326-3767-4C3F-8E33-0775AC5845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1995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32A6-1533-4DA6-A1F5-6ABB15973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4A7484-A439-44A0-A9B9-98E2EDE85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34FFA-02D9-4712-84C3-6B9B018D5907}" type="datetimeFigureOut">
              <a:rPr lang="en-CA" smtClean="0"/>
              <a:t>2021-07-23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DBA090-F3FC-463A-A2A7-821E37777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BF0C8-FCD0-4456-8FAA-2D54192A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9326-3767-4C3F-8E33-0775AC5845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1960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1A325E-A44B-4756-B33A-413455135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34FFA-02D9-4712-84C3-6B9B018D5907}" type="datetimeFigureOut">
              <a:rPr lang="en-CA" smtClean="0"/>
              <a:t>2021-07-23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F97ED-E8D9-43A1-BED4-94858FBBE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21995-FA32-4DDD-A356-1243BCA1C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9326-3767-4C3F-8E33-0775AC5845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9713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EE6C8-099B-4F79-9CA0-37BAB4D01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DB999-672E-4895-B758-423701F72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9A6788-A591-4689-91CB-BE1D91B1E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BB2D3-08C6-4548-9604-FDBF7E18B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34FFA-02D9-4712-84C3-6B9B018D5907}" type="datetimeFigureOut">
              <a:rPr lang="en-CA" smtClean="0"/>
              <a:t>2021-07-23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3CE3D-AD0F-48E5-AC37-9BB200438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4843C-B473-4877-8EC1-773583725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9326-3767-4C3F-8E33-0775AC5845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5764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3264F-BC4C-4FE0-B96B-D642AF881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7389E0-262B-4D8A-81B2-3DBD6D4354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3649A-300A-4A75-96C0-C812F9F33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0F3CF-DE49-4744-91A6-48950EAED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34FFA-02D9-4712-84C3-6B9B018D5907}" type="datetimeFigureOut">
              <a:rPr lang="en-CA" smtClean="0"/>
              <a:t>2021-07-23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F082D-C35C-462D-B681-F3D424964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A6A2D-89E5-401A-A0D6-FA869D580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9326-3767-4C3F-8E33-0775AC5845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2403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B22AF4-3E43-4FEF-83E5-88BF9EF2B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5E669-D7AA-4205-8BA6-D46CBD10F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BCA17-AD52-47CF-BA39-28F45E562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34FFA-02D9-4712-84C3-6B9B018D5907}" type="datetimeFigureOut">
              <a:rPr lang="en-CA" smtClean="0"/>
              <a:t>2021-07-23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D1886-4603-4F5F-815D-072CB0A1B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4D461-34DC-41CB-AE98-82A801741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19326-3767-4C3F-8E33-0775AC5845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805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9" Type="http://schemas.openxmlformats.org/officeDocument/2006/relationships/customXml" Target="../ink/ink18.xml"/><Relationship Id="rId21" Type="http://schemas.openxmlformats.org/officeDocument/2006/relationships/customXml" Target="../ink/ink9.xml"/><Relationship Id="rId34" Type="http://schemas.openxmlformats.org/officeDocument/2006/relationships/image" Target="../media/image18.png"/><Relationship Id="rId42" Type="http://schemas.openxmlformats.org/officeDocument/2006/relationships/image" Target="../media/image22.png"/><Relationship Id="rId47" Type="http://schemas.openxmlformats.org/officeDocument/2006/relationships/customXml" Target="../ink/ink22.xml"/><Relationship Id="rId50" Type="http://schemas.openxmlformats.org/officeDocument/2006/relationships/image" Target="../media/image26.png"/><Relationship Id="rId55" Type="http://schemas.openxmlformats.org/officeDocument/2006/relationships/customXml" Target="../ink/ink26.xml"/><Relationship Id="rId7" Type="http://schemas.openxmlformats.org/officeDocument/2006/relationships/customXml" Target="../ink/ink2.xml"/><Relationship Id="rId12" Type="http://schemas.openxmlformats.org/officeDocument/2006/relationships/image" Target="../media/image7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customXml" Target="../ink/ink15.xml"/><Relationship Id="rId38" Type="http://schemas.openxmlformats.org/officeDocument/2006/relationships/image" Target="../media/image20.png"/><Relationship Id="rId46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29" Type="http://schemas.openxmlformats.org/officeDocument/2006/relationships/customXml" Target="../ink/ink13.xml"/><Relationship Id="rId41" Type="http://schemas.openxmlformats.org/officeDocument/2006/relationships/customXml" Target="../ink/ink19.xml"/><Relationship Id="rId5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4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37" Type="http://schemas.openxmlformats.org/officeDocument/2006/relationships/customXml" Target="../ink/ink17.xml"/><Relationship Id="rId40" Type="http://schemas.openxmlformats.org/officeDocument/2006/relationships/image" Target="../media/image21.png"/><Relationship Id="rId45" Type="http://schemas.openxmlformats.org/officeDocument/2006/relationships/customXml" Target="../ink/ink21.xml"/><Relationship Id="rId53" Type="http://schemas.openxmlformats.org/officeDocument/2006/relationships/customXml" Target="../ink/ink25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49" Type="http://schemas.openxmlformats.org/officeDocument/2006/relationships/customXml" Target="../ink/ink23.xml"/><Relationship Id="rId10" Type="http://schemas.openxmlformats.org/officeDocument/2006/relationships/image" Target="../media/image6.png"/><Relationship Id="rId19" Type="http://schemas.openxmlformats.org/officeDocument/2006/relationships/customXml" Target="../ink/ink8.xml"/><Relationship Id="rId31" Type="http://schemas.openxmlformats.org/officeDocument/2006/relationships/customXml" Target="../ink/ink14.xml"/><Relationship Id="rId44" Type="http://schemas.openxmlformats.org/officeDocument/2006/relationships/image" Target="../media/image23.png"/><Relationship Id="rId52" Type="http://schemas.openxmlformats.org/officeDocument/2006/relationships/image" Target="../media/image27.png"/><Relationship Id="rId4" Type="http://schemas.openxmlformats.org/officeDocument/2006/relationships/image" Target="../media/image3.gif"/><Relationship Id="rId9" Type="http://schemas.openxmlformats.org/officeDocument/2006/relationships/customXml" Target="../ink/ink3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12.xml"/><Relationship Id="rId30" Type="http://schemas.openxmlformats.org/officeDocument/2006/relationships/image" Target="../media/image16.png"/><Relationship Id="rId35" Type="http://schemas.openxmlformats.org/officeDocument/2006/relationships/customXml" Target="../ink/ink16.xml"/><Relationship Id="rId43" Type="http://schemas.openxmlformats.org/officeDocument/2006/relationships/customXml" Target="../ink/ink20.xml"/><Relationship Id="rId48" Type="http://schemas.openxmlformats.org/officeDocument/2006/relationships/image" Target="../media/image25.png"/><Relationship Id="rId56" Type="http://schemas.openxmlformats.org/officeDocument/2006/relationships/image" Target="../media/image29.png"/><Relationship Id="rId8" Type="http://schemas.openxmlformats.org/officeDocument/2006/relationships/image" Target="../media/image5.png"/><Relationship Id="rId51" Type="http://schemas.openxmlformats.org/officeDocument/2006/relationships/customXml" Target="../ink/ink24.xml"/><Relationship Id="rId3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766E7-BEA7-4B1B-A7C9-36238A499E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Calibration Quality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FE7DB7-D7DA-4D53-8B11-E939E38C12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Comparing single trial registration matrix  to “ground truth” registration matrix obtained from a combined 24 trials 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90364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C736E-BD4D-41B2-B0CE-397EF983C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C7F2D3-D5C0-4B4F-971A-EDC2572CF2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54200"/>
            <a:ext cx="6142404" cy="4351338"/>
          </a:xfrm>
        </p:spPr>
      </p:pic>
    </p:spTree>
    <p:extLst>
      <p:ext uri="{BB962C8B-B14F-4D97-AF65-F5344CB8AC3E}">
        <p14:creationId xmlns:p14="http://schemas.microsoft.com/office/powerpoint/2010/main" val="3106515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76D4A-CD5B-4D1D-A011-CBDA35387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Roll, pitch, yaw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67C294-96E3-45E3-B19E-D07ED23040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5465" y="1825625"/>
            <a:ext cx="5641069" cy="4351338"/>
          </a:xfrm>
        </p:spPr>
      </p:pic>
    </p:spTree>
    <p:extLst>
      <p:ext uri="{BB962C8B-B14F-4D97-AF65-F5344CB8AC3E}">
        <p14:creationId xmlns:p14="http://schemas.microsoft.com/office/powerpoint/2010/main" val="555240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DEF84-A8B0-408D-81C1-6D8CEE84D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Roll, pitch, yaw Stats in deg</a:t>
            </a:r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81908F-A003-43A2-9CBD-9AB60D42BB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From each trial’s registration matrix, get the roll, pitch, yaw angles ( degrees) from its rotation matrix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 Calculate mean  and std over the 5 trials</a:t>
            </a:r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E8A6BB-6D49-460E-85A9-5F4AD8DBD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64" y="2177760"/>
            <a:ext cx="5398895" cy="87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21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4F6FD5-3E7B-474B-B55E-3FBE597A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  Stats in mm</a:t>
            </a:r>
            <a:endParaRPr lang="en-CA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F9B1287-9698-4F75-AAC6-5E3953E7D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587" y="2714625"/>
            <a:ext cx="73628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651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24905-FC0D-47A2-82F0-4F84D5C4B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622EF333-4E12-4D49-8998-863E860279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9" t="49366" r="-399" b="820"/>
          <a:stretch/>
        </p:blipFill>
        <p:spPr>
          <a:xfrm>
            <a:off x="607054" y="2411217"/>
            <a:ext cx="8249255" cy="1325563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6C492EC8-8249-4AD1-AF97-6C09E4EEE4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54" y="4144109"/>
            <a:ext cx="3571875" cy="25303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A4C4FED-5A48-47B0-A9C7-8AEBDE0EF23B}"/>
              </a:ext>
            </a:extLst>
          </p:cNvPr>
          <p:cNvSpPr txBox="1"/>
          <p:nvPr/>
        </p:nvSpPr>
        <p:spPr>
          <a:xfrm>
            <a:off x="5370395" y="4393621"/>
            <a:ext cx="38007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Alpha ( phi)= 37.98 deg</a:t>
            </a:r>
          </a:p>
          <a:p>
            <a:endParaRPr lang="en-US" dirty="0"/>
          </a:p>
          <a:p>
            <a:r>
              <a:rPr lang="en-US" dirty="0"/>
              <a:t>Beta (theta) = -68.14deg</a:t>
            </a:r>
          </a:p>
          <a:p>
            <a:endParaRPr lang="en-US" dirty="0"/>
          </a:p>
          <a:p>
            <a:r>
              <a:rPr lang="en-US" dirty="0"/>
              <a:t>Gamma (psi) = 66.83 deg</a:t>
            </a:r>
          </a:p>
          <a:p>
            <a:endParaRPr lang="en-US" dirty="0"/>
          </a:p>
          <a:p>
            <a:endParaRPr lang="en-CA" dirty="0"/>
          </a:p>
        </p:txBody>
      </p:sp>
      <p:sp>
        <p:nvSpPr>
          <p:cNvPr id="12" name="&quot;Not Allowed&quot; Symbol 11">
            <a:extLst>
              <a:ext uri="{FF2B5EF4-FFF2-40B4-BE49-F238E27FC236}">
                <a16:creationId xmlns:a16="http://schemas.microsoft.com/office/drawing/2014/main" id="{31E46032-AC14-4D55-BE4F-2CB306A1CBFB}"/>
              </a:ext>
            </a:extLst>
          </p:cNvPr>
          <p:cNvSpPr/>
          <p:nvPr/>
        </p:nvSpPr>
        <p:spPr>
          <a:xfrm>
            <a:off x="583809" y="935502"/>
            <a:ext cx="6703256" cy="5795889"/>
          </a:xfrm>
          <a:prstGeom prst="noSmoking">
            <a:avLst>
              <a:gd name="adj" fmla="val 760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CB19BE-993E-4685-AB77-608895DBF169}"/>
              </a:ext>
            </a:extLst>
          </p:cNvPr>
          <p:cNvSpPr txBox="1"/>
          <p:nvPr/>
        </p:nvSpPr>
        <p:spPr>
          <a:xfrm>
            <a:off x="6632917" y="724486"/>
            <a:ext cx="455089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FF0000"/>
                </a:solidFill>
              </a:rPr>
              <a:t>Not that intuitive!</a:t>
            </a:r>
            <a:endParaRPr lang="en-CA" sz="2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674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2E1AA-3B79-4B4F-9F14-78B002E69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and TAE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29BA33-3B6E-4BCB-942B-3674C5846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78506" cy="4351338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Calculate Bias for translation and angles</a:t>
            </a:r>
          </a:p>
          <a:p>
            <a:pPr marL="514350" indent="-514350">
              <a:buAutoNum type="arabicParenR"/>
            </a:pPr>
            <a:r>
              <a:rPr lang="en-US" dirty="0"/>
              <a:t>Calculated TAE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0" indent="0">
              <a:buNone/>
            </a:pPr>
            <a:r>
              <a:rPr lang="en-CA" dirty="0"/>
              <a:t>*** Ground Truth is the Calibration  Registration Matrix, and its corresponding angles, derived from 24 trials!</a:t>
            </a:r>
            <a:endParaRPr lang="en-US" dirty="0"/>
          </a:p>
        </p:txBody>
      </p:sp>
      <p:pic>
        <p:nvPicPr>
          <p:cNvPr id="7" name="Picture 2" descr="Graph of total analytical error standard deviation and bias">
            <a:extLst>
              <a:ext uri="{FF2B5EF4-FFF2-40B4-BE49-F238E27FC236}">
                <a16:creationId xmlns:a16="http://schemas.microsoft.com/office/drawing/2014/main" id="{52052BCC-1114-47C1-8BA9-F34C0D1BF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402" y="2187881"/>
            <a:ext cx="3810000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827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96593-8803-4B38-A5BE-D6E963727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EC9EE-A9BB-474E-9418-FF33E0688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Includes imprecision and trueness ( bias) [1]</a:t>
            </a:r>
          </a:p>
          <a:p>
            <a:r>
              <a:rPr lang="en-CA" dirty="0"/>
              <a:t>TE (total error, a.k.a. total analytical error) – The sum of random error (imprecision) and systematic error (bias or inaccuracy). [2]</a:t>
            </a:r>
          </a:p>
        </p:txBody>
      </p:sp>
    </p:spTree>
    <p:extLst>
      <p:ext uri="{BB962C8B-B14F-4D97-AF65-F5344CB8AC3E}">
        <p14:creationId xmlns:p14="http://schemas.microsoft.com/office/powerpoint/2010/main" val="2593273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CEAC8-24DE-4EAF-A7F4-9CA2C0560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Ground Truth ( aruco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kuka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760B6-706D-4355-B177-B493BCBC0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2724150"/>
            <a:ext cx="117062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908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0ED65B1-BA01-4B0B-98B6-047FAE23B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TAE </a:t>
            </a:r>
            <a:endParaRPr lang="en-C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BCB5EDC-0321-486F-A815-DCBBF5FFD1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Angles [deg]</a:t>
            </a:r>
            <a:endParaRPr lang="en-CA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A92FBCD-A532-4C9E-ADCC-6DD8A6FB0F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Translation [mm]</a:t>
            </a:r>
            <a:endParaRPr lang="en-CA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E07C631-23B9-4834-A976-DCE71B18E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91" y="3708564"/>
            <a:ext cx="5043054" cy="97773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BEF191F-8BE5-44D5-8A7E-757B09ABD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746" y="3708564"/>
            <a:ext cx="5762525" cy="97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640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3299437-7502-41DE-9B32-51C501162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GT and TAE all together</a:t>
            </a:r>
            <a:endParaRPr lang="en-CA" dirty="0"/>
          </a:p>
        </p:txBody>
      </p:sp>
      <p:pic>
        <p:nvPicPr>
          <p:cNvPr id="11" name="Picture 2" descr="Graph of total analytical error standard deviation and bias">
            <a:extLst>
              <a:ext uri="{FF2B5EF4-FFF2-40B4-BE49-F238E27FC236}">
                <a16:creationId xmlns:a16="http://schemas.microsoft.com/office/drawing/2014/main" id="{4A6D222A-AA73-4353-944D-98E8FF04B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9324"/>
            <a:ext cx="3136037" cy="192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0233592-1661-4759-A712-B751BABDFFE0}"/>
              </a:ext>
            </a:extLst>
          </p:cNvPr>
          <p:cNvSpPr txBox="1"/>
          <p:nvPr/>
        </p:nvSpPr>
        <p:spPr>
          <a:xfrm>
            <a:off x="131618" y="4270458"/>
            <a:ext cx="12115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Takeaways:  Comparing the single trial to 24 trials derived registration matrix,  gives the corresponding bias and TAE. </a:t>
            </a:r>
          </a:p>
          <a:p>
            <a:r>
              <a:rPr lang="en-US" dirty="0"/>
              <a:t>BIAS &amp; Error of rotational angles ( roll, pitch, yaw) &lt;1 deg</a:t>
            </a:r>
          </a:p>
          <a:p>
            <a:r>
              <a:rPr lang="en-US" dirty="0"/>
              <a:t>BIAS  of translation &lt;2mm.  TEA: shows that translation is more imprecise with single trials ( only 4 point coordinates)</a:t>
            </a:r>
          </a:p>
          <a:p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  </a:t>
            </a:r>
            <a:r>
              <a:rPr lang="en-US" dirty="0" err="1">
                <a:sym typeface="Wingdings" panose="05000000000000000000" pitchFamily="2" charset="2"/>
              </a:rPr>
              <a:t>Realsense</a:t>
            </a:r>
            <a:r>
              <a:rPr lang="en-US" dirty="0">
                <a:sym typeface="Wingdings" panose="05000000000000000000" pitchFamily="2" charset="2"/>
              </a:rPr>
              <a:t> to </a:t>
            </a:r>
            <a:r>
              <a:rPr lang="en-US" dirty="0" err="1">
                <a:sym typeface="Wingdings" panose="05000000000000000000" pitchFamily="2" charset="2"/>
              </a:rPr>
              <a:t>kuka</a:t>
            </a:r>
            <a:r>
              <a:rPr lang="en-US" dirty="0">
                <a:sym typeface="Wingdings" panose="05000000000000000000" pitchFamily="2" charset="2"/>
              </a:rPr>
              <a:t> registration calibration should use more than 4 points  to obtain the registration matrix, to reduce the TAE. </a:t>
            </a:r>
            <a:r>
              <a:rPr lang="en-US" dirty="0"/>
              <a:t>TAE depends on the repeatability of the robot, as well as the noise of the aruco marker 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 Evaluation of position and tracking will thus be done using the 24 trials-based registration matrix.  Future recommendations: optimize the registration precision and accuracy .</a:t>
            </a:r>
            <a:endParaRPr lang="en-US" dirty="0"/>
          </a:p>
          <a:p>
            <a:endParaRPr lang="en-CA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E3310D7-9BA8-43E6-8366-0F54A6B06A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6625"/>
          <a:stretch/>
        </p:blipFill>
        <p:spPr>
          <a:xfrm>
            <a:off x="575396" y="1808749"/>
            <a:ext cx="6968404" cy="100648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17567DB-83C5-409F-A65D-4EE72BC341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545" y="3278727"/>
            <a:ext cx="5043054" cy="9777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4CA470F-CAB5-4980-888B-9D7D4CF797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292723"/>
            <a:ext cx="5762525" cy="97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88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21D46-D72C-4BB6-9362-992CAF156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trike="sngStrike" dirty="0"/>
              <a:t>Kuka</a:t>
            </a:r>
            <a:r>
              <a:rPr lang="en-US" strike="sngStrike" dirty="0">
                <a:sym typeface="Wingdings" panose="05000000000000000000" pitchFamily="2" charset="2"/>
              </a:rPr>
              <a:t> Aruco   </a:t>
            </a:r>
            <a:r>
              <a:rPr lang="en-US" dirty="0" err="1">
                <a:sym typeface="Wingdings" panose="05000000000000000000" pitchFamily="2" charset="2"/>
              </a:rPr>
              <a:t>ArucoKUKA</a:t>
            </a:r>
            <a:r>
              <a:rPr lang="en-US" dirty="0">
                <a:sym typeface="Wingdings" panose="05000000000000000000" pitchFamily="2" charset="2"/>
              </a:rPr>
              <a:t> Registration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BF577-893F-4437-A958-DDF0D07B1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29 calibration trials captures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ym typeface="Wingdings" panose="05000000000000000000" pitchFamily="2" charset="2"/>
              </a:rPr>
              <a:t>5 for repeatability</a:t>
            </a:r>
            <a:r>
              <a:rPr lang="en-US" dirty="0">
                <a:sym typeface="Wingdings" panose="05000000000000000000" pitchFamily="2" charset="2"/>
              </a:rPr>
              <a:t> +24 for registration matrix</a:t>
            </a:r>
          </a:p>
          <a:p>
            <a:r>
              <a:rPr lang="en-US" dirty="0">
                <a:sym typeface="Wingdings" panose="05000000000000000000" pitchFamily="2" charset="2"/>
              </a:rPr>
              <a:t>JSON Calibration</a:t>
            </a:r>
          </a:p>
          <a:p>
            <a:r>
              <a:rPr lang="en-US" dirty="0">
                <a:sym typeface="Wingdings" panose="05000000000000000000" pitchFamily="2" charset="2"/>
              </a:rPr>
              <a:t>Get registration matrix ( source=JSON, target=aruco X24 trials)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3075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559D8-AE2A-4C98-AB5D-55E543116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 matrix  (24 trials)</a:t>
            </a:r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32A5E6-FE27-4193-8DC4-E28FFEC21D52}"/>
              </a:ext>
            </a:extLst>
          </p:cNvPr>
          <p:cNvSpPr txBox="1"/>
          <p:nvPr/>
        </p:nvSpPr>
        <p:spPr>
          <a:xfrm>
            <a:off x="492919" y="1690688"/>
            <a:ext cx="68222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= GROUND TRUTH</a:t>
            </a:r>
            <a:endParaRPr lang="en-CA" sz="3000" b="1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5079136-744C-4F03-A07B-376553D36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5" y="2486025"/>
            <a:ext cx="10572750" cy="18859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606C4AB-D806-4A3C-9B5E-D48B3FFCCF8E}"/>
              </a:ext>
            </a:extLst>
          </p:cNvPr>
          <p:cNvSpPr txBox="1"/>
          <p:nvPr/>
        </p:nvSpPr>
        <p:spPr>
          <a:xfrm>
            <a:off x="492919" y="61235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** Original in meters: analysis later converted to millimeters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36814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CF121-05AC-47AA-A09E-BE496E24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Repeatability of Registration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64CED-3E7B-4A7C-8E7D-CE54BAE2F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5 Trials ( 4 positions each)</a:t>
            </a:r>
          </a:p>
          <a:p>
            <a:r>
              <a:rPr lang="en-US" dirty="0"/>
              <a:t>Calculate their individual registration matrix</a:t>
            </a:r>
            <a:r>
              <a:rPr lang="en-CA" dirty="0"/>
              <a:t> T</a:t>
            </a:r>
          </a:p>
          <a:p>
            <a:r>
              <a:rPr lang="en-CA" dirty="0"/>
              <a:t>Get mean and std of each T component ( for Rotation and translation matrices) </a:t>
            </a:r>
          </a:p>
          <a:p>
            <a:r>
              <a:rPr lang="en-CA" dirty="0"/>
              <a:t>Calculate their respective bias</a:t>
            </a:r>
          </a:p>
          <a:p>
            <a:r>
              <a:rPr lang="en-CA" dirty="0"/>
              <a:t>Calculate their respective TAE: total analytical error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96362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0E62F-393F-4CD6-92AC-92B16C088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Content Placeholder 4" descr="A picture containing text, scoreboard&#10;&#10;Description automatically generated">
            <a:extLst>
              <a:ext uri="{FF2B5EF4-FFF2-40B4-BE49-F238E27FC236}">
                <a16:creationId xmlns:a16="http://schemas.microsoft.com/office/drawing/2014/main" id="{957D1E62-864C-48D9-A168-D72863966A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68" y="1948376"/>
            <a:ext cx="4246869" cy="212343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8B42E9E-542F-4DE2-A34E-A2A54D223AAF}"/>
              </a:ext>
            </a:extLst>
          </p:cNvPr>
          <p:cNvSpPr/>
          <p:nvPr/>
        </p:nvSpPr>
        <p:spPr>
          <a:xfrm>
            <a:off x="1882588" y="1886903"/>
            <a:ext cx="3027510" cy="17476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8396D1-4226-4279-A3DB-83052E6D6BDA}"/>
              </a:ext>
            </a:extLst>
          </p:cNvPr>
          <p:cNvCxnSpPr/>
          <p:nvPr/>
        </p:nvCxnSpPr>
        <p:spPr>
          <a:xfrm>
            <a:off x="5076746" y="2806829"/>
            <a:ext cx="229224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E8B389C-2946-427F-B590-BB984E899DC5}"/>
              </a:ext>
            </a:extLst>
          </p:cNvPr>
          <p:cNvSpPr txBox="1"/>
          <p:nvPr/>
        </p:nvSpPr>
        <p:spPr>
          <a:xfrm>
            <a:off x="7845398" y="2266790"/>
            <a:ext cx="3288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Registration matrix obtained from 24 trials = “Ground  Truth”</a:t>
            </a:r>
            <a:endParaRPr lang="en-CA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4F9074-90B1-4734-A5E0-0B191C42B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18" y="4484717"/>
            <a:ext cx="4561035" cy="1944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D220897-2BD4-4F97-8F59-B19E07DFB2D9}"/>
              </a:ext>
            </a:extLst>
          </p:cNvPr>
          <p:cNvSpPr txBox="1"/>
          <p:nvPr/>
        </p:nvSpPr>
        <p:spPr>
          <a:xfrm>
            <a:off x="6096000" y="4249271"/>
            <a:ext cx="42774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registration matrix for each of the 5  trials used for repeatability.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>
                <a:sym typeface="Wingdings" panose="05000000000000000000" pitchFamily="2" charset="2"/>
              </a:rPr>
              <a:t>Get their combined component means and std.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>
                <a:sym typeface="Wingdings" panose="05000000000000000000" pitchFamily="2" charset="2"/>
              </a:rPr>
              <a:t>Compare with ground truth</a:t>
            </a:r>
            <a:endParaRPr lang="en-CA" dirty="0"/>
          </a:p>
        </p:txBody>
      </p:sp>
      <p:grpSp>
        <p:nvGrpSpPr>
          <p:cNvPr id="1032" name="Group 1031">
            <a:extLst>
              <a:ext uri="{FF2B5EF4-FFF2-40B4-BE49-F238E27FC236}">
                <a16:creationId xmlns:a16="http://schemas.microsoft.com/office/drawing/2014/main" id="{8D3E1B92-94BF-4484-918E-CCAFDE4E8FB8}"/>
              </a:ext>
            </a:extLst>
          </p:cNvPr>
          <p:cNvGrpSpPr/>
          <p:nvPr/>
        </p:nvGrpSpPr>
        <p:grpSpPr>
          <a:xfrm>
            <a:off x="926662" y="2272625"/>
            <a:ext cx="699120" cy="1450080"/>
            <a:chOff x="926662" y="2272625"/>
            <a:chExt cx="699120" cy="145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78762A6-B503-4FDD-86D7-D0FBED041C5E}"/>
                    </a:ext>
                  </a:extLst>
                </p14:cNvPr>
                <p14:cNvContentPartPr/>
                <p14:nvPr/>
              </p14:nvContentPartPr>
              <p14:xfrm>
                <a:off x="1060942" y="2771585"/>
                <a:ext cx="436680" cy="234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78762A6-B503-4FDD-86D7-D0FBED041C5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51942" y="2762585"/>
                  <a:ext cx="45432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17A450A-C1FE-4848-8DBA-06FECC044540}"/>
                    </a:ext>
                  </a:extLst>
                </p14:cNvPr>
                <p14:cNvContentPartPr/>
                <p14:nvPr/>
              </p14:nvContentPartPr>
              <p14:xfrm>
                <a:off x="1074622" y="3060305"/>
                <a:ext cx="349920" cy="2336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17A450A-C1FE-4848-8DBA-06FECC04454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65982" y="3051305"/>
                  <a:ext cx="3675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2BD6FF9-0F9C-4CB0-A62C-C55E849157D1}"/>
                    </a:ext>
                  </a:extLst>
                </p14:cNvPr>
                <p14:cNvContentPartPr/>
                <p14:nvPr/>
              </p14:nvContentPartPr>
              <p14:xfrm>
                <a:off x="926662" y="2418425"/>
                <a:ext cx="154440" cy="271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2BD6FF9-0F9C-4CB0-A62C-C55E849157D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18022" y="2409425"/>
                  <a:ext cx="17208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57090F5-836C-431E-BAA2-AECEC3D6344D}"/>
                    </a:ext>
                  </a:extLst>
                </p14:cNvPr>
                <p14:cNvContentPartPr/>
                <p14:nvPr/>
              </p14:nvContentPartPr>
              <p14:xfrm>
                <a:off x="1005502" y="2398625"/>
                <a:ext cx="207000" cy="262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57090F5-836C-431E-BAA2-AECEC3D6344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96502" y="2389985"/>
                  <a:ext cx="2246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900BC9B-4C65-4B69-8D25-86EF1AE2B180}"/>
                    </a:ext>
                  </a:extLst>
                </p14:cNvPr>
                <p14:cNvContentPartPr/>
                <p14:nvPr/>
              </p14:nvContentPartPr>
              <p14:xfrm>
                <a:off x="1159582" y="2430665"/>
                <a:ext cx="177480" cy="1594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900BC9B-4C65-4B69-8D25-86EF1AE2B18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50582" y="2421665"/>
                  <a:ext cx="1951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DD78A46-1C49-4C87-AC38-FDD845CAA642}"/>
                    </a:ext>
                  </a:extLst>
                </p14:cNvPr>
                <p14:cNvContentPartPr/>
                <p14:nvPr/>
              </p14:nvContentPartPr>
              <p14:xfrm>
                <a:off x="1276222" y="2291345"/>
                <a:ext cx="134640" cy="2336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DD78A46-1C49-4C87-AC38-FDD845CAA64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267222" y="2282705"/>
                  <a:ext cx="1522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5461A5E-ACF6-40BE-9CB4-D17273A62FED}"/>
                    </a:ext>
                  </a:extLst>
                </p14:cNvPr>
                <p14:cNvContentPartPr/>
                <p14:nvPr/>
              </p14:nvContentPartPr>
              <p14:xfrm>
                <a:off x="1335262" y="2307545"/>
                <a:ext cx="155880" cy="1638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5461A5E-ACF6-40BE-9CB4-D17273A62FE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26262" y="2298545"/>
                  <a:ext cx="1735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877E1D8-C259-4CEE-8AA9-F83B905FE5B3}"/>
                    </a:ext>
                  </a:extLst>
                </p14:cNvPr>
                <p14:cNvContentPartPr/>
                <p14:nvPr/>
              </p14:nvContentPartPr>
              <p14:xfrm>
                <a:off x="1457662" y="2272625"/>
                <a:ext cx="168120" cy="1566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877E1D8-C259-4CEE-8AA9-F83B905FE5B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449022" y="2263625"/>
                  <a:ext cx="1857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DE8C680-B8F7-44B7-801A-EF258DB61C88}"/>
                    </a:ext>
                  </a:extLst>
                </p14:cNvPr>
                <p14:cNvContentPartPr/>
                <p14:nvPr/>
              </p14:nvContentPartPr>
              <p14:xfrm>
                <a:off x="934582" y="3535865"/>
                <a:ext cx="159480" cy="1868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DE8C680-B8F7-44B7-801A-EF258DB61C8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25942" y="3527225"/>
                  <a:ext cx="1771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9385913-A221-49F4-8A06-A66C0770C04E}"/>
                    </a:ext>
                  </a:extLst>
                </p14:cNvPr>
                <p14:cNvContentPartPr/>
                <p14:nvPr/>
              </p14:nvContentPartPr>
              <p14:xfrm>
                <a:off x="937462" y="3477545"/>
                <a:ext cx="216000" cy="162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9385913-A221-49F4-8A06-A66C0770C04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28822" y="3468545"/>
                  <a:ext cx="2336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055CE6F-6973-4055-BBA0-391F91AD11F4}"/>
                    </a:ext>
                  </a:extLst>
                </p14:cNvPr>
                <p14:cNvContentPartPr/>
                <p14:nvPr/>
              </p14:nvContentPartPr>
              <p14:xfrm>
                <a:off x="1011262" y="3404105"/>
                <a:ext cx="377280" cy="2422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055CE6F-6973-4055-BBA0-391F91AD11F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02622" y="3395465"/>
                  <a:ext cx="39492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2D0A788-F20D-4393-AD05-CA41A5890E59}"/>
                    </a:ext>
                  </a:extLst>
                </p14:cNvPr>
                <p14:cNvContentPartPr/>
                <p14:nvPr/>
              </p14:nvContentPartPr>
              <p14:xfrm>
                <a:off x="1393942" y="3351185"/>
                <a:ext cx="121320" cy="130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2D0A788-F20D-4393-AD05-CA41A5890E5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384942" y="3342545"/>
                  <a:ext cx="1389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26237DE-7283-4A0F-8F33-88E9E6B134B0}"/>
                    </a:ext>
                  </a:extLst>
                </p14:cNvPr>
                <p14:cNvContentPartPr/>
                <p14:nvPr/>
              </p14:nvContentPartPr>
              <p14:xfrm>
                <a:off x="1453342" y="3311945"/>
                <a:ext cx="151200" cy="1432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26237DE-7283-4A0F-8F33-88E9E6B134B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444702" y="3303305"/>
                  <a:ext cx="168840" cy="160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5EFA233-18FE-4C7B-A9A4-44275E4F0483}"/>
                  </a:ext>
                </a:extLst>
              </p14:cNvPr>
              <p14:cNvContentPartPr/>
              <p14:nvPr/>
            </p14:nvContentPartPr>
            <p14:xfrm>
              <a:off x="551182" y="5304185"/>
              <a:ext cx="484560" cy="302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5EFA233-18FE-4C7B-A9A4-44275E4F048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42542" y="5295545"/>
                <a:ext cx="502200" cy="4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0" name="Group 1029">
            <a:extLst>
              <a:ext uri="{FF2B5EF4-FFF2-40B4-BE49-F238E27FC236}">
                <a16:creationId xmlns:a16="http://schemas.microsoft.com/office/drawing/2014/main" id="{EC2FE05C-BA8B-4B9F-9403-22400A59A041}"/>
              </a:ext>
            </a:extLst>
          </p:cNvPr>
          <p:cNvGrpSpPr/>
          <p:nvPr/>
        </p:nvGrpSpPr>
        <p:grpSpPr>
          <a:xfrm>
            <a:off x="474502" y="4844465"/>
            <a:ext cx="752400" cy="353520"/>
            <a:chOff x="474502" y="4844465"/>
            <a:chExt cx="752400" cy="35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68D6BD0-6E71-4E33-9189-B59FE09F9E37}"/>
                    </a:ext>
                  </a:extLst>
                </p14:cNvPr>
                <p14:cNvContentPartPr/>
                <p14:nvPr/>
              </p14:nvContentPartPr>
              <p14:xfrm>
                <a:off x="474502" y="4964345"/>
                <a:ext cx="154440" cy="233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68D6BD0-6E71-4E33-9189-B59FE09F9E3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65502" y="4955345"/>
                  <a:ext cx="1720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BA5BFD6-4D17-4FFF-9B45-BB2728AA6098}"/>
                    </a:ext>
                  </a:extLst>
                </p14:cNvPr>
                <p14:cNvContentPartPr/>
                <p14:nvPr/>
              </p14:nvContentPartPr>
              <p14:xfrm>
                <a:off x="622462" y="4921865"/>
                <a:ext cx="144720" cy="2142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BA5BFD6-4D17-4FFF-9B45-BB2728AA609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13822" y="4913225"/>
                  <a:ext cx="1623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5FCDBD5-3568-4BC3-8934-C5DC23D2EA14}"/>
                    </a:ext>
                  </a:extLst>
                </p14:cNvPr>
                <p14:cNvContentPartPr/>
                <p14:nvPr/>
              </p14:nvContentPartPr>
              <p14:xfrm>
                <a:off x="726142" y="4943825"/>
                <a:ext cx="216000" cy="1436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5FCDBD5-3568-4BC3-8934-C5DC23D2EA1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17142" y="4934825"/>
                  <a:ext cx="2336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A988D3E-4E6E-4C09-9C79-4AD7A4631797}"/>
                    </a:ext>
                  </a:extLst>
                </p14:cNvPr>
                <p14:cNvContentPartPr/>
                <p14:nvPr/>
              </p14:nvContentPartPr>
              <p14:xfrm>
                <a:off x="865462" y="4844465"/>
                <a:ext cx="132120" cy="2116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A988D3E-4E6E-4C09-9C79-4AD7A463179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56462" y="4835825"/>
                  <a:ext cx="1497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8437963-5785-4C42-8048-DAD99D0AFC09}"/>
                    </a:ext>
                  </a:extLst>
                </p14:cNvPr>
                <p14:cNvContentPartPr/>
                <p14:nvPr/>
              </p14:nvContentPartPr>
              <p14:xfrm>
                <a:off x="948622" y="4846625"/>
                <a:ext cx="136080" cy="1843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8437963-5785-4C42-8048-DAD99D0AFC0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39622" y="4837985"/>
                  <a:ext cx="1537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EF2E4EC-29F6-4415-84A8-C2A30B359354}"/>
                    </a:ext>
                  </a:extLst>
                </p14:cNvPr>
                <p14:cNvContentPartPr/>
                <p14:nvPr/>
              </p14:nvContentPartPr>
              <p14:xfrm>
                <a:off x="1062742" y="4857065"/>
                <a:ext cx="164160" cy="1357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EF2E4EC-29F6-4415-84A8-C2A30B35935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54102" y="4848065"/>
                  <a:ext cx="181800" cy="153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033" name="Ink 1032">
                <a:extLst>
                  <a:ext uri="{FF2B5EF4-FFF2-40B4-BE49-F238E27FC236}">
                    <a16:creationId xmlns:a16="http://schemas.microsoft.com/office/drawing/2014/main" id="{3F9BCB02-F401-456F-B678-6C9B9B3B3459}"/>
                  </a:ext>
                </a:extLst>
              </p14:cNvPr>
              <p14:cNvContentPartPr/>
              <p14:nvPr/>
            </p14:nvContentPartPr>
            <p14:xfrm>
              <a:off x="383782" y="5449265"/>
              <a:ext cx="428400" cy="209880"/>
            </p14:xfrm>
          </p:contentPart>
        </mc:Choice>
        <mc:Fallback>
          <p:pic>
            <p:nvPicPr>
              <p:cNvPr id="1033" name="Ink 1032">
                <a:extLst>
                  <a:ext uri="{FF2B5EF4-FFF2-40B4-BE49-F238E27FC236}">
                    <a16:creationId xmlns:a16="http://schemas.microsoft.com/office/drawing/2014/main" id="{3F9BCB02-F401-456F-B678-6C9B9B3B3459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75142" y="5440625"/>
                <a:ext cx="446040" cy="22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198A1ABE-9987-4830-93AE-406AA631ECFA}"/>
              </a:ext>
            </a:extLst>
          </p:cNvPr>
          <p:cNvGrpSpPr/>
          <p:nvPr/>
        </p:nvGrpSpPr>
        <p:grpSpPr>
          <a:xfrm>
            <a:off x="407182" y="5792345"/>
            <a:ext cx="702720" cy="291960"/>
            <a:chOff x="407182" y="5792345"/>
            <a:chExt cx="702720" cy="29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1034" name="Ink 1033">
                  <a:extLst>
                    <a:ext uri="{FF2B5EF4-FFF2-40B4-BE49-F238E27FC236}">
                      <a16:creationId xmlns:a16="http://schemas.microsoft.com/office/drawing/2014/main" id="{AEFED850-3ABA-4011-94C3-9D1BA2E3F2A8}"/>
                    </a:ext>
                  </a:extLst>
                </p14:cNvPr>
                <p14:cNvContentPartPr/>
                <p14:nvPr/>
              </p14:nvContentPartPr>
              <p14:xfrm>
                <a:off x="407182" y="5792345"/>
                <a:ext cx="132480" cy="273240"/>
              </p14:xfrm>
            </p:contentPart>
          </mc:Choice>
          <mc:Fallback>
            <p:pic>
              <p:nvPicPr>
                <p:cNvPr id="1034" name="Ink 1033">
                  <a:extLst>
                    <a:ext uri="{FF2B5EF4-FFF2-40B4-BE49-F238E27FC236}">
                      <a16:creationId xmlns:a16="http://schemas.microsoft.com/office/drawing/2014/main" id="{AEFED850-3ABA-4011-94C3-9D1BA2E3F2A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98542" y="5783345"/>
                  <a:ext cx="15012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1035" name="Ink 1034">
                  <a:extLst>
                    <a:ext uri="{FF2B5EF4-FFF2-40B4-BE49-F238E27FC236}">
                      <a16:creationId xmlns:a16="http://schemas.microsoft.com/office/drawing/2014/main" id="{9C239FED-1CE2-4F1C-87A8-4C42B0204396}"/>
                    </a:ext>
                  </a:extLst>
                </p14:cNvPr>
                <p14:cNvContentPartPr/>
                <p14:nvPr/>
              </p14:nvContentPartPr>
              <p14:xfrm>
                <a:off x="415462" y="5909705"/>
                <a:ext cx="243000" cy="115920"/>
              </p14:xfrm>
            </p:contentPart>
          </mc:Choice>
          <mc:Fallback>
            <p:pic>
              <p:nvPicPr>
                <p:cNvPr id="1035" name="Ink 1034">
                  <a:extLst>
                    <a:ext uri="{FF2B5EF4-FFF2-40B4-BE49-F238E27FC236}">
                      <a16:creationId xmlns:a16="http://schemas.microsoft.com/office/drawing/2014/main" id="{9C239FED-1CE2-4F1C-87A8-4C42B020439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6462" y="5900705"/>
                  <a:ext cx="2606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1036" name="Ink 1035">
                  <a:extLst>
                    <a:ext uri="{FF2B5EF4-FFF2-40B4-BE49-F238E27FC236}">
                      <a16:creationId xmlns:a16="http://schemas.microsoft.com/office/drawing/2014/main" id="{18D13E59-750C-4DE9-BB9E-2F0991889458}"/>
                    </a:ext>
                  </a:extLst>
                </p14:cNvPr>
                <p14:cNvContentPartPr/>
                <p14:nvPr/>
              </p14:nvContentPartPr>
              <p14:xfrm>
                <a:off x="694822" y="5934545"/>
                <a:ext cx="145440" cy="135360"/>
              </p14:xfrm>
            </p:contentPart>
          </mc:Choice>
          <mc:Fallback>
            <p:pic>
              <p:nvPicPr>
                <p:cNvPr id="1036" name="Ink 1035">
                  <a:extLst>
                    <a:ext uri="{FF2B5EF4-FFF2-40B4-BE49-F238E27FC236}">
                      <a16:creationId xmlns:a16="http://schemas.microsoft.com/office/drawing/2014/main" id="{18D13E59-750C-4DE9-BB9E-2F099188945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85822" y="5925545"/>
                  <a:ext cx="1630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1037" name="Ink 1036">
                  <a:extLst>
                    <a:ext uri="{FF2B5EF4-FFF2-40B4-BE49-F238E27FC236}">
                      <a16:creationId xmlns:a16="http://schemas.microsoft.com/office/drawing/2014/main" id="{99B3FC25-B6B0-4784-A787-4856D665A9A0}"/>
                    </a:ext>
                  </a:extLst>
                </p14:cNvPr>
                <p14:cNvContentPartPr/>
                <p14:nvPr/>
              </p14:nvContentPartPr>
              <p14:xfrm>
                <a:off x="867982" y="5930585"/>
                <a:ext cx="114480" cy="136440"/>
              </p14:xfrm>
            </p:contentPart>
          </mc:Choice>
          <mc:Fallback>
            <p:pic>
              <p:nvPicPr>
                <p:cNvPr id="1037" name="Ink 1036">
                  <a:extLst>
                    <a:ext uri="{FF2B5EF4-FFF2-40B4-BE49-F238E27FC236}">
                      <a16:creationId xmlns:a16="http://schemas.microsoft.com/office/drawing/2014/main" id="{99B3FC25-B6B0-4784-A787-4856D665A9A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58982" y="5921585"/>
                  <a:ext cx="1321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038" name="Ink 1037">
                  <a:extLst>
                    <a:ext uri="{FF2B5EF4-FFF2-40B4-BE49-F238E27FC236}">
                      <a16:creationId xmlns:a16="http://schemas.microsoft.com/office/drawing/2014/main" id="{9E63535F-2B14-4CDC-87A2-EF9B4992B492}"/>
                    </a:ext>
                  </a:extLst>
                </p14:cNvPr>
                <p14:cNvContentPartPr/>
                <p14:nvPr/>
              </p14:nvContentPartPr>
              <p14:xfrm>
                <a:off x="986782" y="5923385"/>
                <a:ext cx="123120" cy="160920"/>
              </p14:xfrm>
            </p:contentPart>
          </mc:Choice>
          <mc:Fallback>
            <p:pic>
              <p:nvPicPr>
                <p:cNvPr id="1038" name="Ink 1037">
                  <a:extLst>
                    <a:ext uri="{FF2B5EF4-FFF2-40B4-BE49-F238E27FC236}">
                      <a16:creationId xmlns:a16="http://schemas.microsoft.com/office/drawing/2014/main" id="{9E63535F-2B14-4CDC-87A2-EF9B4992B49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78142" y="5914745"/>
                  <a:ext cx="140760" cy="178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61791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DA169-7C99-4A45-B701-C8B4414DD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matrix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89E17-2E85-45FF-A428-1ACF0189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00" y="2073275"/>
            <a:ext cx="10515600" cy="4351338"/>
          </a:xfrm>
        </p:spPr>
        <p:txBody>
          <a:bodyPr/>
          <a:lstStyle/>
          <a:p>
            <a:r>
              <a:rPr lang="en-US" dirty="0"/>
              <a:t>Get the element mean:</a:t>
            </a:r>
          </a:p>
          <a:p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84080C8-1A04-4920-B3D7-7C4140B5A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01" y="3197224"/>
            <a:ext cx="5938924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&quot;Not Allowed&quot; Symbol 4">
            <a:extLst>
              <a:ext uri="{FF2B5EF4-FFF2-40B4-BE49-F238E27FC236}">
                <a16:creationId xmlns:a16="http://schemas.microsoft.com/office/drawing/2014/main" id="{AFB6063E-601B-44D0-A730-8E75E6BD5781}"/>
              </a:ext>
            </a:extLst>
          </p:cNvPr>
          <p:cNvSpPr/>
          <p:nvPr/>
        </p:nvSpPr>
        <p:spPr>
          <a:xfrm>
            <a:off x="583809" y="935502"/>
            <a:ext cx="6703256" cy="5795889"/>
          </a:xfrm>
          <a:prstGeom prst="noSmoking">
            <a:avLst>
              <a:gd name="adj" fmla="val 760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F975C8-DB88-4FAD-B9F5-E51EDEFE20E0}"/>
              </a:ext>
            </a:extLst>
          </p:cNvPr>
          <p:cNvSpPr txBox="1"/>
          <p:nvPr/>
        </p:nvSpPr>
        <p:spPr>
          <a:xfrm>
            <a:off x="6632917" y="724486"/>
            <a:ext cx="455089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FF0000"/>
                </a:solidFill>
              </a:rPr>
              <a:t>Not that intuitive!</a:t>
            </a:r>
            <a:endParaRPr lang="en-CA" sz="2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636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F6D4-3BCC-4CED-B77B-437C9D40A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Matrix [m]</a:t>
            </a:r>
            <a:endParaRPr lang="en-CA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18A8572-F1E8-4EA6-B0F4-D599595E60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50186"/>
          <a:stretch/>
        </p:blipFill>
        <p:spPr>
          <a:xfrm>
            <a:off x="730622" y="1891277"/>
            <a:ext cx="8249255" cy="1325563"/>
          </a:xfr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000E5E21-EA6F-4A74-BC77-D5124661F6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622" y="3611644"/>
            <a:ext cx="3571875" cy="25303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01BFC2-CBDA-4435-AC61-A7B4567C5BE5}"/>
              </a:ext>
            </a:extLst>
          </p:cNvPr>
          <p:cNvSpPr txBox="1"/>
          <p:nvPr/>
        </p:nvSpPr>
        <p:spPr>
          <a:xfrm>
            <a:off x="5432918" y="3861158"/>
            <a:ext cx="38007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Alpha ( phi)= 89.89 deg </a:t>
            </a:r>
          </a:p>
          <a:p>
            <a:endParaRPr lang="en-US" dirty="0"/>
          </a:p>
          <a:p>
            <a:r>
              <a:rPr lang="en-US" dirty="0"/>
              <a:t>Beta (theta) =-13.95 deg</a:t>
            </a:r>
          </a:p>
          <a:p>
            <a:endParaRPr lang="en-US" dirty="0"/>
          </a:p>
          <a:p>
            <a:r>
              <a:rPr lang="en-US" dirty="0"/>
              <a:t>Gamma (psi) = 2.644 deg</a:t>
            </a:r>
          </a:p>
          <a:p>
            <a:endParaRPr lang="en-US" dirty="0"/>
          </a:p>
          <a:p>
            <a:endParaRPr lang="en-CA" dirty="0"/>
          </a:p>
        </p:txBody>
      </p:sp>
      <p:sp>
        <p:nvSpPr>
          <p:cNvPr id="4" name="&quot;Not Allowed&quot; Symbol 3">
            <a:extLst>
              <a:ext uri="{FF2B5EF4-FFF2-40B4-BE49-F238E27FC236}">
                <a16:creationId xmlns:a16="http://schemas.microsoft.com/office/drawing/2014/main" id="{4D6F34BF-7800-4CCA-A509-2058B6E5FFB9}"/>
              </a:ext>
            </a:extLst>
          </p:cNvPr>
          <p:cNvSpPr/>
          <p:nvPr/>
        </p:nvSpPr>
        <p:spPr>
          <a:xfrm>
            <a:off x="583809" y="935502"/>
            <a:ext cx="6703256" cy="5795889"/>
          </a:xfrm>
          <a:prstGeom prst="noSmoking">
            <a:avLst>
              <a:gd name="adj" fmla="val 760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A1C2AC-BE2A-45C2-9DD5-F62ADD6C0799}"/>
              </a:ext>
            </a:extLst>
          </p:cNvPr>
          <p:cNvSpPr txBox="1"/>
          <p:nvPr/>
        </p:nvSpPr>
        <p:spPr>
          <a:xfrm>
            <a:off x="6632917" y="724486"/>
            <a:ext cx="455089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FF0000"/>
                </a:solidFill>
              </a:rPr>
              <a:t>Not that intuitive!</a:t>
            </a:r>
            <a:endParaRPr lang="en-CA" sz="2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295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6DF97-E6CC-4C9B-9CA3-46C187969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of Approach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3243D-1A09-4B6E-9A7E-3434EAF05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Rotation matrix elements are not intuitive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b="1" dirty="0">
                <a:sym typeface="Wingdings" panose="05000000000000000000" pitchFamily="2" charset="2"/>
              </a:rPr>
              <a:t>get equivalent </a:t>
            </a:r>
            <a:r>
              <a:rPr lang="en-US" b="1" dirty="0" err="1">
                <a:sym typeface="Wingdings" panose="05000000000000000000" pitchFamily="2" charset="2"/>
              </a:rPr>
              <a:t>roll,pitch</a:t>
            </a:r>
            <a:r>
              <a:rPr lang="en-US" b="1" dirty="0">
                <a:sym typeface="Wingdings" panose="05000000000000000000" pitchFamily="2" charset="2"/>
              </a:rPr>
              <a:t>, yaw angles for analysis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Get row, pitch, yaw for every single trial</a:t>
            </a:r>
          </a:p>
          <a:p>
            <a:r>
              <a:rPr lang="en-US" dirty="0"/>
              <a:t>Get mean and  standard deviation</a:t>
            </a:r>
          </a:p>
          <a:p>
            <a:r>
              <a:rPr lang="en-US" dirty="0"/>
              <a:t>Mean, and Standard deviation of  </a:t>
            </a:r>
            <a:r>
              <a:rPr lang="en-US" dirty="0" err="1"/>
              <a:t>tx,ty,tz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21406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82334-D875-4EDC-B7B1-5A8DB2971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 R convention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5BEC5-825D-40A8-B195-4AE194484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607" y="156051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R= product of “3 elemental rotation matrices”:</a:t>
            </a:r>
          </a:p>
          <a:p>
            <a:pPr marL="0" indent="0">
              <a:buNone/>
            </a:pPr>
            <a:r>
              <a:rPr lang="en-CA" dirty="0">
                <a:highlight>
                  <a:srgbClr val="FFFF00"/>
                </a:highlight>
              </a:rPr>
              <a:t>ZYX Euler angles (roll, pitch, yaw)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A58A2FA-320C-4642-8E4D-EFE8EF2FD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422" y="2727250"/>
            <a:ext cx="3931885" cy="390362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63F30B7-2023-48C8-81B1-C84564AC4913}"/>
              </a:ext>
            </a:extLst>
          </p:cNvPr>
          <p:cNvSpPr/>
          <p:nvPr/>
        </p:nvSpPr>
        <p:spPr>
          <a:xfrm>
            <a:off x="885825" y="5781675"/>
            <a:ext cx="4300538" cy="9810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7243444-3F12-4C1C-9DA9-7418C1812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5065" y="2584375"/>
            <a:ext cx="4290565" cy="185912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6688A18-1F23-4DFE-A77A-637BB3CC8F96}"/>
              </a:ext>
            </a:extLst>
          </p:cNvPr>
          <p:cNvSpPr txBox="1"/>
          <p:nvPr/>
        </p:nvSpPr>
        <p:spPr>
          <a:xfrm>
            <a:off x="7877175" y="633645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https://en.wikipedia.org/wiki/Euler_angles</a:t>
            </a:r>
          </a:p>
        </p:txBody>
      </p:sp>
    </p:spTree>
    <p:extLst>
      <p:ext uri="{BB962C8B-B14F-4D97-AF65-F5344CB8AC3E}">
        <p14:creationId xmlns:p14="http://schemas.microsoft.com/office/powerpoint/2010/main" val="4159122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1167</Words>
  <Application>Microsoft Office PowerPoint</Application>
  <PresentationFormat>Widescreen</PresentationFormat>
  <Paragraphs>111</Paragraphs>
  <Slides>19</Slides>
  <Notes>10</Notes>
  <HiddenSlides>3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-apple-system</vt:lpstr>
      <vt:lpstr>Arial</vt:lpstr>
      <vt:lpstr>Calibri</vt:lpstr>
      <vt:lpstr>Calibri Light</vt:lpstr>
      <vt:lpstr>inherit</vt:lpstr>
      <vt:lpstr>lato</vt:lpstr>
      <vt:lpstr>MathJax_Main</vt:lpstr>
      <vt:lpstr>MathJax_Math-italic</vt:lpstr>
      <vt:lpstr>Wingdings</vt:lpstr>
      <vt:lpstr>Office Theme</vt:lpstr>
      <vt:lpstr>Calibration Quality</vt:lpstr>
      <vt:lpstr>Kuka Aruco   ArucoKUKA Registration</vt:lpstr>
      <vt:lpstr>Registration matrix  (24 trials)</vt:lpstr>
      <vt:lpstr>Repeatability of Registration</vt:lpstr>
      <vt:lpstr>PowerPoint Presentation</vt:lpstr>
      <vt:lpstr>Mean matrix</vt:lpstr>
      <vt:lpstr>Mean Matrix [m]</vt:lpstr>
      <vt:lpstr>Change of Approach</vt:lpstr>
      <vt:lpstr>Rotation R convention</vt:lpstr>
      <vt:lpstr>PowerPoint Presentation</vt:lpstr>
      <vt:lpstr>Roll, pitch, yaw</vt:lpstr>
      <vt:lpstr>Roll, pitch, yaw Stats in deg</vt:lpstr>
      <vt:lpstr>Translation  Stats in mm</vt:lpstr>
      <vt:lpstr>PowerPoint Presentation</vt:lpstr>
      <vt:lpstr>Bias and TAE</vt:lpstr>
      <vt:lpstr>TAE</vt:lpstr>
      <vt:lpstr>Ground Truth ( aruco kuka)</vt:lpstr>
      <vt:lpstr>TAE </vt:lpstr>
      <vt:lpstr>GT and TAE all together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</dc:title>
  <dc:creator>Karla Rivera</dc:creator>
  <cp:lastModifiedBy>Karla Rivera</cp:lastModifiedBy>
  <cp:revision>4</cp:revision>
  <dcterms:created xsi:type="dcterms:W3CDTF">2021-07-22T13:55:26Z</dcterms:created>
  <dcterms:modified xsi:type="dcterms:W3CDTF">2021-07-23T11:52:53Z</dcterms:modified>
</cp:coreProperties>
</file>