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66764" autoAdjust="0"/>
  </p:normalViewPr>
  <p:slideViewPr>
    <p:cSldViewPr snapToGrid="0">
      <p:cViewPr varScale="1">
        <p:scale>
          <a:sx n="62" d="100"/>
          <a:sy n="62" d="100"/>
        </p:scale>
        <p:origin x="92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844A0-2446-41A8-8CDA-58C5BA864FEC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6B279-7FC6-4E1D-8FC6-49EAE31E7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13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T_{</a:t>
            </a:r>
            <a:r>
              <a:rPr lang="en-CA" dirty="0" err="1"/>
              <a:t>kuka</a:t>
            </a:r>
            <a:r>
              <a:rPr lang="en-CA" dirty="0"/>
              <a:t>}^{</a:t>
            </a:r>
            <a:r>
              <a:rPr lang="en-CA" dirty="0" err="1"/>
              <a:t>aruco</a:t>
            </a:r>
            <a:r>
              <a:rPr lang="en-CA" dirty="0"/>
              <a:t>}\begin{</a:t>
            </a:r>
            <a:r>
              <a:rPr lang="en-CA" dirty="0" err="1"/>
              <a:t>bmatrix</a:t>
            </a:r>
            <a:r>
              <a:rPr lang="en-CA" dirty="0"/>
              <a:t>}</a:t>
            </a:r>
          </a:p>
          <a:p>
            <a:r>
              <a:rPr lang="en-CA" dirty="0"/>
              <a:t> R_{00}&amp;  R_{01}&amp;  R_{02}&amp; T_{03}\\ </a:t>
            </a:r>
          </a:p>
          <a:p>
            <a:r>
              <a:rPr lang="en-CA" dirty="0"/>
              <a:t> R_{10}&amp;  R_{11}&amp;  R_{11}&amp; T_{13}\\ </a:t>
            </a:r>
          </a:p>
          <a:p>
            <a:r>
              <a:rPr lang="en-CA" dirty="0"/>
              <a:t> R_{20}&amp;  R_{21}&amp;  R_{21}&amp; T_{23}\\ </a:t>
            </a:r>
          </a:p>
          <a:p>
            <a:r>
              <a:rPr lang="en-CA" dirty="0"/>
              <a:t> R_{30}&amp;  R_{31}&amp;  R_{31}&amp; T_{23}\\</a:t>
            </a:r>
          </a:p>
          <a:p>
            <a:r>
              <a:rPr lang="en-CA" dirty="0"/>
              <a:t>0&amp;  0&amp;  0&amp; 1</a:t>
            </a:r>
          </a:p>
          <a:p>
            <a:r>
              <a:rPr lang="en-CA" dirty="0"/>
              <a:t>\end{</a:t>
            </a:r>
            <a:r>
              <a:rPr lang="en-CA" dirty="0" err="1"/>
              <a:t>bmatrix</a:t>
            </a:r>
            <a:r>
              <a:rPr lang="en-CA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6B279-7FC6-4E1D-8FC6-49EAE31E755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301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6B279-7FC6-4E1D-8FC6-49EAE31E755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5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B8E8-8BF5-4013-9679-58E3B537F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B9FD0-4DC1-463A-968E-3BA1F0C52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75ACC-89C7-4E37-9429-A0B12C42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4FFA-02D9-4712-84C3-6B9B018D5907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88FFE-1738-4B10-8F18-E9F17147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992FC-3F49-4B21-86EA-E54258FE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9326-3767-4C3F-8E33-0775AC5845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39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8FBF-D851-4154-9413-C32BE5F9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73B7A-3771-48F4-BC1F-6C86A8676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92C92-DB3E-450C-A121-2FCE54C2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4FFA-02D9-4712-84C3-6B9B018D5907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8DB8E-4E6E-4057-862E-E88DA313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A80A-92D4-45B7-9CD4-5CD85BFB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9326-3767-4C3F-8E33-0775AC5845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139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5E266-C9EE-42A3-AF9F-222BE2CAF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59117-682B-49B2-8121-9C4ABBD37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A6EBF-B13C-4758-A3B2-883C73FA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4FFA-02D9-4712-84C3-6B9B018D5907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9DDA-8A2B-4F0C-B2E8-467C2067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B48BD-132C-46CB-A4D6-B531F4E7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9326-3767-4C3F-8E33-0775AC5845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832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43B5-F0D3-4FDB-94DF-B047E395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4DA9A-A5D1-4D57-B0E7-317EFCC97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BE210-ECA5-41C8-8E7B-99C6CFE2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4FFA-02D9-4712-84C3-6B9B018D5907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4208-6505-4D9F-AF4A-A20A83CC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70A01-EBA3-4D62-880A-A8685B13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9326-3767-4C3F-8E33-0775AC5845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65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D1F0-F086-4689-873F-E51BC5CC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B0851-3401-4867-A231-0CAA783EE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63A81-09A3-43A7-9486-776C00F0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4FFA-02D9-4712-84C3-6B9B018D5907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14E0B-8CAF-4755-82DF-A5F365A6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7D5B-171B-41F8-A988-C35EE30B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9326-3767-4C3F-8E33-0775AC5845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28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3E0F-5A7C-44F8-B830-BE5D8E02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B7BE-0B34-4297-8015-F2877CCD0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7D643-5ED9-4A91-9CFF-8508B9D1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8C010-24E8-4E68-8830-404351EB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4FFA-02D9-4712-84C3-6B9B018D5907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B1FEE-6D7C-4FBD-894F-10BC53C9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B1FA5-3696-46BB-AB9A-BD1005C5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9326-3767-4C3F-8E33-0775AC5845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610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14BF-B054-4FA7-B45B-509D963A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01C60-5F86-406F-B4C2-D2ED8EAC8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A308B-D827-4A48-BC86-D6EE68CFB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BB75C-E630-4736-A872-3494B3B8D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5A985-4910-4585-8C9F-AA0A9AA41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1AB78-E956-4BD8-80D3-D4ADD95F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4FFA-02D9-4712-84C3-6B9B018D5907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E1B2D-0D8E-44F4-9974-FC2012AA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E0F1C-DE7A-4BD5-A7FB-4E3BA226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9326-3767-4C3F-8E33-0775AC5845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199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32A6-1533-4DA6-A1F5-6ABB1597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A7484-A439-44A0-A9B9-98E2EDE8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4FFA-02D9-4712-84C3-6B9B018D5907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BA090-F3FC-463A-A2A7-821E3777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BF0C8-FCD0-4456-8FAA-2D54192A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9326-3767-4C3F-8E33-0775AC5845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196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A325E-A44B-4756-B33A-41345513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4FFA-02D9-4712-84C3-6B9B018D5907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F97ED-E8D9-43A1-BED4-94858FBB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21995-FA32-4DDD-A356-1243BCA1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9326-3767-4C3F-8E33-0775AC5845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71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E6C8-099B-4F79-9CA0-37BAB4D0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DB999-672E-4895-B758-423701F72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A6788-A591-4689-91CB-BE1D91B1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BB2D3-08C6-4548-9604-FDBF7E18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4FFA-02D9-4712-84C3-6B9B018D5907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3CE3D-AD0F-48E5-AC37-9BB20043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4843C-B473-4877-8EC1-77358372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9326-3767-4C3F-8E33-0775AC5845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76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264F-BC4C-4FE0-B96B-D642AF88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389E0-262B-4D8A-81B2-3DBD6D435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3649A-300A-4A75-96C0-C812F9F33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0F3CF-DE49-4744-91A6-48950EAE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4FFA-02D9-4712-84C3-6B9B018D5907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F082D-C35C-462D-B681-F3D42496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A6A2D-89E5-401A-A0D6-FA869D58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9326-3767-4C3F-8E33-0775AC5845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40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22AF4-3E43-4FEF-83E5-88BF9EF2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5E669-D7AA-4205-8BA6-D46CBD10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BCA17-AD52-47CF-BA39-28F45E562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34FFA-02D9-4712-84C3-6B9B018D5907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D1886-4603-4F5F-815D-072CB0A1B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4D461-34DC-41CB-AE98-82A801741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19326-3767-4C3F-8E33-0775AC5845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80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66E7-BEA7-4B1B-A7C9-36238A499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E7DB7-D7DA-4D53-8B11-E939E38C1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36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1D46-D72C-4BB6-9362-992CAF15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Kuka</a:t>
            </a:r>
            <a:r>
              <a:rPr lang="en-US" dirty="0">
                <a:sym typeface="Wingdings" panose="05000000000000000000" pitchFamily="2" charset="2"/>
              </a:rPr>
              <a:t> Aruco Registration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BF577-893F-4437-A958-DDF0D07B1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29 calibration trials captures</a:t>
            </a:r>
            <a:r>
              <a:rPr lang="en-US" dirty="0">
                <a:sym typeface="Wingdings" panose="05000000000000000000" pitchFamily="2" charset="2"/>
              </a:rPr>
              <a:t> 5 for repeatability +24 for registration matrix</a:t>
            </a:r>
          </a:p>
          <a:p>
            <a:r>
              <a:rPr lang="en-US" dirty="0">
                <a:sym typeface="Wingdings" panose="05000000000000000000" pitchFamily="2" charset="2"/>
              </a:rPr>
              <a:t>JSON Calibration</a:t>
            </a:r>
          </a:p>
          <a:p>
            <a:r>
              <a:rPr lang="en-US" dirty="0">
                <a:sym typeface="Wingdings" panose="05000000000000000000" pitchFamily="2" charset="2"/>
              </a:rPr>
              <a:t>Get registration matrix ( source=JSON, target=aruco X24 trials)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07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59D8-AE2A-4C98-AB5D-55E54311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matrix  (24 trials)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159935-DE69-4A61-8AF7-68E913D94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7" y="3077369"/>
            <a:ext cx="9877425" cy="1847850"/>
          </a:xfrm>
        </p:spPr>
      </p:pic>
    </p:spTree>
    <p:extLst>
      <p:ext uri="{BB962C8B-B14F-4D97-AF65-F5344CB8AC3E}">
        <p14:creationId xmlns:p14="http://schemas.microsoft.com/office/powerpoint/2010/main" val="83681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F121-05AC-47AA-A09E-BE496E24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Repeatability of Registration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64CED-3E7B-4A7C-8E7D-CE54BAE2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5 Trials ( 4 positions each)</a:t>
            </a:r>
          </a:p>
          <a:p>
            <a:r>
              <a:rPr lang="en-US" dirty="0"/>
              <a:t>Calculate their individual registration matrix</a:t>
            </a:r>
            <a:r>
              <a:rPr lang="en-CA" dirty="0"/>
              <a:t> T</a:t>
            </a:r>
          </a:p>
          <a:p>
            <a:r>
              <a:rPr lang="en-CA" dirty="0"/>
              <a:t>Get mean and std of each T component ( for Rotation and translation matrices) </a:t>
            </a:r>
          </a:p>
          <a:p>
            <a:r>
              <a:rPr lang="en-CA" dirty="0"/>
              <a:t>Calculate their respective bias</a:t>
            </a:r>
          </a:p>
          <a:p>
            <a:r>
              <a:rPr lang="en-CA" dirty="0"/>
              <a:t>Calculate their respective TAE: total analytical error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***NOTE ALL IN standard units ( Meters)</a:t>
            </a:r>
          </a:p>
        </p:txBody>
      </p:sp>
    </p:spTree>
    <p:extLst>
      <p:ext uri="{BB962C8B-B14F-4D97-AF65-F5344CB8AC3E}">
        <p14:creationId xmlns:p14="http://schemas.microsoft.com/office/powerpoint/2010/main" val="49636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E62F-393F-4CD6-92AC-92B16C08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Content Placeholder 4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957D1E62-864C-48D9-A168-D72863966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68" y="1948376"/>
            <a:ext cx="4246869" cy="212343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B42E9E-542F-4DE2-A34E-A2A54D223AAF}"/>
              </a:ext>
            </a:extLst>
          </p:cNvPr>
          <p:cNvSpPr/>
          <p:nvPr/>
        </p:nvSpPr>
        <p:spPr>
          <a:xfrm>
            <a:off x="1882588" y="1886903"/>
            <a:ext cx="3027510" cy="1747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8396D1-4226-4279-A3DB-83052E6D6BDA}"/>
              </a:ext>
            </a:extLst>
          </p:cNvPr>
          <p:cNvCxnSpPr/>
          <p:nvPr/>
        </p:nvCxnSpPr>
        <p:spPr>
          <a:xfrm>
            <a:off x="5076746" y="2806829"/>
            <a:ext cx="229224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8B389C-2946-427F-B590-BB984E899DC5}"/>
              </a:ext>
            </a:extLst>
          </p:cNvPr>
          <p:cNvSpPr txBox="1"/>
          <p:nvPr/>
        </p:nvSpPr>
        <p:spPr>
          <a:xfrm>
            <a:off x="7845398" y="2266790"/>
            <a:ext cx="3288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matrix obtained from 24 trials = “Ground  Truth”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4F9074-90B1-4734-A5E0-0B191C42B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18" y="4484717"/>
            <a:ext cx="4561035" cy="194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D220897-2BD4-4F97-8F59-B19E07DFB2D9}"/>
              </a:ext>
            </a:extLst>
          </p:cNvPr>
          <p:cNvSpPr txBox="1"/>
          <p:nvPr/>
        </p:nvSpPr>
        <p:spPr>
          <a:xfrm>
            <a:off x="6096000" y="4249271"/>
            <a:ext cx="4277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registration matrix for each of the 5  trials used for </a:t>
            </a:r>
            <a:r>
              <a:rPr lang="en-US" dirty="0" err="1"/>
              <a:t>repeatibiliyt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Get their combined component means and std.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Compare with ground truth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179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F6D4-3BCC-4CED-B77B-437C9D40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Matrix [m]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8A8572-F1E8-4EA6-B0F4-D599595E6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0186"/>
          <a:stretch/>
        </p:blipFill>
        <p:spPr>
          <a:xfrm>
            <a:off x="730622" y="1891277"/>
            <a:ext cx="8249255" cy="132556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34B31E-6819-4126-B41A-0B2882B73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36" y="3990108"/>
            <a:ext cx="5313475" cy="19742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F39699-8C3C-4788-B70F-B2AF1B81F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194" y="5983965"/>
            <a:ext cx="5313475" cy="7536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FA087F1-A4A3-4AE4-9D77-608E4B9AD29E}"/>
              </a:ext>
            </a:extLst>
          </p:cNvPr>
          <p:cNvSpPr/>
          <p:nvPr/>
        </p:nvSpPr>
        <p:spPr>
          <a:xfrm>
            <a:off x="207469" y="5770710"/>
            <a:ext cx="5888531" cy="96694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29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4905-FC0D-47A2-82F0-4F84D5C4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53F4A-957F-47F2-AE6C-83529B1C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5581"/>
            <a:ext cx="10515600" cy="2041381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622EF333-4E12-4D49-8998-863E86027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22" y="1891277"/>
            <a:ext cx="8249255" cy="266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7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E1AA-3B79-4B4F-9F14-78B002E6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29BA33-3B6E-4BCB-942B-3674C5846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8506" cy="4351338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7" name="Picture 2" descr="Graph of total analytical error standard deviation and bias">
            <a:extLst>
              <a:ext uri="{FF2B5EF4-FFF2-40B4-BE49-F238E27FC236}">
                <a16:creationId xmlns:a16="http://schemas.microsoft.com/office/drawing/2014/main" id="{52052BCC-1114-47C1-8BA9-F34C0D1BF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402" y="2187881"/>
            <a:ext cx="38100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82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226</Words>
  <Application>Microsoft Office PowerPoint</Application>
  <PresentationFormat>Widescreen</PresentationFormat>
  <Paragraphs>28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Evaluation</vt:lpstr>
      <vt:lpstr>Kuka Aruco Registration</vt:lpstr>
      <vt:lpstr>Registration matrix  (24 trials)</vt:lpstr>
      <vt:lpstr>Repeatability of Registration</vt:lpstr>
      <vt:lpstr>PowerPoint Presentation</vt:lpstr>
      <vt:lpstr>Mean Matrix [m]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</dc:title>
  <dc:creator>Karla Rivera</dc:creator>
  <cp:lastModifiedBy>Karla Rivera</cp:lastModifiedBy>
  <cp:revision>4</cp:revision>
  <dcterms:created xsi:type="dcterms:W3CDTF">2021-07-22T13:55:26Z</dcterms:created>
  <dcterms:modified xsi:type="dcterms:W3CDTF">2021-07-22T14:26:41Z</dcterms:modified>
</cp:coreProperties>
</file>