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247C2-D021-40E4-9883-A439FDF77601}" v="25" dt="2023-04-26T13:25:21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95CA-D95C-4030-9A3E-2C79A8C0C28D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EAD9-C526-4613-B0D3-0C20058B8F2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08720" y="-72008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23728" y="4794721"/>
            <a:ext cx="5256584" cy="11545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139700" prst="cross"/>
            <a:extrusionClr>
              <a:schemeClr val="accent2"/>
            </a:extrusionClr>
          </a:sp3d>
        </p:spPr>
        <p:txBody>
          <a:bodyPr>
            <a:noAutofit/>
            <a:flatTx/>
          </a:bodyPr>
          <a:lstStyle/>
          <a:p>
            <a:r>
              <a:rPr lang="hu-HU" sz="3600" b="1" dirty="0"/>
              <a:t>Csipet – csapat</a:t>
            </a:r>
            <a:br>
              <a:rPr lang="hu-HU" sz="3600" b="1" dirty="0"/>
            </a:br>
            <a:r>
              <a:rPr lang="hu-HU" sz="3600" b="1" dirty="0"/>
              <a:t> bemutató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63688" y="5949280"/>
            <a:ext cx="6400800" cy="648072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http://www.tophelyszin.hu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771800" y="653483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/>
              <a:t>A csoport tagjai:</a:t>
            </a:r>
            <a:r>
              <a:rPr lang="hu-HU" b="1" dirty="0"/>
              <a:t> </a:t>
            </a:r>
            <a:r>
              <a:rPr lang="hu-HU" dirty="0"/>
              <a:t> </a:t>
            </a:r>
            <a:r>
              <a:rPr lang="hu-HU" b="1" dirty="0" err="1"/>
              <a:t>Vranek</a:t>
            </a:r>
            <a:r>
              <a:rPr lang="hu-HU" b="1" dirty="0"/>
              <a:t> Bálint</a:t>
            </a:r>
            <a:r>
              <a:rPr lang="hu-HU" dirty="0"/>
              <a:t> és </a:t>
            </a:r>
            <a:r>
              <a:rPr lang="hu-HU" b="1" dirty="0"/>
              <a:t>Ács Gábor</a:t>
            </a:r>
            <a:r>
              <a:rPr lang="hu-HU" dirty="0"/>
              <a:t> 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736617" y="-141986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526765" y="-44615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Megvalósítás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4380" y="16078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2800" i="1" dirty="0"/>
              <a:t>„A keresés funkció még nem dőlt el pontosan</a:t>
            </a:r>
            <a:r>
              <a:rPr lang="hu-HU" sz="2800" dirty="0"/>
              <a:t>, </a:t>
            </a:r>
            <a:r>
              <a:rPr lang="hu-HU" sz="2800" i="1" dirty="0"/>
              <a:t>hogy legyen.” </a:t>
            </a:r>
            <a:r>
              <a:rPr lang="hu-HU" sz="2800" dirty="0"/>
              <a:t> A keresés az egész adatbázis értékeit lekérdezi és objektumban (memóriában) tárolja, innen valósul meg a keresés a frontendből.</a:t>
            </a:r>
            <a:endParaRPr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2666" y="3478078"/>
            <a:ext cx="6531474" cy="319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hu-HU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végeredmény</a:t>
            </a:r>
            <a:endParaRPr kumimoji="0" lang="hu-H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762000" y="1788841"/>
            <a:ext cx="8229600" cy="12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A végeredmény egy gyors, felhasználóbarát, </a:t>
            </a:r>
            <a:r>
              <a:rPr lang="hu-HU" sz="3200" dirty="0" err="1"/>
              <a:t>reszponzív</a:t>
            </a:r>
            <a:r>
              <a:rPr lang="hu-HU" sz="3200" dirty="0"/>
              <a:t> alkalmazás.</a:t>
            </a:r>
            <a:endParaRPr kumimoji="0" lang="hu-HU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068960"/>
            <a:ext cx="6817919" cy="348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908720" y="-72008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972616" y="1268760"/>
            <a:ext cx="5205264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hu-HU" dirty="0"/>
              <a:t>…az ötlet: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320280"/>
            <a:ext cx="8229600" cy="3556992"/>
          </a:xfrm>
        </p:spPr>
        <p:txBody>
          <a:bodyPr>
            <a:normAutofit/>
          </a:bodyPr>
          <a:lstStyle/>
          <a:p>
            <a:r>
              <a:rPr lang="hu-HU" dirty="0"/>
              <a:t>Bárki számára könnyen kezelhető és elérhető módon hozzunk létre egy online kereső felületet rendezvényhelyszínekre…</a:t>
            </a:r>
            <a:br>
              <a:rPr lang="hu-HU" dirty="0"/>
            </a:br>
            <a:r>
              <a:rPr lang="hu-HU" dirty="0"/>
              <a:t>, de olyan részletesen paraméterezhető keresési felülettel, mely </a:t>
            </a:r>
            <a:r>
              <a:rPr lang="hu-HU"/>
              <a:t>segítséget ad </a:t>
            </a:r>
            <a:r>
              <a:rPr lang="hu-HU" dirty="0"/>
              <a:t>a felhasználó számára legoptimálisabb helyszín kiválasztásában.</a:t>
            </a:r>
          </a:p>
          <a:p>
            <a:endParaRPr lang="hu-HU" dirty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908720" y="-72008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-180528" y="1196752"/>
            <a:ext cx="5205264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…a</a:t>
            </a:r>
            <a:r>
              <a:rPr kumimoji="0" lang="hu-HU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megvalósítás</a:t>
            </a: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0" y="2320280"/>
            <a:ext cx="8229600" cy="35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Olyan</a:t>
            </a:r>
            <a:r>
              <a:rPr kumimoji="0" lang="hu-H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online felület létrehozása, mely a vendéglátós szektornak lehetőséget nyújt a saját vállalkozásainak és helyszíneinek regisztrálására a későbbi felhasználói találatok érdekében.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908720" y="-72008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hu-HU" dirty="0"/>
              <a:t>Technológia megoldás megtervezése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Mivel a </a:t>
            </a:r>
            <a:r>
              <a:rPr lang="hu-HU" dirty="0" err="1"/>
              <a:t>React</a:t>
            </a:r>
            <a:r>
              <a:rPr lang="hu-HU" dirty="0"/>
              <a:t> egy nyílt forráskódú deklaratív, effektív, és rugalmas JavaScript könyvtár, úgy ítéltük meg, hogy alkalmas lesz összetett felhasználói felületek készítéséhez. </a:t>
            </a:r>
            <a:br>
              <a:rPr lang="hu-HU" dirty="0"/>
            </a:br>
            <a:r>
              <a:rPr lang="hu-HU" dirty="0"/>
              <a:t>Ezt izolált kódrészletekből, komponensekből gondoltuk megvalósítani.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Az alkalmazott JSX lehetővé teszi számunkra az összetevők megjelenítését a HTML-hez hasonló szintaxissal.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39552" y="1412776"/>
            <a:ext cx="237626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dirty="0"/>
              <a:t>Frontend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Kép 8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Technológia megoldás megtervezése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762000" y="17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A JSX fájlok az alkalmazást egyszerűvé és érthetővé teszik. Előny volt, hogy szabványos JavaScript használható a kódoláshoz.</a:t>
            </a:r>
            <a:br>
              <a:rPr lang="hu-HU" sz="3200" dirty="0"/>
            </a:br>
            <a:endParaRPr lang="hu-HU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Kihasználtuk a </a:t>
            </a:r>
            <a:r>
              <a:rPr lang="hu-HU" sz="3200" dirty="0" err="1"/>
              <a:t>React</a:t>
            </a:r>
            <a:r>
              <a:rPr lang="hu-HU" sz="3200" dirty="0"/>
              <a:t> által biztosított virtuális </a:t>
            </a:r>
            <a:r>
              <a:rPr lang="hu-HU" sz="3200" dirty="0" err="1"/>
              <a:t>DOM-ot</a:t>
            </a:r>
            <a:r>
              <a:rPr lang="hu-HU" sz="3200" dirty="0"/>
              <a:t>, amely a DOM fa reprezentációja </a:t>
            </a:r>
            <a:r>
              <a:rPr lang="hu-HU" sz="3200" dirty="0" err="1"/>
              <a:t>JavaScript-ben</a:t>
            </a:r>
            <a:r>
              <a:rPr lang="hu-HU" sz="3200" dirty="0"/>
              <a:t>. Így a program írásakor a módosítások a lehető leghatékonyabban frissültek az alkalmazásban.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Technológia megoldás megtervezése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762000" y="17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A </a:t>
            </a:r>
            <a:r>
              <a:rPr lang="hu-HU" sz="3200" dirty="0" err="1"/>
              <a:t>React</a:t>
            </a:r>
            <a:r>
              <a:rPr lang="hu-HU" sz="3200" dirty="0"/>
              <a:t> mellett szólt továbbá, hogy:</a:t>
            </a:r>
            <a:br>
              <a:rPr lang="hu-HU" sz="3200" dirty="0"/>
            </a:br>
            <a:r>
              <a:rPr lang="hu-HU" sz="3200" dirty="0"/>
              <a:t>- A hibakeresés egyszerű</a:t>
            </a:r>
            <a:br>
              <a:rPr lang="hu-HU" sz="3200" dirty="0"/>
            </a:br>
            <a:r>
              <a:rPr lang="hu-HU" sz="3200" dirty="0"/>
              <a:t>- Könnyű migráció</a:t>
            </a:r>
            <a:br>
              <a:rPr lang="hu-HU" sz="3200" dirty="0"/>
            </a:br>
            <a:r>
              <a:rPr lang="hu-HU" sz="3200" dirty="0"/>
              <a:t>- Az összetevők írása egyszerű</a:t>
            </a:r>
            <a:br>
              <a:rPr lang="hu-HU" sz="3200" dirty="0"/>
            </a:br>
            <a:r>
              <a:rPr lang="hu-HU" sz="3200" dirty="0"/>
              <a:t>- Stabil kód</a:t>
            </a:r>
            <a:br>
              <a:rPr lang="hu-HU" sz="3200" dirty="0"/>
            </a:br>
            <a:r>
              <a:rPr lang="hu-HU" sz="3200" dirty="0"/>
              <a:t>- Könnyű megtanulni</a:t>
            </a:r>
            <a:br>
              <a:rPr lang="hu-HU" sz="3200" dirty="0">
                <a:cs typeface="Calibri"/>
              </a:rPr>
            </a:br>
            <a:r>
              <a:rPr lang="hu-HU" sz="3200" dirty="0">
                <a:cs typeface="Calibri"/>
              </a:rPr>
              <a:t>- ...</a:t>
            </a:r>
          </a:p>
          <a:p>
            <a:pPr>
              <a:spcBef>
                <a:spcPct val="20000"/>
              </a:spcBef>
            </a:pPr>
            <a:endParaRPr lang="hu-HU" sz="32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Tecológia</a:t>
            </a: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megoldás megtervezése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7584" y="2348880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A </a:t>
            </a:r>
            <a:r>
              <a:rPr lang="hu-HU" sz="3200" dirty="0" err="1"/>
              <a:t>backend-ben</a:t>
            </a:r>
            <a:r>
              <a:rPr lang="hu-HU" sz="3200" dirty="0"/>
              <a:t> az adatbázis (SQL) kapcsolat </a:t>
            </a:r>
            <a:r>
              <a:rPr lang="hu-HU" sz="3200" dirty="0" err="1"/>
              <a:t>php-ben</a:t>
            </a:r>
            <a:r>
              <a:rPr lang="hu-HU" sz="3200" dirty="0"/>
              <a:t> </a:t>
            </a:r>
            <a:r>
              <a:rPr lang="hu-HU" sz="3200" dirty="0" err="1"/>
              <a:t>teveztük</a:t>
            </a:r>
            <a:r>
              <a:rPr lang="hu-HU" sz="3200" dirty="0"/>
              <a:t> megvalósítani.</a:t>
            </a:r>
            <a:br>
              <a:rPr lang="hu-HU" sz="3200" dirty="0"/>
            </a:br>
            <a:br>
              <a:rPr lang="hu-HU" sz="3200" dirty="0"/>
            </a:br>
            <a:r>
              <a:rPr lang="hu-HU" sz="3200" b="1" dirty="0">
                <a:solidFill>
                  <a:srgbClr val="C00000"/>
                </a:solidFill>
              </a:rPr>
              <a:t>IDE KÉNE EGY ADATMODELL KÉP!</a:t>
            </a:r>
            <a:br>
              <a:rPr lang="hu-HU" sz="3200" b="1" dirty="0">
                <a:solidFill>
                  <a:srgbClr val="C00000"/>
                </a:solidFill>
              </a:rPr>
            </a:br>
            <a:endParaRPr lang="hu-HU" sz="3200" b="1" dirty="0">
              <a:solidFill>
                <a:srgbClr val="C0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71600" y="1484784"/>
            <a:ext cx="237626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dirty="0" err="1"/>
              <a:t>Backend</a:t>
            </a:r>
            <a:endParaRPr lang="hu-H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509120"/>
            <a:ext cx="4695825" cy="194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Megvalósítás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762000" y="17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A regisztrációs oldalon a felhasználóra vonatkozó adatokat kell megadni.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6176" y="2924944"/>
            <a:ext cx="4818112" cy="338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Wedding_bg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603920" y="-27384"/>
            <a:ext cx="12889432" cy="7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62000" y="413792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Megvalósítás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762000" y="17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u-HU" sz="3200" dirty="0"/>
              <a:t>Sikeres adatfelvitel esetén elérhető a profil oldal, ahol a felhasználó saját helyszíneit tudja regisztrálni, módosítani, valamint törölni.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3839" y="3365421"/>
            <a:ext cx="6728495" cy="32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5C6DE7257E88B4C81CCFD516DFEB346" ma:contentTypeVersion="7" ma:contentTypeDescription="Új dokumentum létrehozása." ma:contentTypeScope="" ma:versionID="7024353cd4e135485a0a55ecaf8a2fdf">
  <xsd:schema xmlns:xsd="http://www.w3.org/2001/XMLSchema" xmlns:xs="http://www.w3.org/2001/XMLSchema" xmlns:p="http://schemas.microsoft.com/office/2006/metadata/properties" xmlns:ns2="4f436287-d7b3-41f0-8d56-a2314e9d0b56" targetNamespace="http://schemas.microsoft.com/office/2006/metadata/properties" ma:root="true" ma:fieldsID="a47dc35f5e31ca35be6ef154a6be17cb" ns2:_="">
    <xsd:import namespace="4f436287-d7b3-41f0-8d56-a2314e9d0b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36287-d7b3-41f0-8d56-a2314e9d0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cd9ee5a9-8e27-4f6c-8af2-48ad6fd446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36287-d7b3-41f0-8d56-a2314e9d0b5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33BCA-E5C9-4766-93B9-D3F0A1BF82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436287-d7b3-41f0-8d56-a2314e9d0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81FE9C-10B4-4165-A085-AEEB9680CD0C}">
  <ds:schemaRefs>
    <ds:schemaRef ds:uri="http://schemas.microsoft.com/office/2006/metadata/properties"/>
    <ds:schemaRef ds:uri="http://schemas.microsoft.com/office/infopath/2007/PartnerControls"/>
    <ds:schemaRef ds:uri="4f436287-d7b3-41f0-8d56-a2314e9d0b56"/>
  </ds:schemaRefs>
</ds:datastoreItem>
</file>

<file path=customXml/itemProps3.xml><?xml version="1.0" encoding="utf-8"?>
<ds:datastoreItem xmlns:ds="http://schemas.openxmlformats.org/officeDocument/2006/customXml" ds:itemID="{B9BB617F-AD7D-437D-8AE7-0C215EA17D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193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Office-téma</vt:lpstr>
      <vt:lpstr>Csipet – csapat  bemutató</vt:lpstr>
      <vt:lpstr>…az ötlet:</vt:lpstr>
      <vt:lpstr>PowerPoint Presentation</vt:lpstr>
      <vt:lpstr>Technológia megoldás megtervezése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Dell</dc:creator>
  <cp:lastModifiedBy>Dell</cp:lastModifiedBy>
  <cp:revision>42</cp:revision>
  <dcterms:created xsi:type="dcterms:W3CDTF">2023-04-24T07:13:28Z</dcterms:created>
  <dcterms:modified xsi:type="dcterms:W3CDTF">2023-04-26T13:25:43Z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0x01010015C6DE7257E88B4C81CCFD516DFEB346</vt:lpwstr>
  </property>
  <property fmtid="{D5CDD505-2E9C-101B-9397-08002B2CF9AE}" pid="3" name="MediaServiceImageTags">
    <vt:lpwstr/>
  </property>
</Properties>
</file>