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C66AF-2787-4DA5-B284-FE0ACA842370}" v="10" dt="2022-02-06T00:57:07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AT FG" userId="69b28fef1c6a9b1a" providerId="LiveId" clId="{9E969831-30E5-4486-B1F6-7495974ACA87}"/>
    <pc:docChg chg="undo custSel mod addSld delSld modSld">
      <pc:chgData name="KENAT FG" userId="69b28fef1c6a9b1a" providerId="LiveId" clId="{9E969831-30E5-4486-B1F6-7495974ACA87}" dt="2019-11-15T08:56:55.701" v="1304" actId="20577"/>
      <pc:docMkLst>
        <pc:docMk/>
      </pc:docMkLst>
      <pc:sldChg chg="modSp">
        <pc:chgData name="KENAT FG" userId="69b28fef1c6a9b1a" providerId="LiveId" clId="{9E969831-30E5-4486-B1F6-7495974ACA87}" dt="2019-11-15T02:22:53.806" v="214" actId="20577"/>
        <pc:sldMkLst>
          <pc:docMk/>
          <pc:sldMk cId="529584695" sldId="256"/>
        </pc:sldMkLst>
        <pc:spChg chg="mod">
          <ac:chgData name="KENAT FG" userId="69b28fef1c6a9b1a" providerId="LiveId" clId="{9E969831-30E5-4486-B1F6-7495974ACA87}" dt="2019-11-15T02:22:53.806" v="214" actId="20577"/>
          <ac:spMkLst>
            <pc:docMk/>
            <pc:sldMk cId="529584695" sldId="256"/>
            <ac:spMk id="2" creationId="{A3BB1250-A5DB-460E-8463-D0A0D324ACF0}"/>
          </ac:spMkLst>
        </pc:spChg>
      </pc:sldChg>
      <pc:sldChg chg="add del">
        <pc:chgData name="KENAT FG" userId="69b28fef1c6a9b1a" providerId="LiveId" clId="{9E969831-30E5-4486-B1F6-7495974ACA87}" dt="2019-11-15T02:22:35.674" v="212" actId="2696"/>
        <pc:sldMkLst>
          <pc:docMk/>
          <pc:sldMk cId="3274148868" sldId="257"/>
        </pc:sldMkLst>
      </pc:sldChg>
      <pc:sldChg chg="add del">
        <pc:chgData name="KENAT FG" userId="69b28fef1c6a9b1a" providerId="LiveId" clId="{9E969831-30E5-4486-B1F6-7495974ACA87}" dt="2019-11-15T02:04:47.658" v="2" actId="2696"/>
        <pc:sldMkLst>
          <pc:docMk/>
          <pc:sldMk cId="2562725800" sldId="258"/>
        </pc:sldMkLst>
      </pc:sldChg>
      <pc:sldChg chg="modSp add">
        <pc:chgData name="KENAT FG" userId="69b28fef1c6a9b1a" providerId="LiveId" clId="{9E969831-30E5-4486-B1F6-7495974ACA87}" dt="2019-11-15T06:20:53.520" v="701" actId="1076"/>
        <pc:sldMkLst>
          <pc:docMk/>
          <pc:sldMk cId="3829490708" sldId="258"/>
        </pc:sldMkLst>
        <pc:spChg chg="mod">
          <ac:chgData name="KENAT FG" userId="69b28fef1c6a9b1a" providerId="LiveId" clId="{9E969831-30E5-4486-B1F6-7495974ACA87}" dt="2019-11-15T06:20:53.520" v="701" actId="1076"/>
          <ac:spMkLst>
            <pc:docMk/>
            <pc:sldMk cId="3829490708" sldId="258"/>
            <ac:spMk id="2" creationId="{74E54157-592D-475E-AE30-012F954919A5}"/>
          </ac:spMkLst>
        </pc:spChg>
        <pc:spChg chg="mod">
          <ac:chgData name="KENAT FG" userId="69b28fef1c6a9b1a" providerId="LiveId" clId="{9E969831-30E5-4486-B1F6-7495974ACA87}" dt="2019-11-15T02:21:37.194" v="211" actId="20577"/>
          <ac:spMkLst>
            <pc:docMk/>
            <pc:sldMk cId="3829490708" sldId="258"/>
            <ac:spMk id="3" creationId="{A33990FE-2AE3-456A-A594-ED4F750BF71E}"/>
          </ac:spMkLst>
        </pc:spChg>
      </pc:sldChg>
      <pc:sldChg chg="modSp add">
        <pc:chgData name="KENAT FG" userId="69b28fef1c6a9b1a" providerId="LiveId" clId="{9E969831-30E5-4486-B1F6-7495974ACA87}" dt="2019-11-15T08:56:55.701" v="1304" actId="20577"/>
        <pc:sldMkLst>
          <pc:docMk/>
          <pc:sldMk cId="2542254533" sldId="259"/>
        </pc:sldMkLst>
        <pc:spChg chg="mod">
          <ac:chgData name="KENAT FG" userId="69b28fef1c6a9b1a" providerId="LiveId" clId="{9E969831-30E5-4486-B1F6-7495974ACA87}" dt="2019-11-15T02:32:52.754" v="461" actId="1076"/>
          <ac:spMkLst>
            <pc:docMk/>
            <pc:sldMk cId="2542254533" sldId="259"/>
            <ac:spMk id="2" creationId="{D3B7FEB3-BFC5-4445-8FF5-DC3EF514B517}"/>
          </ac:spMkLst>
        </pc:spChg>
        <pc:spChg chg="mod">
          <ac:chgData name="KENAT FG" userId="69b28fef1c6a9b1a" providerId="LiveId" clId="{9E969831-30E5-4486-B1F6-7495974ACA87}" dt="2019-11-15T08:56:55.701" v="1304" actId="20577"/>
          <ac:spMkLst>
            <pc:docMk/>
            <pc:sldMk cId="2542254533" sldId="259"/>
            <ac:spMk id="3" creationId="{9915A56A-E6EB-4D27-90A1-931952E456F0}"/>
          </ac:spMkLst>
        </pc:spChg>
      </pc:sldChg>
      <pc:sldChg chg="modSp add del">
        <pc:chgData name="KENAT FG" userId="69b28fef1c6a9b1a" providerId="LiveId" clId="{9E969831-30E5-4486-B1F6-7495974ACA87}" dt="2019-11-15T06:20:03.130" v="699" actId="2696"/>
        <pc:sldMkLst>
          <pc:docMk/>
          <pc:sldMk cId="2100384419" sldId="260"/>
        </pc:sldMkLst>
        <pc:spChg chg="mod">
          <ac:chgData name="KENAT FG" userId="69b28fef1c6a9b1a" providerId="LiveId" clId="{9E969831-30E5-4486-B1F6-7495974ACA87}" dt="2019-11-15T06:02:46.470" v="654" actId="5793"/>
          <ac:spMkLst>
            <pc:docMk/>
            <pc:sldMk cId="2100384419" sldId="260"/>
            <ac:spMk id="3" creationId="{5F72866E-C5B8-45EA-89E3-46DAF5DEF862}"/>
          </ac:spMkLst>
        </pc:spChg>
      </pc:sldChg>
      <pc:sldChg chg="addSp delSp modSp add">
        <pc:chgData name="KENAT FG" userId="69b28fef1c6a9b1a" providerId="LiveId" clId="{9E969831-30E5-4486-B1F6-7495974ACA87}" dt="2019-11-15T07:30:13.452" v="1293" actId="20577"/>
        <pc:sldMkLst>
          <pc:docMk/>
          <pc:sldMk cId="4006413432" sldId="261"/>
        </pc:sldMkLst>
        <pc:spChg chg="mod">
          <ac:chgData name="KENAT FG" userId="69b28fef1c6a9b1a" providerId="LiveId" clId="{9E969831-30E5-4486-B1F6-7495974ACA87}" dt="2019-11-15T07:30:13.452" v="1293" actId="20577"/>
          <ac:spMkLst>
            <pc:docMk/>
            <pc:sldMk cId="4006413432" sldId="261"/>
            <ac:spMk id="2" creationId="{88CD0037-D5BD-449C-9F83-F68F21C91183}"/>
          </ac:spMkLst>
        </pc:spChg>
        <pc:spChg chg="mod">
          <ac:chgData name="KENAT FG" userId="69b28fef1c6a9b1a" providerId="LiveId" clId="{9E969831-30E5-4486-B1F6-7495974ACA87}" dt="2019-11-15T02:46:17.732" v="607" actId="20577"/>
          <ac:spMkLst>
            <pc:docMk/>
            <pc:sldMk cId="4006413432" sldId="261"/>
            <ac:spMk id="3" creationId="{6D4056EC-5169-40C4-9F42-CD363D587EAC}"/>
          </ac:spMkLst>
        </pc:spChg>
        <pc:picChg chg="add del mod">
          <ac:chgData name="KENAT FG" userId="69b28fef1c6a9b1a" providerId="LiveId" clId="{9E969831-30E5-4486-B1F6-7495974ACA87}" dt="2019-11-15T07:28:46.442" v="1102"/>
          <ac:picMkLst>
            <pc:docMk/>
            <pc:sldMk cId="4006413432" sldId="261"/>
            <ac:picMk id="5" creationId="{5AAC7DA1-7722-4351-AA9F-BB79FA48E21F}"/>
          </ac:picMkLst>
        </pc:picChg>
        <pc:picChg chg="add mod">
          <ac:chgData name="KENAT FG" userId="69b28fef1c6a9b1a" providerId="LiveId" clId="{9E969831-30E5-4486-B1F6-7495974ACA87}" dt="2019-11-15T07:29:08.598" v="1111" actId="1076"/>
          <ac:picMkLst>
            <pc:docMk/>
            <pc:sldMk cId="4006413432" sldId="261"/>
            <ac:picMk id="6" creationId="{57A56005-B277-4716-B9AF-9537A62C2788}"/>
          </ac:picMkLst>
        </pc:picChg>
      </pc:sldChg>
      <pc:sldChg chg="add del">
        <pc:chgData name="KENAT FG" userId="69b28fef1c6a9b1a" providerId="LiveId" clId="{9E969831-30E5-4486-B1F6-7495974ACA87}" dt="2019-11-15T06:20:56.911" v="702" actId="2696"/>
        <pc:sldMkLst>
          <pc:docMk/>
          <pc:sldMk cId="60872051" sldId="262"/>
        </pc:sldMkLst>
      </pc:sldChg>
      <pc:sldChg chg="addSp delSp modSp add mod setBg">
        <pc:chgData name="KENAT FG" userId="69b28fef1c6a9b1a" providerId="LiveId" clId="{9E969831-30E5-4486-B1F6-7495974ACA87}" dt="2019-11-15T06:33:08.530" v="794" actId="20577"/>
        <pc:sldMkLst>
          <pc:docMk/>
          <pc:sldMk cId="680537423" sldId="262"/>
        </pc:sldMkLst>
        <pc:spChg chg="mod">
          <ac:chgData name="KENAT FG" userId="69b28fef1c6a9b1a" providerId="LiveId" clId="{9E969831-30E5-4486-B1F6-7495974ACA87}" dt="2019-11-15T06:33:08.530" v="794" actId="20577"/>
          <ac:spMkLst>
            <pc:docMk/>
            <pc:sldMk cId="680537423" sldId="262"/>
            <ac:spMk id="2" creationId="{5B787565-9E8A-4BE8-8913-CF5F811AE9D4}"/>
          </ac:spMkLst>
        </pc:spChg>
        <pc:spChg chg="del">
          <ac:chgData name="KENAT FG" userId="69b28fef1c6a9b1a" providerId="LiveId" clId="{9E969831-30E5-4486-B1F6-7495974ACA87}" dt="2019-11-15T06:22:31.597" v="704"/>
          <ac:spMkLst>
            <pc:docMk/>
            <pc:sldMk cId="680537423" sldId="262"/>
            <ac:spMk id="3" creationId="{1BA7A034-077D-4878-83ED-C805A2DA51FE}"/>
          </ac:spMkLst>
        </pc:spChg>
        <pc:spChg chg="del">
          <ac:chgData name="KENAT FG" userId="69b28fef1c6a9b1a" providerId="LiveId" clId="{9E969831-30E5-4486-B1F6-7495974ACA87}" dt="2019-11-15T06:22:40.577" v="705" actId="26606"/>
          <ac:spMkLst>
            <pc:docMk/>
            <pc:sldMk cId="680537423" sldId="262"/>
            <ac:spMk id="4" creationId="{80783FCA-F9A1-4D34-AC61-FBA6A79B8BBA}"/>
          </ac:spMkLst>
        </pc:spChg>
        <pc:spChg chg="add del mod">
          <ac:chgData name="KENAT FG" userId="69b28fef1c6a9b1a" providerId="LiveId" clId="{9E969831-30E5-4486-B1F6-7495974ACA87}" dt="2019-11-15T06:32:34.272" v="764"/>
          <ac:spMkLst>
            <pc:docMk/>
            <pc:sldMk cId="680537423" sldId="262"/>
            <ac:spMk id="10" creationId="{1C78DDD2-8C19-4353-B914-D80D25E1B16A}"/>
          </ac:spMkLst>
        </pc:spChg>
        <pc:spChg chg="add del">
          <ac:chgData name="KENAT FG" userId="69b28fef1c6a9b1a" providerId="LiveId" clId="{9E969831-30E5-4486-B1F6-7495974ACA87}" dt="2019-11-15T06:23:43.353" v="733" actId="26606"/>
          <ac:spMkLst>
            <pc:docMk/>
            <pc:sldMk cId="680537423" sldId="262"/>
            <ac:spMk id="11" creationId="{419501C6-F015-4273-AF88-E0F6C853899F}"/>
          </ac:spMkLst>
        </pc:spChg>
        <pc:spChg chg="add del">
          <ac:chgData name="KENAT FG" userId="69b28fef1c6a9b1a" providerId="LiveId" clId="{9E969831-30E5-4486-B1F6-7495974ACA87}" dt="2019-11-15T06:23:43.353" v="733" actId="26606"/>
          <ac:spMkLst>
            <pc:docMk/>
            <pc:sldMk cId="680537423" sldId="262"/>
            <ac:spMk id="13" creationId="{CA677DB7-5829-45BD-9754-5EC484CC4253}"/>
          </ac:spMkLst>
        </pc:spChg>
        <pc:spChg chg="add del mod">
          <ac:chgData name="KENAT FG" userId="69b28fef1c6a9b1a" providerId="LiveId" clId="{9E969831-30E5-4486-B1F6-7495974ACA87}" dt="2019-11-15T06:32:47.423" v="767"/>
          <ac:spMkLst>
            <pc:docMk/>
            <pc:sldMk cId="680537423" sldId="262"/>
            <ac:spMk id="16" creationId="{40F297CF-2ED5-4286-AE0C-89D00E6FD740}"/>
          </ac:spMkLst>
        </pc:spChg>
        <pc:spChg chg="add del">
          <ac:chgData name="KENAT FG" userId="69b28fef1c6a9b1a" providerId="LiveId" clId="{9E969831-30E5-4486-B1F6-7495974ACA87}" dt="2019-11-15T06:30:58.960" v="758"/>
          <ac:spMkLst>
            <pc:docMk/>
            <pc:sldMk cId="680537423" sldId="262"/>
            <ac:spMk id="17" creationId="{6B59BF81-EF66-49A3-883C-155D3AE57F09}"/>
          </ac:spMkLst>
        </pc:spChg>
        <pc:spChg chg="add del">
          <ac:chgData name="KENAT FG" userId="69b28fef1c6a9b1a" providerId="LiveId" clId="{9E969831-30E5-4486-B1F6-7495974ACA87}" dt="2019-11-15T06:31:12.666" v="762" actId="26606"/>
          <ac:spMkLst>
            <pc:docMk/>
            <pc:sldMk cId="680537423" sldId="262"/>
            <ac:spMk id="20" creationId="{1660E788-AFA9-4A1B-9991-6AA74632A15B}"/>
          </ac:spMkLst>
        </pc:spChg>
        <pc:spChg chg="add del">
          <ac:chgData name="KENAT FG" userId="69b28fef1c6a9b1a" providerId="LiveId" clId="{9E969831-30E5-4486-B1F6-7495974ACA87}" dt="2019-11-15T06:31:12.666" v="762" actId="26606"/>
          <ac:spMkLst>
            <pc:docMk/>
            <pc:sldMk cId="680537423" sldId="262"/>
            <ac:spMk id="22" creationId="{867D4867-5BA7-4462-B2F6-A23F4A622AA7}"/>
          </ac:spMkLst>
        </pc:spChg>
        <pc:spChg chg="add">
          <ac:chgData name="KENAT FG" userId="69b28fef1c6a9b1a" providerId="LiveId" clId="{9E969831-30E5-4486-B1F6-7495974ACA87}" dt="2019-11-15T06:31:12.666" v="762" actId="26606"/>
          <ac:spMkLst>
            <pc:docMk/>
            <pc:sldMk cId="680537423" sldId="262"/>
            <ac:spMk id="27" creationId="{1660E788-AFA9-4A1B-9991-6AA74632A15B}"/>
          </ac:spMkLst>
        </pc:spChg>
        <pc:spChg chg="add">
          <ac:chgData name="KENAT FG" userId="69b28fef1c6a9b1a" providerId="LiveId" clId="{9E969831-30E5-4486-B1F6-7495974ACA87}" dt="2019-11-15T06:31:12.666" v="762" actId="26606"/>
          <ac:spMkLst>
            <pc:docMk/>
            <pc:sldMk cId="680537423" sldId="262"/>
            <ac:spMk id="29" creationId="{867D4867-5BA7-4462-B2F6-A23F4A622AA7}"/>
          </ac:spMkLst>
        </pc:spChg>
        <pc:picChg chg="add mod">
          <ac:chgData name="KENAT FG" userId="69b28fef1c6a9b1a" providerId="LiveId" clId="{9E969831-30E5-4486-B1F6-7495974ACA87}" dt="2019-11-15T06:31:12.666" v="762" actId="26606"/>
          <ac:picMkLst>
            <pc:docMk/>
            <pc:sldMk cId="680537423" sldId="262"/>
            <ac:picMk id="6" creationId="{CAD3CE43-9601-42EF-B7CC-0D67E7152752}"/>
          </ac:picMkLst>
        </pc:picChg>
        <pc:picChg chg="add del mod">
          <ac:chgData name="KENAT FG" userId="69b28fef1c6a9b1a" providerId="LiveId" clId="{9E969831-30E5-4486-B1F6-7495974ACA87}" dt="2019-11-15T06:31:05.042" v="761" actId="478"/>
          <ac:picMkLst>
            <pc:docMk/>
            <pc:sldMk cId="680537423" sldId="262"/>
            <ac:picMk id="8" creationId="{BE983256-A163-47AB-A159-216F7B3F932A}"/>
          </ac:picMkLst>
        </pc:picChg>
        <pc:picChg chg="add del mod">
          <ac:chgData name="KENAT FG" userId="69b28fef1c6a9b1a" providerId="LiveId" clId="{9E969831-30E5-4486-B1F6-7495974ACA87}" dt="2019-11-15T06:32:39.614" v="766" actId="478"/>
          <ac:picMkLst>
            <pc:docMk/>
            <pc:sldMk cId="680537423" sldId="262"/>
            <ac:picMk id="14" creationId="{F3EB4E26-F5EB-466A-99C6-AC300F415578}"/>
          </ac:picMkLst>
        </pc:picChg>
        <pc:picChg chg="add mod">
          <ac:chgData name="KENAT FG" userId="69b28fef1c6a9b1a" providerId="LiveId" clId="{9E969831-30E5-4486-B1F6-7495974ACA87}" dt="2019-11-15T06:32:51.034" v="769" actId="27614"/>
          <ac:picMkLst>
            <pc:docMk/>
            <pc:sldMk cId="680537423" sldId="262"/>
            <ac:picMk id="19" creationId="{BFA78484-1E0F-4F88-A938-AF39A9700532}"/>
          </ac:picMkLst>
        </pc:picChg>
      </pc:sldChg>
      <pc:sldChg chg="addSp delSp modSp add mod setBg">
        <pc:chgData name="KENAT FG" userId="69b28fef1c6a9b1a" providerId="LiveId" clId="{9E969831-30E5-4486-B1F6-7495974ACA87}" dt="2019-11-15T06:39:49.584" v="885" actId="5793"/>
        <pc:sldMkLst>
          <pc:docMk/>
          <pc:sldMk cId="3773533775" sldId="263"/>
        </pc:sldMkLst>
        <pc:spChg chg="mod">
          <ac:chgData name="KENAT FG" userId="69b28fef1c6a9b1a" providerId="LiveId" clId="{9E969831-30E5-4486-B1F6-7495974ACA87}" dt="2019-11-15T06:39:49.584" v="885" actId="5793"/>
          <ac:spMkLst>
            <pc:docMk/>
            <pc:sldMk cId="3773533775" sldId="263"/>
            <ac:spMk id="2" creationId="{55B87F7F-C381-48B8-88B2-9ABC8D280BF3}"/>
          </ac:spMkLst>
        </pc:spChg>
        <pc:spChg chg="del">
          <ac:chgData name="KENAT FG" userId="69b28fef1c6a9b1a" providerId="LiveId" clId="{9E969831-30E5-4486-B1F6-7495974ACA87}" dt="2019-11-15T06:37:58.964" v="837"/>
          <ac:spMkLst>
            <pc:docMk/>
            <pc:sldMk cId="3773533775" sldId="263"/>
            <ac:spMk id="3" creationId="{F940F97F-4B39-4656-BFEF-F518740C0FCC}"/>
          </ac:spMkLst>
        </pc:spChg>
        <pc:spChg chg="del mod ord">
          <ac:chgData name="KENAT FG" userId="69b28fef1c6a9b1a" providerId="LiveId" clId="{9E969831-30E5-4486-B1F6-7495974ACA87}" dt="2019-11-15T06:39:03.422" v="845"/>
          <ac:spMkLst>
            <pc:docMk/>
            <pc:sldMk cId="3773533775" sldId="263"/>
            <ac:spMk id="4" creationId="{44246D65-55CE-41DE-9334-B76EC67BB1E4}"/>
          </ac:spMkLst>
        </pc:spChg>
        <pc:spChg chg="add del mod">
          <ac:chgData name="KENAT FG" userId="69b28fef1c6a9b1a" providerId="LiveId" clId="{9E969831-30E5-4486-B1F6-7495974ACA87}" dt="2019-11-15T06:38:32.902" v="841"/>
          <ac:spMkLst>
            <pc:docMk/>
            <pc:sldMk cId="3773533775" sldId="263"/>
            <ac:spMk id="8" creationId="{19C260F3-6634-499C-8DBA-9194274AC134}"/>
          </ac:spMkLst>
        </pc:spChg>
        <pc:spChg chg="add del mod">
          <ac:chgData name="KENAT FG" userId="69b28fef1c6a9b1a" providerId="LiveId" clId="{9E969831-30E5-4486-B1F6-7495974ACA87}" dt="2019-11-15T06:39:34.267" v="847"/>
          <ac:spMkLst>
            <pc:docMk/>
            <pc:sldMk cId="3773533775" sldId="263"/>
            <ac:spMk id="14" creationId="{67A56D5B-E328-412B-AC3C-A257BCD1AF42}"/>
          </ac:spMkLst>
        </pc:spChg>
        <pc:spChg chg="add">
          <ac:chgData name="KENAT FG" userId="69b28fef1c6a9b1a" providerId="LiveId" clId="{9E969831-30E5-4486-B1F6-7495974ACA87}" dt="2019-11-15T06:38:36.261" v="844" actId="26606"/>
          <ac:spMkLst>
            <pc:docMk/>
            <pc:sldMk cId="3773533775" sldId="263"/>
            <ac:spMk id="15" creationId="{1660E788-AFA9-4A1B-9991-6AA74632A15B}"/>
          </ac:spMkLst>
        </pc:spChg>
        <pc:spChg chg="add">
          <ac:chgData name="KENAT FG" userId="69b28fef1c6a9b1a" providerId="LiveId" clId="{9E969831-30E5-4486-B1F6-7495974ACA87}" dt="2019-11-15T06:38:36.261" v="844" actId="26606"/>
          <ac:spMkLst>
            <pc:docMk/>
            <pc:sldMk cId="3773533775" sldId="263"/>
            <ac:spMk id="17" creationId="{867D4867-5BA7-4462-B2F6-A23F4A622AA7}"/>
          </ac:spMkLst>
        </pc:spChg>
        <pc:picChg chg="add del mod">
          <ac:chgData name="KENAT FG" userId="69b28fef1c6a9b1a" providerId="LiveId" clId="{9E969831-30E5-4486-B1F6-7495974ACA87}" dt="2019-11-15T06:38:02.086" v="840" actId="478"/>
          <ac:picMkLst>
            <pc:docMk/>
            <pc:sldMk cId="3773533775" sldId="263"/>
            <ac:picMk id="6" creationId="{85CFD7E5-0C6D-4E04-BC78-B0C6FBCEAA7D}"/>
          </ac:picMkLst>
        </pc:picChg>
        <pc:picChg chg="add mod">
          <ac:chgData name="KENAT FG" userId="69b28fef1c6a9b1a" providerId="LiveId" clId="{9E969831-30E5-4486-B1F6-7495974ACA87}" dt="2019-11-15T06:38:36.261" v="844" actId="26606"/>
          <ac:picMkLst>
            <pc:docMk/>
            <pc:sldMk cId="3773533775" sldId="263"/>
            <ac:picMk id="10" creationId="{308326C4-49BB-4425-AA1C-E6F008305710}"/>
          </ac:picMkLst>
        </pc:picChg>
        <pc:picChg chg="add del mod">
          <ac:chgData name="KENAT FG" userId="69b28fef1c6a9b1a" providerId="LiveId" clId="{9E969831-30E5-4486-B1F6-7495974ACA87}" dt="2019-11-15T06:39:04.856" v="846" actId="478"/>
          <ac:picMkLst>
            <pc:docMk/>
            <pc:sldMk cId="3773533775" sldId="263"/>
            <ac:picMk id="12" creationId="{1B6C21F3-89C7-4621-9AD3-6EC8C3E6FCC5}"/>
          </ac:picMkLst>
        </pc:picChg>
        <pc:picChg chg="add mod">
          <ac:chgData name="KENAT FG" userId="69b28fef1c6a9b1a" providerId="LiveId" clId="{9E969831-30E5-4486-B1F6-7495974ACA87}" dt="2019-11-15T06:39:36.689" v="850" actId="1076"/>
          <ac:picMkLst>
            <pc:docMk/>
            <pc:sldMk cId="3773533775" sldId="263"/>
            <ac:picMk id="18" creationId="{1F618518-345E-40C3-B3E4-175809D055FF}"/>
          </ac:picMkLst>
        </pc:picChg>
      </pc:sldChg>
      <pc:sldChg chg="addSp delSp modSp add mod setBg">
        <pc:chgData name="KENAT FG" userId="69b28fef1c6a9b1a" providerId="LiveId" clId="{9E969831-30E5-4486-B1F6-7495974ACA87}" dt="2019-11-15T06:49:59.289" v="960" actId="20577"/>
        <pc:sldMkLst>
          <pc:docMk/>
          <pc:sldMk cId="2895685376" sldId="264"/>
        </pc:sldMkLst>
        <pc:spChg chg="mod">
          <ac:chgData name="KENAT FG" userId="69b28fef1c6a9b1a" providerId="LiveId" clId="{9E969831-30E5-4486-B1F6-7495974ACA87}" dt="2019-11-15T06:49:59.289" v="960" actId="20577"/>
          <ac:spMkLst>
            <pc:docMk/>
            <pc:sldMk cId="2895685376" sldId="264"/>
            <ac:spMk id="2" creationId="{B29BFF94-DC0D-4BB9-8230-B6C2414FD686}"/>
          </ac:spMkLst>
        </pc:spChg>
        <pc:spChg chg="del">
          <ac:chgData name="KENAT FG" userId="69b28fef1c6a9b1a" providerId="LiveId" clId="{9E969831-30E5-4486-B1F6-7495974ACA87}" dt="2019-11-15T06:44:31.498" v="886"/>
          <ac:spMkLst>
            <pc:docMk/>
            <pc:sldMk cId="2895685376" sldId="264"/>
            <ac:spMk id="3" creationId="{B4D483D6-722C-49EF-BCBC-0DA55AB89F0D}"/>
          </ac:spMkLst>
        </pc:spChg>
        <pc:spChg chg="mod">
          <ac:chgData name="KENAT FG" userId="69b28fef1c6a9b1a" providerId="LiveId" clId="{9E969831-30E5-4486-B1F6-7495974ACA87}" dt="2019-11-15T06:49:18.283" v="942" actId="207"/>
          <ac:spMkLst>
            <pc:docMk/>
            <pc:sldMk cId="2895685376" sldId="264"/>
            <ac:spMk id="4" creationId="{85F0F19A-6F43-4D58-A89F-0B44B1E3E171}"/>
          </ac:spMkLst>
        </pc:spChg>
        <pc:spChg chg="add">
          <ac:chgData name="KENAT FG" userId="69b28fef1c6a9b1a" providerId="LiveId" clId="{9E969831-30E5-4486-B1F6-7495974ACA87}" dt="2019-11-15T06:44:35.365" v="887" actId="26606"/>
          <ac:spMkLst>
            <pc:docMk/>
            <pc:sldMk cId="2895685376" sldId="264"/>
            <ac:spMk id="11" creationId="{1660E788-AFA9-4A1B-9991-6AA74632A15B}"/>
          </ac:spMkLst>
        </pc:spChg>
        <pc:spChg chg="add">
          <ac:chgData name="KENAT FG" userId="69b28fef1c6a9b1a" providerId="LiveId" clId="{9E969831-30E5-4486-B1F6-7495974ACA87}" dt="2019-11-15T06:44:35.365" v="887" actId="26606"/>
          <ac:spMkLst>
            <pc:docMk/>
            <pc:sldMk cId="2895685376" sldId="264"/>
            <ac:spMk id="13" creationId="{867D4867-5BA7-4462-B2F6-A23F4A622AA7}"/>
          </ac:spMkLst>
        </pc:spChg>
        <pc:picChg chg="add mod ord">
          <ac:chgData name="KENAT FG" userId="69b28fef1c6a9b1a" providerId="LiveId" clId="{9E969831-30E5-4486-B1F6-7495974ACA87}" dt="2019-11-15T06:44:35.365" v="887" actId="26606"/>
          <ac:picMkLst>
            <pc:docMk/>
            <pc:sldMk cId="2895685376" sldId="264"/>
            <ac:picMk id="6" creationId="{FCF1C308-1200-4DFC-A337-928289E45B22}"/>
          </ac:picMkLst>
        </pc:picChg>
      </pc:sldChg>
      <pc:sldChg chg="addSp delSp modSp add mod setBg">
        <pc:chgData name="KENAT FG" userId="69b28fef1c6a9b1a" providerId="LiveId" clId="{9E969831-30E5-4486-B1F6-7495974ACA87}" dt="2019-11-15T07:26:39.445" v="1099" actId="20577"/>
        <pc:sldMkLst>
          <pc:docMk/>
          <pc:sldMk cId="3963437497" sldId="265"/>
        </pc:sldMkLst>
        <pc:spChg chg="mod">
          <ac:chgData name="KENAT FG" userId="69b28fef1c6a9b1a" providerId="LiveId" clId="{9E969831-30E5-4486-B1F6-7495974ACA87}" dt="2019-11-15T06:49:47.684" v="956" actId="5793"/>
          <ac:spMkLst>
            <pc:docMk/>
            <pc:sldMk cId="3963437497" sldId="265"/>
            <ac:spMk id="2" creationId="{7AED20E6-D3AF-4829-82F4-8A8215058F8C}"/>
          </ac:spMkLst>
        </pc:spChg>
        <pc:spChg chg="del">
          <ac:chgData name="KENAT FG" userId="69b28fef1c6a9b1a" providerId="LiveId" clId="{9E969831-30E5-4486-B1F6-7495974ACA87}" dt="2019-11-15T06:45:07.264" v="888"/>
          <ac:spMkLst>
            <pc:docMk/>
            <pc:sldMk cId="3963437497" sldId="265"/>
            <ac:spMk id="3" creationId="{3657C018-1903-4CA4-B9B2-78FFB29C89EF}"/>
          </ac:spMkLst>
        </pc:spChg>
        <pc:spChg chg="mod">
          <ac:chgData name="KENAT FG" userId="69b28fef1c6a9b1a" providerId="LiveId" clId="{9E969831-30E5-4486-B1F6-7495974ACA87}" dt="2019-11-15T07:26:39.445" v="1099" actId="20577"/>
          <ac:spMkLst>
            <pc:docMk/>
            <pc:sldMk cId="3963437497" sldId="265"/>
            <ac:spMk id="4" creationId="{76F797A6-49EE-4405-8032-195F7C11D0DD}"/>
          </ac:spMkLst>
        </pc:spChg>
        <pc:spChg chg="add">
          <ac:chgData name="KENAT FG" userId="69b28fef1c6a9b1a" providerId="LiveId" clId="{9E969831-30E5-4486-B1F6-7495974ACA87}" dt="2019-11-15T06:45:10.695" v="891" actId="26606"/>
          <ac:spMkLst>
            <pc:docMk/>
            <pc:sldMk cId="3963437497" sldId="265"/>
            <ac:spMk id="11" creationId="{1660E788-AFA9-4A1B-9991-6AA74632A15B}"/>
          </ac:spMkLst>
        </pc:spChg>
        <pc:spChg chg="add">
          <ac:chgData name="KENAT FG" userId="69b28fef1c6a9b1a" providerId="LiveId" clId="{9E969831-30E5-4486-B1F6-7495974ACA87}" dt="2019-11-15T06:45:10.695" v="891" actId="26606"/>
          <ac:spMkLst>
            <pc:docMk/>
            <pc:sldMk cId="3963437497" sldId="265"/>
            <ac:spMk id="13" creationId="{867D4867-5BA7-4462-B2F6-A23F4A622AA7}"/>
          </ac:spMkLst>
        </pc:spChg>
        <pc:picChg chg="add mod ord">
          <ac:chgData name="KENAT FG" userId="69b28fef1c6a9b1a" providerId="LiveId" clId="{9E969831-30E5-4486-B1F6-7495974ACA87}" dt="2019-11-15T06:45:10.695" v="891" actId="26606"/>
          <ac:picMkLst>
            <pc:docMk/>
            <pc:sldMk cId="3963437497" sldId="265"/>
            <ac:picMk id="6" creationId="{27B3A500-2605-4ED8-964C-5C115C6277AD}"/>
          </ac:picMkLst>
        </pc:picChg>
      </pc:sldChg>
      <pc:sldChg chg="addSp delSp modSp add mod setBg">
        <pc:chgData name="KENAT FG" userId="69b28fef1c6a9b1a" providerId="LiveId" clId="{9E969831-30E5-4486-B1F6-7495974ACA87}" dt="2019-11-15T06:37:16.733" v="836" actId="207"/>
        <pc:sldMkLst>
          <pc:docMk/>
          <pc:sldMk cId="4277594109" sldId="266"/>
        </pc:sldMkLst>
        <pc:spChg chg="mod">
          <ac:chgData name="KENAT FG" userId="69b28fef1c6a9b1a" providerId="LiveId" clId="{9E969831-30E5-4486-B1F6-7495974ACA87}" dt="2019-11-15T06:37:13.075" v="835" actId="20577"/>
          <ac:spMkLst>
            <pc:docMk/>
            <pc:sldMk cId="4277594109" sldId="266"/>
            <ac:spMk id="2" creationId="{A6F99C88-BAA0-4196-8ED1-4EA82CD2B97C}"/>
          </ac:spMkLst>
        </pc:spChg>
        <pc:spChg chg="del">
          <ac:chgData name="KENAT FG" userId="69b28fef1c6a9b1a" providerId="LiveId" clId="{9E969831-30E5-4486-B1F6-7495974ACA87}" dt="2019-11-15T06:28:00.275" v="754"/>
          <ac:spMkLst>
            <pc:docMk/>
            <pc:sldMk cId="4277594109" sldId="266"/>
            <ac:spMk id="3" creationId="{E387773F-B040-4D44-AB94-2F8C1F198BD5}"/>
          </ac:spMkLst>
        </pc:spChg>
        <pc:spChg chg="mod">
          <ac:chgData name="KENAT FG" userId="69b28fef1c6a9b1a" providerId="LiveId" clId="{9E969831-30E5-4486-B1F6-7495974ACA87}" dt="2019-11-15T06:37:16.733" v="836" actId="207"/>
          <ac:spMkLst>
            <pc:docMk/>
            <pc:sldMk cId="4277594109" sldId="266"/>
            <ac:spMk id="4" creationId="{6E5C3E05-9BB1-4A5A-9E73-04DB27D0D9EC}"/>
          </ac:spMkLst>
        </pc:spChg>
        <pc:spChg chg="add del mod">
          <ac:chgData name="KENAT FG" userId="69b28fef1c6a9b1a" providerId="LiveId" clId="{9E969831-30E5-4486-B1F6-7495974ACA87}" dt="2019-11-15T06:35:53.502" v="796"/>
          <ac:spMkLst>
            <pc:docMk/>
            <pc:sldMk cId="4277594109" sldId="266"/>
            <ac:spMk id="8" creationId="{A7DEE3D5-FAD0-4AB6-A9F5-6328A1B8E0AA}"/>
          </ac:spMkLst>
        </pc:spChg>
        <pc:spChg chg="add">
          <ac:chgData name="KENAT FG" userId="69b28fef1c6a9b1a" providerId="LiveId" clId="{9E969831-30E5-4486-B1F6-7495974ACA87}" dt="2019-11-15T06:35:55.885" v="799" actId="26606"/>
          <ac:spMkLst>
            <pc:docMk/>
            <pc:sldMk cId="4277594109" sldId="266"/>
            <ac:spMk id="15" creationId="{1660E788-AFA9-4A1B-9991-6AA74632A15B}"/>
          </ac:spMkLst>
        </pc:spChg>
        <pc:spChg chg="add">
          <ac:chgData name="KENAT FG" userId="69b28fef1c6a9b1a" providerId="LiveId" clId="{9E969831-30E5-4486-B1F6-7495974ACA87}" dt="2019-11-15T06:35:55.885" v="799" actId="26606"/>
          <ac:spMkLst>
            <pc:docMk/>
            <pc:sldMk cId="4277594109" sldId="266"/>
            <ac:spMk id="17" creationId="{867D4867-5BA7-4462-B2F6-A23F4A622AA7}"/>
          </ac:spMkLst>
        </pc:spChg>
        <pc:picChg chg="add del mod">
          <ac:chgData name="KENAT FG" userId="69b28fef1c6a9b1a" providerId="LiveId" clId="{9E969831-30E5-4486-B1F6-7495974ACA87}" dt="2019-11-15T06:35:43.119" v="795" actId="478"/>
          <ac:picMkLst>
            <pc:docMk/>
            <pc:sldMk cId="4277594109" sldId="266"/>
            <ac:picMk id="6" creationId="{B95519D8-88EB-49CD-BFF9-40861F5FD788}"/>
          </ac:picMkLst>
        </pc:picChg>
        <pc:picChg chg="add mod">
          <ac:chgData name="KENAT FG" userId="69b28fef1c6a9b1a" providerId="LiveId" clId="{9E969831-30E5-4486-B1F6-7495974ACA87}" dt="2019-11-15T06:35:55.885" v="799" actId="26606"/>
          <ac:picMkLst>
            <pc:docMk/>
            <pc:sldMk cId="4277594109" sldId="266"/>
            <ac:picMk id="10" creationId="{1F1691E4-5E24-4889-A539-BCE15F501F92}"/>
          </ac:picMkLst>
        </pc:picChg>
      </pc:sldChg>
      <pc:sldChg chg="modSp add del">
        <pc:chgData name="KENAT FG" userId="69b28fef1c6a9b1a" providerId="LiveId" clId="{9E969831-30E5-4486-B1F6-7495974ACA87}" dt="2019-11-15T06:45:33.544" v="892" actId="2696"/>
        <pc:sldMkLst>
          <pc:docMk/>
          <pc:sldMk cId="3415630867" sldId="267"/>
        </pc:sldMkLst>
        <pc:spChg chg="mod">
          <ac:chgData name="KENAT FG" userId="69b28fef1c6a9b1a" providerId="LiveId" clId="{9E969831-30E5-4486-B1F6-7495974ACA87}" dt="2019-11-15T06:26:40.119" v="753" actId="20577"/>
          <ac:spMkLst>
            <pc:docMk/>
            <pc:sldMk cId="3415630867" sldId="267"/>
            <ac:spMk id="2" creationId="{FBD876EB-CBF2-465B-9960-A476A5FB9B82}"/>
          </ac:spMkLst>
        </pc:spChg>
      </pc:sldChg>
      <pc:sldChg chg="addSp delSp modSp add mod setBg">
        <pc:chgData name="KENAT FG" userId="69b28fef1c6a9b1a" providerId="LiveId" clId="{9E969831-30E5-4486-B1F6-7495974ACA87}" dt="2019-11-15T07:44:31.984" v="1303" actId="207"/>
        <pc:sldMkLst>
          <pc:docMk/>
          <pc:sldMk cId="4105443809" sldId="268"/>
        </pc:sldMkLst>
        <pc:spChg chg="mod">
          <ac:chgData name="KENAT FG" userId="69b28fef1c6a9b1a" providerId="LiveId" clId="{9E969831-30E5-4486-B1F6-7495974ACA87}" dt="2019-11-15T07:00:16.870" v="979" actId="5793"/>
          <ac:spMkLst>
            <pc:docMk/>
            <pc:sldMk cId="4105443809" sldId="268"/>
            <ac:spMk id="2" creationId="{66929D07-0289-4F17-82EF-FEB1D430ED19}"/>
          </ac:spMkLst>
        </pc:spChg>
        <pc:spChg chg="del">
          <ac:chgData name="KENAT FG" userId="69b28fef1c6a9b1a" providerId="LiveId" clId="{9E969831-30E5-4486-B1F6-7495974ACA87}" dt="2019-11-15T06:59:13.149" v="961"/>
          <ac:spMkLst>
            <pc:docMk/>
            <pc:sldMk cId="4105443809" sldId="268"/>
            <ac:spMk id="3" creationId="{D6E3A9CC-6B43-4EE2-A036-B39E96963AC7}"/>
          </ac:spMkLst>
        </pc:spChg>
        <pc:spChg chg="mod">
          <ac:chgData name="KENAT FG" userId="69b28fef1c6a9b1a" providerId="LiveId" clId="{9E969831-30E5-4486-B1F6-7495974ACA87}" dt="2019-11-15T07:44:31.984" v="1303" actId="207"/>
          <ac:spMkLst>
            <pc:docMk/>
            <pc:sldMk cId="4105443809" sldId="268"/>
            <ac:spMk id="4" creationId="{CD9B3DE2-B421-4401-A42C-6A6A8FB95561}"/>
          </ac:spMkLst>
        </pc:spChg>
        <pc:spChg chg="add">
          <ac:chgData name="KENAT FG" userId="69b28fef1c6a9b1a" providerId="LiveId" clId="{9E969831-30E5-4486-B1F6-7495974ACA87}" dt="2019-11-15T06:59:16.016" v="964" actId="26606"/>
          <ac:spMkLst>
            <pc:docMk/>
            <pc:sldMk cId="4105443809" sldId="268"/>
            <ac:spMk id="11" creationId="{1660E788-AFA9-4A1B-9991-6AA74632A15B}"/>
          </ac:spMkLst>
        </pc:spChg>
        <pc:spChg chg="add">
          <ac:chgData name="KENAT FG" userId="69b28fef1c6a9b1a" providerId="LiveId" clId="{9E969831-30E5-4486-B1F6-7495974ACA87}" dt="2019-11-15T06:59:16.016" v="964" actId="26606"/>
          <ac:spMkLst>
            <pc:docMk/>
            <pc:sldMk cId="4105443809" sldId="268"/>
            <ac:spMk id="13" creationId="{867D4867-5BA7-4462-B2F6-A23F4A622AA7}"/>
          </ac:spMkLst>
        </pc:spChg>
        <pc:picChg chg="add mod ord">
          <ac:chgData name="KENAT FG" userId="69b28fef1c6a9b1a" providerId="LiveId" clId="{9E969831-30E5-4486-B1F6-7495974ACA87}" dt="2019-11-15T06:59:16.016" v="964" actId="26606"/>
          <ac:picMkLst>
            <pc:docMk/>
            <pc:sldMk cId="4105443809" sldId="268"/>
            <ac:picMk id="6" creationId="{FA993DAF-41D5-4207-9EB7-B5DF4AB9BBFC}"/>
          </ac:picMkLst>
        </pc:picChg>
      </pc:sldChg>
      <pc:sldChg chg="modSp add">
        <pc:chgData name="KENAT FG" userId="69b28fef1c6a9b1a" providerId="LiveId" clId="{9E969831-30E5-4486-B1F6-7495974ACA87}" dt="2019-11-15T07:32:16.034" v="1295" actId="20577"/>
        <pc:sldMkLst>
          <pc:docMk/>
          <pc:sldMk cId="1717698500" sldId="269"/>
        </pc:sldMkLst>
        <pc:spChg chg="mod">
          <ac:chgData name="KENAT FG" userId="69b28fef1c6a9b1a" providerId="LiveId" clId="{9E969831-30E5-4486-B1F6-7495974ACA87}" dt="2019-11-15T07:01:55.588" v="990"/>
          <ac:spMkLst>
            <pc:docMk/>
            <pc:sldMk cId="1717698500" sldId="269"/>
            <ac:spMk id="2" creationId="{6FC9DD62-AF90-422D-8EF5-5FFE7339E986}"/>
          </ac:spMkLst>
        </pc:spChg>
        <pc:spChg chg="mod">
          <ac:chgData name="KENAT FG" userId="69b28fef1c6a9b1a" providerId="LiveId" clId="{9E969831-30E5-4486-B1F6-7495974ACA87}" dt="2019-11-15T07:02:16.134" v="995" actId="207"/>
          <ac:spMkLst>
            <pc:docMk/>
            <pc:sldMk cId="1717698500" sldId="269"/>
            <ac:spMk id="3" creationId="{2F864CF9-4F59-48D9-A502-9C231F2F4854}"/>
          </ac:spMkLst>
        </pc:spChg>
        <pc:spChg chg="mod">
          <ac:chgData name="KENAT FG" userId="69b28fef1c6a9b1a" providerId="LiveId" clId="{9E969831-30E5-4486-B1F6-7495974ACA87}" dt="2019-11-15T07:32:16.034" v="1295" actId="20577"/>
          <ac:spMkLst>
            <pc:docMk/>
            <pc:sldMk cId="1717698500" sldId="269"/>
            <ac:spMk id="4" creationId="{B33A5BBB-D7E7-4250-A459-94B1E97287EA}"/>
          </ac:spMkLst>
        </pc:spChg>
      </pc:sldChg>
      <pc:sldChg chg="modSp add del">
        <pc:chgData name="KENAT FG" userId="69b28fef1c6a9b1a" providerId="LiveId" clId="{9E969831-30E5-4486-B1F6-7495974ACA87}" dt="2019-11-15T07:01:48.544" v="987" actId="2696"/>
        <pc:sldMkLst>
          <pc:docMk/>
          <pc:sldMk cId="2427218704" sldId="269"/>
        </pc:sldMkLst>
        <pc:spChg chg="mod">
          <ac:chgData name="KENAT FG" userId="69b28fef1c6a9b1a" providerId="LiveId" clId="{9E969831-30E5-4486-B1F6-7495974ACA87}" dt="2019-11-15T06:45:40.340" v="905" actId="20577"/>
          <ac:spMkLst>
            <pc:docMk/>
            <pc:sldMk cId="2427218704" sldId="269"/>
            <ac:spMk id="2" creationId="{12C5B240-BFD5-4E0E-8C83-6378F2FEA0E5}"/>
          </ac:spMkLst>
        </pc:spChg>
        <pc:spChg chg="mod">
          <ac:chgData name="KENAT FG" userId="69b28fef1c6a9b1a" providerId="LiveId" clId="{9E969831-30E5-4486-B1F6-7495974ACA87}" dt="2019-11-15T07:01:38.439" v="986" actId="207"/>
          <ac:spMkLst>
            <pc:docMk/>
            <pc:sldMk cId="2427218704" sldId="269"/>
            <ac:spMk id="3" creationId="{8C5CA9E4-5E2F-4607-AA6A-46714E66BBD0}"/>
          </ac:spMkLst>
        </pc:spChg>
      </pc:sldChg>
    </pc:docChg>
  </pc:docChgLst>
  <pc:docChgLst>
    <pc:chgData name="KENAT FG" userId="69b28fef1c6a9b1a" providerId="LiveId" clId="{4EBC66AF-2787-4DA5-B284-FE0ACA842370}"/>
    <pc:docChg chg="undo custSel modSld">
      <pc:chgData name="KENAT FG" userId="69b28fef1c6a9b1a" providerId="LiveId" clId="{4EBC66AF-2787-4DA5-B284-FE0ACA842370}" dt="2022-02-06T00:57:28.272" v="91" actId="1076"/>
      <pc:docMkLst>
        <pc:docMk/>
      </pc:docMkLst>
      <pc:sldChg chg="addSp delSp modSp mod">
        <pc:chgData name="KENAT FG" userId="69b28fef1c6a9b1a" providerId="LiveId" clId="{4EBC66AF-2787-4DA5-B284-FE0ACA842370}" dt="2022-02-05T22:34:45.073" v="21" actId="1076"/>
        <pc:sldMkLst>
          <pc:docMk/>
          <pc:sldMk cId="4006413432" sldId="261"/>
        </pc:sldMkLst>
        <pc:spChg chg="del mod">
          <ac:chgData name="KENAT FG" userId="69b28fef1c6a9b1a" providerId="LiveId" clId="{4EBC66AF-2787-4DA5-B284-FE0ACA842370}" dt="2022-02-05T22:34:38.155" v="15" actId="931"/>
          <ac:spMkLst>
            <pc:docMk/>
            <pc:sldMk cId="4006413432" sldId="261"/>
            <ac:spMk id="3" creationId="{6D4056EC-5169-40C4-9F42-CD363D587EAC}"/>
          </ac:spMkLst>
        </pc:spChg>
        <pc:picChg chg="add del mod">
          <ac:chgData name="KENAT FG" userId="69b28fef1c6a9b1a" providerId="LiveId" clId="{4EBC66AF-2787-4DA5-B284-FE0ACA842370}" dt="2022-02-05T22:34:23.393" v="12" actId="478"/>
          <ac:picMkLst>
            <pc:docMk/>
            <pc:sldMk cId="4006413432" sldId="261"/>
            <ac:picMk id="5" creationId="{D881CD33-8D82-49EB-9572-BAF1884141E9}"/>
          </ac:picMkLst>
        </pc:picChg>
        <pc:picChg chg="del mod">
          <ac:chgData name="KENAT FG" userId="69b28fef1c6a9b1a" providerId="LiveId" clId="{4EBC66AF-2787-4DA5-B284-FE0ACA842370}" dt="2022-02-05T22:30:36.126" v="2" actId="478"/>
          <ac:picMkLst>
            <pc:docMk/>
            <pc:sldMk cId="4006413432" sldId="261"/>
            <ac:picMk id="6" creationId="{57A56005-B277-4716-B9AF-9537A62C2788}"/>
          </ac:picMkLst>
        </pc:picChg>
        <pc:picChg chg="add mod">
          <ac:chgData name="KENAT FG" userId="69b28fef1c6a9b1a" providerId="LiveId" clId="{4EBC66AF-2787-4DA5-B284-FE0ACA842370}" dt="2022-02-05T22:34:45.073" v="21" actId="1076"/>
          <ac:picMkLst>
            <pc:docMk/>
            <pc:sldMk cId="4006413432" sldId="261"/>
            <ac:picMk id="8" creationId="{A1BB0327-FB30-46BD-B7FE-AD873D30AFD8}"/>
          </ac:picMkLst>
        </pc:picChg>
      </pc:sldChg>
      <pc:sldChg chg="addSp delSp modSp mod">
        <pc:chgData name="KENAT FG" userId="69b28fef1c6a9b1a" providerId="LiveId" clId="{4EBC66AF-2787-4DA5-B284-FE0ACA842370}" dt="2022-02-06T00:57:28.272" v="91" actId="1076"/>
        <pc:sldMkLst>
          <pc:docMk/>
          <pc:sldMk cId="3773533775" sldId="263"/>
        </pc:sldMkLst>
        <pc:spChg chg="add del mod">
          <ac:chgData name="KENAT FG" userId="69b28fef1c6a9b1a" providerId="LiveId" clId="{4EBC66AF-2787-4DA5-B284-FE0ACA842370}" dt="2022-02-06T00:56:55.478" v="79" actId="931"/>
          <ac:spMkLst>
            <pc:docMk/>
            <pc:sldMk cId="3773533775" sldId="263"/>
            <ac:spMk id="4" creationId="{7785D344-9F0C-44ED-9AD3-C2B1553DBDEB}"/>
          </ac:spMkLst>
        </pc:spChg>
        <pc:spChg chg="add del mod">
          <ac:chgData name="KENAT FG" userId="69b28fef1c6a9b1a" providerId="LiveId" clId="{4EBC66AF-2787-4DA5-B284-FE0ACA842370}" dt="2022-02-06T00:57:07.617" v="85" actId="931"/>
          <ac:spMkLst>
            <pc:docMk/>
            <pc:sldMk cId="3773533775" sldId="263"/>
            <ac:spMk id="8" creationId="{0DECB16D-7A4A-4D90-9F1B-1A1C3918CD5E}"/>
          </ac:spMkLst>
        </pc:spChg>
        <pc:picChg chg="add mod">
          <ac:chgData name="KENAT FG" userId="69b28fef1c6a9b1a" providerId="LiveId" clId="{4EBC66AF-2787-4DA5-B284-FE0ACA842370}" dt="2022-02-06T00:57:28.272" v="91" actId="1076"/>
          <ac:picMkLst>
            <pc:docMk/>
            <pc:sldMk cId="3773533775" sldId="263"/>
            <ac:picMk id="6" creationId="{D2884D27-AE15-4FB9-B082-5AD53ABDA772}"/>
          </ac:picMkLst>
        </pc:picChg>
        <pc:picChg chg="del">
          <ac:chgData name="KENAT FG" userId="69b28fef1c6a9b1a" providerId="LiveId" clId="{4EBC66AF-2787-4DA5-B284-FE0ACA842370}" dt="2022-02-06T00:56:50.710" v="78" actId="478"/>
          <ac:picMkLst>
            <pc:docMk/>
            <pc:sldMk cId="3773533775" sldId="263"/>
            <ac:picMk id="10" creationId="{308326C4-49BB-4425-AA1C-E6F008305710}"/>
          </ac:picMkLst>
        </pc:picChg>
        <pc:picChg chg="add mod">
          <ac:chgData name="KENAT FG" userId="69b28fef1c6a9b1a" providerId="LiveId" clId="{4EBC66AF-2787-4DA5-B284-FE0ACA842370}" dt="2022-02-06T00:57:25.242" v="90" actId="1076"/>
          <ac:picMkLst>
            <pc:docMk/>
            <pc:sldMk cId="3773533775" sldId="263"/>
            <ac:picMk id="11" creationId="{08E8E69C-CCD8-4C07-AE43-13DCED792F0E}"/>
          </ac:picMkLst>
        </pc:picChg>
        <pc:picChg chg="del">
          <ac:chgData name="KENAT FG" userId="69b28fef1c6a9b1a" providerId="LiveId" clId="{4EBC66AF-2787-4DA5-B284-FE0ACA842370}" dt="2022-02-06T00:57:02.322" v="84" actId="478"/>
          <ac:picMkLst>
            <pc:docMk/>
            <pc:sldMk cId="3773533775" sldId="263"/>
            <ac:picMk id="18" creationId="{1F618518-345E-40C3-B3E4-175809D055FF}"/>
          </ac:picMkLst>
        </pc:picChg>
      </pc:sldChg>
      <pc:sldChg chg="addSp delSp modSp mod">
        <pc:chgData name="KENAT FG" userId="69b28fef1c6a9b1a" providerId="LiveId" clId="{4EBC66AF-2787-4DA5-B284-FE0ACA842370}" dt="2022-02-06T00:30:23.626" v="53" actId="1076"/>
        <pc:sldMkLst>
          <pc:docMk/>
          <pc:sldMk cId="2895685376" sldId="264"/>
        </pc:sldMkLst>
        <pc:spChg chg="add del mod">
          <ac:chgData name="KENAT FG" userId="69b28fef1c6a9b1a" providerId="LiveId" clId="{4EBC66AF-2787-4DA5-B284-FE0ACA842370}" dt="2022-02-06T00:29:45.730" v="37" actId="478"/>
          <ac:spMkLst>
            <pc:docMk/>
            <pc:sldMk cId="2895685376" sldId="264"/>
            <ac:spMk id="5" creationId="{06DAE678-F4CF-43D2-9451-50388900E716}"/>
          </ac:spMkLst>
        </pc:spChg>
        <pc:spChg chg="add del mod">
          <ac:chgData name="KENAT FG" userId="69b28fef1c6a9b1a" providerId="LiveId" clId="{4EBC66AF-2787-4DA5-B284-FE0ACA842370}" dt="2022-02-06T00:29:54.387" v="39" actId="931"/>
          <ac:spMkLst>
            <pc:docMk/>
            <pc:sldMk cId="2895685376" sldId="264"/>
            <ac:spMk id="8" creationId="{3682B108-4200-4BBC-BE7A-0A1669F783A7}"/>
          </ac:spMkLst>
        </pc:spChg>
        <pc:spChg chg="add del mod">
          <ac:chgData name="KENAT FG" userId="69b28fef1c6a9b1a" providerId="LiveId" clId="{4EBC66AF-2787-4DA5-B284-FE0ACA842370}" dt="2022-02-06T00:30:08.264" v="44" actId="931"/>
          <ac:spMkLst>
            <pc:docMk/>
            <pc:sldMk cId="2895685376" sldId="264"/>
            <ac:spMk id="14" creationId="{0C72958C-9340-4F51-910B-F4F7099E3DAF}"/>
          </ac:spMkLst>
        </pc:spChg>
        <pc:spChg chg="add del mod">
          <ac:chgData name="KENAT FG" userId="69b28fef1c6a9b1a" providerId="LiveId" clId="{4EBC66AF-2787-4DA5-B284-FE0ACA842370}" dt="2022-02-06T00:30:18.412" v="48" actId="931"/>
          <ac:spMkLst>
            <pc:docMk/>
            <pc:sldMk cId="2895685376" sldId="264"/>
            <ac:spMk id="18" creationId="{8E66055B-7B08-4891-AD97-62970CDA1C42}"/>
          </ac:spMkLst>
        </pc:spChg>
        <pc:picChg chg="add del">
          <ac:chgData name="KENAT FG" userId="69b28fef1c6a9b1a" providerId="LiveId" clId="{4EBC66AF-2787-4DA5-B284-FE0ACA842370}" dt="2022-02-06T00:29:48.474" v="38" actId="478"/>
          <ac:picMkLst>
            <pc:docMk/>
            <pc:sldMk cId="2895685376" sldId="264"/>
            <ac:picMk id="6" creationId="{FCF1C308-1200-4DFC-A337-928289E45B22}"/>
          </ac:picMkLst>
        </pc:picChg>
        <pc:picChg chg="add del mod">
          <ac:chgData name="KENAT FG" userId="69b28fef1c6a9b1a" providerId="LiveId" clId="{4EBC66AF-2787-4DA5-B284-FE0ACA842370}" dt="2022-02-06T00:30:00.756" v="43" actId="478"/>
          <ac:picMkLst>
            <pc:docMk/>
            <pc:sldMk cId="2895685376" sldId="264"/>
            <ac:picMk id="10" creationId="{67CB5DBC-D1C0-4886-9EA0-EA1A718B5692}"/>
          </ac:picMkLst>
        </pc:picChg>
        <pc:picChg chg="add del mod">
          <ac:chgData name="KENAT FG" userId="69b28fef1c6a9b1a" providerId="LiveId" clId="{4EBC66AF-2787-4DA5-B284-FE0ACA842370}" dt="2022-02-06T00:30:11.364" v="47" actId="478"/>
          <ac:picMkLst>
            <pc:docMk/>
            <pc:sldMk cId="2895685376" sldId="264"/>
            <ac:picMk id="16" creationId="{2DC47320-0AB2-4587-A2CB-DF047D05DC8F}"/>
          </ac:picMkLst>
        </pc:picChg>
        <pc:picChg chg="add mod">
          <ac:chgData name="KENAT FG" userId="69b28fef1c6a9b1a" providerId="LiveId" clId="{4EBC66AF-2787-4DA5-B284-FE0ACA842370}" dt="2022-02-06T00:30:23.626" v="53" actId="1076"/>
          <ac:picMkLst>
            <pc:docMk/>
            <pc:sldMk cId="2895685376" sldId="264"/>
            <ac:picMk id="20" creationId="{5B3D7547-57A6-4B5D-A00C-F1939FBF782A}"/>
          </ac:picMkLst>
        </pc:picChg>
      </pc:sldChg>
      <pc:sldChg chg="addSp delSp modSp mod">
        <pc:chgData name="KENAT FG" userId="69b28fef1c6a9b1a" providerId="LiveId" clId="{4EBC66AF-2787-4DA5-B284-FE0ACA842370}" dt="2022-02-06T00:31:04.223" v="70" actId="1076"/>
        <pc:sldMkLst>
          <pc:docMk/>
          <pc:sldMk cId="3963437497" sldId="265"/>
        </pc:sldMkLst>
        <pc:spChg chg="add del mod">
          <ac:chgData name="KENAT FG" userId="69b28fef1c6a9b1a" providerId="LiveId" clId="{4EBC66AF-2787-4DA5-B284-FE0ACA842370}" dt="2022-02-06T00:30:56.777" v="63" actId="931"/>
          <ac:spMkLst>
            <pc:docMk/>
            <pc:sldMk cId="3963437497" sldId="265"/>
            <ac:spMk id="5" creationId="{B70F80AA-847A-4873-9A2F-277B5B99F72B}"/>
          </ac:spMkLst>
        </pc:spChg>
        <pc:picChg chg="del">
          <ac:chgData name="KENAT FG" userId="69b28fef1c6a9b1a" providerId="LiveId" clId="{4EBC66AF-2787-4DA5-B284-FE0ACA842370}" dt="2022-02-06T00:30:51.146" v="62" actId="478"/>
          <ac:picMkLst>
            <pc:docMk/>
            <pc:sldMk cId="3963437497" sldId="265"/>
            <ac:picMk id="6" creationId="{27B3A500-2605-4ED8-964C-5C115C6277AD}"/>
          </ac:picMkLst>
        </pc:picChg>
        <pc:picChg chg="add mod">
          <ac:chgData name="KENAT FG" userId="69b28fef1c6a9b1a" providerId="LiveId" clId="{4EBC66AF-2787-4DA5-B284-FE0ACA842370}" dt="2022-02-06T00:31:04.223" v="70" actId="1076"/>
          <ac:picMkLst>
            <pc:docMk/>
            <pc:sldMk cId="3963437497" sldId="265"/>
            <ac:picMk id="8" creationId="{52CB2FBC-3334-49CD-83A7-AE5BF65C2AD9}"/>
          </ac:picMkLst>
        </pc:picChg>
      </pc:sldChg>
      <pc:sldChg chg="addSp delSp modSp mod">
        <pc:chgData name="KENAT FG" userId="69b28fef1c6a9b1a" providerId="LiveId" clId="{4EBC66AF-2787-4DA5-B284-FE0ACA842370}" dt="2022-02-06T00:31:22.971" v="77" actId="1076"/>
        <pc:sldMkLst>
          <pc:docMk/>
          <pc:sldMk cId="4277594109" sldId="266"/>
        </pc:sldMkLst>
        <pc:spChg chg="add del mod">
          <ac:chgData name="KENAT FG" userId="69b28fef1c6a9b1a" providerId="LiveId" clId="{4EBC66AF-2787-4DA5-B284-FE0ACA842370}" dt="2022-02-06T00:31:18.926" v="72" actId="931"/>
          <ac:spMkLst>
            <pc:docMk/>
            <pc:sldMk cId="4277594109" sldId="266"/>
            <ac:spMk id="5" creationId="{2EAA6681-5DF6-4B4B-9AA3-BA56526BB3F7}"/>
          </ac:spMkLst>
        </pc:spChg>
        <pc:picChg chg="add mod">
          <ac:chgData name="KENAT FG" userId="69b28fef1c6a9b1a" providerId="LiveId" clId="{4EBC66AF-2787-4DA5-B284-FE0ACA842370}" dt="2022-02-06T00:31:22.971" v="77" actId="1076"/>
          <ac:picMkLst>
            <pc:docMk/>
            <pc:sldMk cId="4277594109" sldId="266"/>
            <ac:picMk id="7" creationId="{73AAD182-B41F-4B37-A77D-973BBB99D421}"/>
          </ac:picMkLst>
        </pc:picChg>
        <pc:picChg chg="del">
          <ac:chgData name="KENAT FG" userId="69b28fef1c6a9b1a" providerId="LiveId" clId="{4EBC66AF-2787-4DA5-B284-FE0ACA842370}" dt="2022-02-06T00:31:14.066" v="71" actId="478"/>
          <ac:picMkLst>
            <pc:docMk/>
            <pc:sldMk cId="4277594109" sldId="266"/>
            <ac:picMk id="10" creationId="{1F1691E4-5E24-4889-A539-BCE15F501F92}"/>
          </ac:picMkLst>
        </pc:picChg>
      </pc:sldChg>
      <pc:sldChg chg="addSp delSp modSp mod">
        <pc:chgData name="KENAT FG" userId="69b28fef1c6a9b1a" providerId="LiveId" clId="{4EBC66AF-2787-4DA5-B284-FE0ACA842370}" dt="2022-02-06T00:30:43.300" v="61" actId="1076"/>
        <pc:sldMkLst>
          <pc:docMk/>
          <pc:sldMk cId="4105443809" sldId="268"/>
        </pc:sldMkLst>
        <pc:spChg chg="add del mod">
          <ac:chgData name="KENAT FG" userId="69b28fef1c6a9b1a" providerId="LiveId" clId="{4EBC66AF-2787-4DA5-B284-FE0ACA842370}" dt="2022-02-06T00:30:35.665" v="55" actId="931"/>
          <ac:spMkLst>
            <pc:docMk/>
            <pc:sldMk cId="4105443809" sldId="268"/>
            <ac:spMk id="5" creationId="{8297D046-5917-45E1-9009-79C1C89C3649}"/>
          </ac:spMkLst>
        </pc:spChg>
        <pc:picChg chg="del">
          <ac:chgData name="KENAT FG" userId="69b28fef1c6a9b1a" providerId="LiveId" clId="{4EBC66AF-2787-4DA5-B284-FE0ACA842370}" dt="2022-02-06T00:30:28.796" v="54" actId="478"/>
          <ac:picMkLst>
            <pc:docMk/>
            <pc:sldMk cId="4105443809" sldId="268"/>
            <ac:picMk id="6" creationId="{FA993DAF-41D5-4207-9EB7-B5DF4AB9BBFC}"/>
          </ac:picMkLst>
        </pc:picChg>
        <pc:picChg chg="add mod">
          <ac:chgData name="KENAT FG" userId="69b28fef1c6a9b1a" providerId="LiveId" clId="{4EBC66AF-2787-4DA5-B284-FE0ACA842370}" dt="2022-02-06T00:30:43.300" v="61" actId="1076"/>
          <ac:picMkLst>
            <pc:docMk/>
            <pc:sldMk cId="4105443809" sldId="268"/>
            <ac:picMk id="8" creationId="{6DE183B1-2403-47D9-A632-735CE7539A2E}"/>
          </ac:picMkLst>
        </pc:picChg>
      </pc:sldChg>
      <pc:sldChg chg="modSp mod">
        <pc:chgData name="KENAT FG" userId="69b28fef1c6a9b1a" providerId="LiveId" clId="{4EBC66AF-2787-4DA5-B284-FE0ACA842370}" dt="2022-02-06T00:29:16.161" v="35" actId="113"/>
        <pc:sldMkLst>
          <pc:docMk/>
          <pc:sldMk cId="1717698500" sldId="269"/>
        </pc:sldMkLst>
        <pc:spChg chg="mod">
          <ac:chgData name="KENAT FG" userId="69b28fef1c6a9b1a" providerId="LiveId" clId="{4EBC66AF-2787-4DA5-B284-FE0ACA842370}" dt="2022-02-06T00:29:16.161" v="35" actId="113"/>
          <ac:spMkLst>
            <pc:docMk/>
            <pc:sldMk cId="1717698500" sldId="269"/>
            <ac:spMk id="3" creationId="{2F864CF9-4F59-48D9-A502-9C231F2F4854}"/>
          </ac:spMkLst>
        </pc:spChg>
        <pc:spChg chg="mod">
          <ac:chgData name="KENAT FG" userId="69b28fef1c6a9b1a" providerId="LiveId" clId="{4EBC66AF-2787-4DA5-B284-FE0ACA842370}" dt="2022-02-06T00:29:01.237" v="30" actId="27636"/>
          <ac:spMkLst>
            <pc:docMk/>
            <pc:sldMk cId="1717698500" sldId="269"/>
            <ac:spMk id="4" creationId="{B33A5BBB-D7E7-4250-A459-94B1E97287EA}"/>
          </ac:spMkLst>
        </pc:spChg>
      </pc:sldChg>
    </pc:docChg>
  </pc:docChgLst>
  <pc:docChgLst>
    <pc:chgData name="KENAT FG" userId="69b28fef1c6a9b1a" providerId="LiveId" clId="{D25265C7-0A22-44C9-82E5-36C48AD90D7E}"/>
    <pc:docChg chg="modSld">
      <pc:chgData name="KENAT FG" userId="69b28fef1c6a9b1a" providerId="LiveId" clId="{D25265C7-0A22-44C9-82E5-36C48AD90D7E}" dt="2022-02-03T23:53:27.563" v="1" actId="1076"/>
      <pc:docMkLst>
        <pc:docMk/>
      </pc:docMkLst>
      <pc:sldChg chg="modSp mod">
        <pc:chgData name="KENAT FG" userId="69b28fef1c6a9b1a" providerId="LiveId" clId="{D25265C7-0A22-44C9-82E5-36C48AD90D7E}" dt="2022-02-03T23:53:27.563" v="1" actId="1076"/>
        <pc:sldMkLst>
          <pc:docMk/>
          <pc:sldMk cId="4006413432" sldId="261"/>
        </pc:sldMkLst>
        <pc:picChg chg="mod">
          <ac:chgData name="KENAT FG" userId="69b28fef1c6a9b1a" providerId="LiveId" clId="{D25265C7-0A22-44C9-82E5-36C48AD90D7E}" dt="2022-02-03T23:53:27.563" v="1" actId="1076"/>
          <ac:picMkLst>
            <pc:docMk/>
            <pc:sldMk cId="4006413432" sldId="261"/>
            <ac:picMk id="6" creationId="{57A56005-B277-4716-B9AF-9537A62C27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92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46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92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72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2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0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6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25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67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1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C5D6CE-C946-4861-A2E3-5EAD70973F9C}" type="datetimeFigureOut">
              <a:rPr lang="es-MX" smtClean="0"/>
              <a:t>05/02/2022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2434876-7022-4111-B178-0F5DF0C9F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21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B1250-A5DB-460E-8463-D0A0D324A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Impacto de índices bursátiles sobre otros índices.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C2D9D-6C14-4A07-B181-A7A51EFB5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Por: Flores Galicia </a:t>
            </a:r>
            <a:r>
              <a:rPr lang="es-MX" dirty="0" err="1">
                <a:solidFill>
                  <a:schemeClr val="bg1"/>
                </a:solidFill>
              </a:rPr>
              <a:t>Kenat</a:t>
            </a:r>
            <a:r>
              <a:rPr lang="es-MX" dirty="0">
                <a:solidFill>
                  <a:schemeClr val="bg1"/>
                </a:solidFill>
              </a:rPr>
              <a:t> S.</a:t>
            </a:r>
          </a:p>
          <a:p>
            <a:r>
              <a:rPr lang="es-MX" dirty="0">
                <a:solidFill>
                  <a:schemeClr val="bg1"/>
                </a:solidFill>
              </a:rPr>
              <a:t>Teoría de redes.</a:t>
            </a:r>
          </a:p>
        </p:txBody>
      </p:sp>
    </p:spTree>
    <p:extLst>
      <p:ext uri="{BB962C8B-B14F-4D97-AF65-F5344CB8AC3E}">
        <p14:creationId xmlns:p14="http://schemas.microsoft.com/office/powerpoint/2010/main" val="5295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F99C88-BAA0-4196-8ED1-4EA82CD2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Índices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relacionados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5C3E05-9BB1-4A5A-9E73-04DB27D0D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10 COLCAP</a:t>
            </a:r>
          </a:p>
          <a:p>
            <a:r>
              <a:rPr lang="es-MX" dirty="0">
                <a:solidFill>
                  <a:schemeClr val="bg1"/>
                </a:solidFill>
              </a:rPr>
              <a:t>43 SZSE </a:t>
            </a:r>
            <a:r>
              <a:rPr lang="es-MX" dirty="0" err="1">
                <a:solidFill>
                  <a:schemeClr val="bg1"/>
                </a:solidFill>
              </a:rPr>
              <a:t>Component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44 TA 35</a:t>
            </a:r>
          </a:p>
          <a:p>
            <a:r>
              <a:rPr lang="es-MX" dirty="0">
                <a:solidFill>
                  <a:schemeClr val="bg1"/>
                </a:solidFill>
              </a:rPr>
              <a:t>45 </a:t>
            </a:r>
            <a:r>
              <a:rPr lang="es-MX" dirty="0" err="1">
                <a:solidFill>
                  <a:schemeClr val="bg1"/>
                </a:solidFill>
              </a:rPr>
              <a:t>Tadawul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Marcador de contenido 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73AAD182-B41F-4B37-A77D-973BBB99D4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1548399"/>
            <a:ext cx="7110269" cy="3761202"/>
          </a:xfrm>
        </p:spPr>
      </p:pic>
    </p:spTree>
    <p:extLst>
      <p:ext uri="{BB962C8B-B14F-4D97-AF65-F5344CB8AC3E}">
        <p14:creationId xmlns:p14="http://schemas.microsoft.com/office/powerpoint/2010/main" val="427759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9DD62-AF90-422D-8EF5-5FFE733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864CF9-4F59-48D9-A502-9C231F2F4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tx1"/>
                </a:solidFill>
              </a:rPr>
              <a:t>1 AEX</a:t>
            </a:r>
          </a:p>
          <a:p>
            <a:r>
              <a:rPr lang="es-MX" dirty="0">
                <a:solidFill>
                  <a:schemeClr val="tx1"/>
                </a:solidFill>
              </a:rPr>
              <a:t>2 ATX</a:t>
            </a:r>
          </a:p>
          <a:p>
            <a:r>
              <a:rPr lang="es-MX" dirty="0">
                <a:solidFill>
                  <a:schemeClr val="tx1"/>
                </a:solidFill>
              </a:rPr>
              <a:t>12 DAX</a:t>
            </a:r>
          </a:p>
          <a:p>
            <a:r>
              <a:rPr lang="es-MX" dirty="0">
                <a:solidFill>
                  <a:schemeClr val="tx1"/>
                </a:solidFill>
              </a:rPr>
              <a:t>13 Dow Jones</a:t>
            </a:r>
          </a:p>
          <a:p>
            <a:r>
              <a:rPr lang="es-MX" dirty="0">
                <a:solidFill>
                  <a:schemeClr val="tx1"/>
                </a:solidFill>
              </a:rPr>
              <a:t>15 Euro Stoxx 50</a:t>
            </a:r>
          </a:p>
          <a:p>
            <a:r>
              <a:rPr lang="es-MX" dirty="0">
                <a:solidFill>
                  <a:schemeClr val="tx1"/>
                </a:solidFill>
              </a:rPr>
              <a:t>18 FTSE MIB</a:t>
            </a:r>
          </a:p>
          <a:p>
            <a:r>
              <a:rPr lang="es-MX" dirty="0">
                <a:solidFill>
                  <a:schemeClr val="tx1"/>
                </a:solidFill>
              </a:rPr>
              <a:t>30 RTSI</a:t>
            </a:r>
          </a:p>
          <a:p>
            <a:r>
              <a:rPr lang="es-MX" dirty="0">
                <a:solidFill>
                  <a:schemeClr val="tx1"/>
                </a:solidFill>
              </a:rPr>
              <a:t>32 </a:t>
            </a:r>
            <a:r>
              <a:rPr lang="es-MX" sz="1800" b="1" i="0" u="none" strike="noStrike" baseline="0" dirty="0">
                <a:latin typeface="Calibri" panose="020F0502020204030204" pitchFamily="34" charset="0"/>
              </a:rPr>
              <a:t>S&amp;P 500</a:t>
            </a:r>
            <a:endParaRPr lang="en-US" b="1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3A5BBB-D7E7-4250-A459-94B1E97287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Correlación de las distancias</a:t>
            </a:r>
          </a:p>
          <a:p>
            <a:r>
              <a:rPr lang="es-MX" dirty="0"/>
              <a:t>335</a:t>
            </a:r>
          </a:p>
          <a:p>
            <a:r>
              <a:rPr lang="es-MX" dirty="0"/>
              <a:t>Otros instrumentos financieros</a:t>
            </a:r>
          </a:p>
        </p:txBody>
      </p:sp>
    </p:spTree>
    <p:extLst>
      <p:ext uri="{BB962C8B-B14F-4D97-AF65-F5344CB8AC3E}">
        <p14:creationId xmlns:p14="http://schemas.microsoft.com/office/powerpoint/2010/main" val="171769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4157-592D-475E-AE30-012F9549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966093" y="7560299"/>
            <a:ext cx="7729728" cy="162345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990FE-2AE3-456A-A594-ED4F750B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858" y="818918"/>
            <a:ext cx="7729728" cy="4775335"/>
          </a:xfrm>
        </p:spPr>
        <p:txBody>
          <a:bodyPr/>
          <a:lstStyle/>
          <a:p>
            <a:pPr marL="0" indent="0">
              <a:buNone/>
            </a:pPr>
            <a:r>
              <a:rPr lang="es-MX" sz="4800" dirty="0">
                <a:latin typeface="Aldhabi" panose="01000000000000000000" pitchFamily="2" charset="-78"/>
                <a:cs typeface="Aldhabi" panose="01000000000000000000" pitchFamily="2" charset="-78"/>
              </a:rPr>
              <a:t>Trabajos relacionados: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</a:t>
            </a:r>
            <a:r>
              <a:rPr lang="en-US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Topology of the correlation networks among major currencies using</a:t>
            </a:r>
          </a:p>
          <a:p>
            <a:pPr marL="0" indent="0">
              <a:buNone/>
            </a:pPr>
            <a:r>
              <a:rPr lang="es-MX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      </a:t>
            </a:r>
            <a:r>
              <a:rPr lang="es-MX" sz="3200" b="1" dirty="0" err="1">
                <a:latin typeface="Aldhabi" panose="01000000000000000000" pitchFamily="2" charset="-78"/>
                <a:cs typeface="Aldhabi" panose="01000000000000000000" pitchFamily="2" charset="-78"/>
              </a:rPr>
              <a:t>hierarchical</a:t>
            </a:r>
            <a:r>
              <a:rPr lang="es-MX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s-MX" sz="3200" b="1" dirty="0" err="1">
                <a:latin typeface="Aldhabi" panose="01000000000000000000" pitchFamily="2" charset="-78"/>
                <a:cs typeface="Aldhabi" panose="01000000000000000000" pitchFamily="2" charset="-78"/>
              </a:rPr>
              <a:t>structure</a:t>
            </a:r>
            <a:r>
              <a:rPr lang="es-MX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s-MX" sz="3200" b="1" dirty="0" err="1">
                <a:latin typeface="Aldhabi" panose="01000000000000000000" pitchFamily="2" charset="-78"/>
                <a:cs typeface="Aldhabi" panose="01000000000000000000" pitchFamily="2" charset="-78"/>
              </a:rPr>
              <a:t>methods</a:t>
            </a:r>
            <a:endParaRPr lang="es-MX" sz="3200" b="1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MX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 Estructura Topológica del mercado bursátil de Chile, período 2009-2013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Network Analysis of the Stock Market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Network structures of the European stock markets</a:t>
            </a:r>
            <a:endParaRPr lang="es-MX" sz="3200" b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949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7FEB3-BFC5-4445-8FF5-DC3EF514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335" y="667446"/>
            <a:ext cx="7729728" cy="1188720"/>
          </a:xfrm>
        </p:spPr>
        <p:txBody>
          <a:bodyPr/>
          <a:lstStyle/>
          <a:p>
            <a:r>
              <a:rPr lang="es-MX" dirty="0">
                <a:latin typeface="Aldhabi" panose="01000000000000000000" pitchFamily="2" charset="-78"/>
                <a:cs typeface="Aldhabi" panose="01000000000000000000" pitchFamily="2" charset="-78"/>
              </a:rPr>
              <a:t>El mercado financiero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5A56A-E6EB-4D27-90A1-931952E45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858" y="2015192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800" dirty="0">
                <a:latin typeface="Aldhabi" panose="01000000000000000000" pitchFamily="2" charset="-78"/>
                <a:cs typeface="Aldhabi" panose="01000000000000000000" pitchFamily="2" charset="-78"/>
              </a:rPr>
              <a:t>Índices Bursátiles.</a:t>
            </a:r>
          </a:p>
          <a:p>
            <a:pPr marL="0" indent="0">
              <a:buNone/>
            </a:pPr>
            <a:r>
              <a:rPr lang="es-MX" sz="2800" dirty="0">
                <a:latin typeface="Aldhabi" panose="01000000000000000000" pitchFamily="2" charset="-78"/>
                <a:cs typeface="Aldhabi" panose="01000000000000000000" pitchFamily="2" charset="-78"/>
              </a:rPr>
              <a:t>Los Índices de la Bolsa Mexicana de Valores y S&amp;P Dow Jones Índices , dependiendo de su enfoque y especialidad, son indicadores que buscan reflejar el comportamiento del mercado accionario mexicano en su conjunto, o bien de diferentes grupos de empresas con alguna característica en común.</a:t>
            </a:r>
          </a:p>
          <a:p>
            <a:pPr marL="0" indent="0">
              <a:buNone/>
            </a:pPr>
            <a:r>
              <a:rPr lang="es-MX" sz="2800" dirty="0">
                <a:latin typeface="Aldhabi" panose="01000000000000000000" pitchFamily="2" charset="-78"/>
                <a:cs typeface="Aldhabi" panose="01000000000000000000" pitchFamily="2" charset="-78"/>
              </a:rPr>
              <a:t>                                                                                                       bmv.com.mx</a:t>
            </a:r>
          </a:p>
          <a:p>
            <a:pPr marL="0" indent="0">
              <a:buNone/>
            </a:pPr>
            <a:r>
              <a:rPr lang="es-MX" sz="2800" dirty="0">
                <a:latin typeface="Aldhabi" panose="01000000000000000000" pitchFamily="2" charset="-78"/>
                <a:cs typeface="Aldhabi" panose="01000000000000000000" pitchFamily="2" charset="-78"/>
              </a:rPr>
              <a:t>Formas para calcular un índice:</a:t>
            </a:r>
          </a:p>
          <a:p>
            <a:pPr marL="0" indent="0">
              <a:buNone/>
            </a:pPr>
            <a:r>
              <a:rPr lang="es-MX" dirty="0"/>
              <a:t>-Índice según el precio de las acciones (Price-</a:t>
            </a:r>
            <a:r>
              <a:rPr lang="es-MX" dirty="0" err="1"/>
              <a:t>Weighted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-Índice según la capitalización bursátil (</a:t>
            </a:r>
            <a:r>
              <a:rPr lang="es-MX" dirty="0" err="1"/>
              <a:t>Market</a:t>
            </a:r>
            <a:r>
              <a:rPr lang="es-MX" dirty="0"/>
              <a:t> </a:t>
            </a:r>
            <a:r>
              <a:rPr lang="es-MX" dirty="0" err="1"/>
              <a:t>Value-Weighted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225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D0037-D5BD-449C-9F83-F68F21C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9561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Aldhabi" panose="01000000000000000000" pitchFamily="2" charset="-78"/>
                <a:cs typeface="Aldhabi" panose="01000000000000000000" pitchFamily="2" charset="-78"/>
              </a:rPr>
              <a:t>Se pretende ubicar aquellos índices cuyo comportamiento se refleje en muchos o incluso la mayoría de los demás índices.</a:t>
            </a:r>
          </a:p>
        </p:txBody>
      </p:sp>
      <p:pic>
        <p:nvPicPr>
          <p:cNvPr id="8" name="Marcador de contenido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1BB0327-FB30-46BD-B7FE-AD873D30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33" y="1358281"/>
            <a:ext cx="8228333" cy="4881508"/>
          </a:xfrm>
        </p:spPr>
      </p:pic>
    </p:spTree>
    <p:extLst>
      <p:ext uri="{BB962C8B-B14F-4D97-AF65-F5344CB8AC3E}">
        <p14:creationId xmlns:p14="http://schemas.microsoft.com/office/powerpoint/2010/main" val="400641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787565-9E8A-4BE8-8913-CF5F811A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01/10/2019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11/10/2019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4B14E8-2816-40A0-81B1-94B15FD37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74" y="16133"/>
            <a:ext cx="5188158" cy="6858000"/>
          </a:xfrm>
          <a:prstGeom prst="rect">
            <a:avLst/>
          </a:prstGeom>
        </p:spPr>
      </p:pic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90A2D3D1-2E63-4840-905E-FE439C115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41" y="3273119"/>
            <a:ext cx="4616893" cy="2324117"/>
          </a:xfrm>
        </p:spPr>
      </p:pic>
    </p:spTree>
    <p:extLst>
      <p:ext uri="{BB962C8B-B14F-4D97-AF65-F5344CB8AC3E}">
        <p14:creationId xmlns:p14="http://schemas.microsoft.com/office/powerpoint/2010/main" val="68053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B87F7F-C381-48B8-88B2-9ABC8D28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Árbol de expansion minima.</a:t>
            </a:r>
          </a:p>
        </p:txBody>
      </p:sp>
      <p:pic>
        <p:nvPicPr>
          <p:cNvPr id="6" name="Marcador de contenido 5" descr="Gráfico, Gráfico radial&#10;&#10;Descripción generada automáticamente">
            <a:extLst>
              <a:ext uri="{FF2B5EF4-FFF2-40B4-BE49-F238E27FC236}">
                <a16:creationId xmlns:a16="http://schemas.microsoft.com/office/drawing/2014/main" id="{D2884D27-AE15-4FB9-B082-5AD53ABDA7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" y="2719980"/>
            <a:ext cx="7460584" cy="3884633"/>
          </a:xfrm>
        </p:spPr>
      </p:pic>
      <p:pic>
        <p:nvPicPr>
          <p:cNvPr id="11" name="Marcador de contenido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8E8E69C-CCD8-4C07-AE43-13DCED792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64" y="2555014"/>
            <a:ext cx="4270375" cy="2107283"/>
          </a:xfrm>
        </p:spPr>
      </p:pic>
    </p:spTree>
    <p:extLst>
      <p:ext uri="{BB962C8B-B14F-4D97-AF65-F5344CB8AC3E}">
        <p14:creationId xmlns:p14="http://schemas.microsoft.com/office/powerpoint/2010/main" val="377353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BFF94-DC0D-4BB9-8230-B6C2414F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Índices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F0F19A-6F43-4D58-A89F-0B44B1E3E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MX" dirty="0">
                <a:solidFill>
                  <a:schemeClr val="bg1"/>
                </a:solidFill>
              </a:rPr>
              <a:t>1 AEX</a:t>
            </a:r>
          </a:p>
          <a:p>
            <a:r>
              <a:rPr lang="es-MX" dirty="0">
                <a:solidFill>
                  <a:schemeClr val="bg1"/>
                </a:solidFill>
              </a:rPr>
              <a:t>2 ATX</a:t>
            </a:r>
          </a:p>
          <a:p>
            <a:r>
              <a:rPr lang="es-MX" dirty="0">
                <a:solidFill>
                  <a:schemeClr val="bg1"/>
                </a:solidFill>
              </a:rPr>
              <a:t>12 DAX</a:t>
            </a:r>
          </a:p>
          <a:p>
            <a:r>
              <a:rPr lang="es-MX" dirty="0">
                <a:solidFill>
                  <a:schemeClr val="bg1"/>
                </a:solidFill>
              </a:rPr>
              <a:t>13 Dow Jones</a:t>
            </a:r>
          </a:p>
          <a:p>
            <a:r>
              <a:rPr lang="es-MX" dirty="0">
                <a:solidFill>
                  <a:schemeClr val="bg1"/>
                </a:solidFill>
              </a:rPr>
              <a:t> 14 Dow Jones </a:t>
            </a:r>
            <a:r>
              <a:rPr lang="es-MX" dirty="0" err="1">
                <a:solidFill>
                  <a:schemeClr val="bg1"/>
                </a:solidFill>
              </a:rPr>
              <a:t>Shanghai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  <a:p>
            <a:r>
              <a:rPr lang="es-MX" dirty="0">
                <a:solidFill>
                  <a:schemeClr val="bg1"/>
                </a:solidFill>
              </a:rPr>
              <a:t>15 Euro Stoxx 50</a:t>
            </a:r>
          </a:p>
          <a:p>
            <a:r>
              <a:rPr lang="es-MX" dirty="0">
                <a:solidFill>
                  <a:schemeClr val="bg1"/>
                </a:solidFill>
              </a:rPr>
              <a:t>18 FTSE MIB</a:t>
            </a:r>
          </a:p>
          <a:p>
            <a:r>
              <a:rPr lang="es-MX" dirty="0">
                <a:solidFill>
                  <a:schemeClr val="bg1"/>
                </a:solidFill>
              </a:rPr>
              <a:t>19 </a:t>
            </a:r>
            <a:r>
              <a:rPr lang="es-MX" dirty="0" err="1">
                <a:solidFill>
                  <a:schemeClr val="bg1"/>
                </a:solidFill>
              </a:rPr>
              <a:t>Hang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Seng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30 RTSI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Marcador de contenido 19" descr="Gráfico&#10;&#10;Descripción generada automáticamente">
            <a:extLst>
              <a:ext uri="{FF2B5EF4-FFF2-40B4-BE49-F238E27FC236}">
                <a16:creationId xmlns:a16="http://schemas.microsoft.com/office/drawing/2014/main" id="{5B3D7547-57A6-4B5D-A00C-F1939FBF78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1507489"/>
            <a:ext cx="7165686" cy="3800440"/>
          </a:xfrm>
        </p:spPr>
      </p:pic>
    </p:spTree>
    <p:extLst>
      <p:ext uri="{BB962C8B-B14F-4D97-AF65-F5344CB8AC3E}">
        <p14:creationId xmlns:p14="http://schemas.microsoft.com/office/powerpoint/2010/main" val="289568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29D07-0289-4F17-82EF-FEB1D430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Índices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9B3DE2-B421-4401-A42C-6A6A8FB9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 AEX</a:t>
            </a:r>
          </a:p>
          <a:p>
            <a:r>
              <a:rPr lang="es-MX" dirty="0">
                <a:solidFill>
                  <a:schemeClr val="bg1"/>
                </a:solidFill>
              </a:rPr>
              <a:t>2 ATX</a:t>
            </a:r>
          </a:p>
          <a:p>
            <a:r>
              <a:rPr lang="es-MX" dirty="0">
                <a:solidFill>
                  <a:schemeClr val="bg1"/>
                </a:solidFill>
              </a:rPr>
              <a:t>7 Budapest SE</a:t>
            </a:r>
          </a:p>
          <a:p>
            <a:r>
              <a:rPr lang="es-MX" dirty="0">
                <a:solidFill>
                  <a:schemeClr val="bg1"/>
                </a:solidFill>
              </a:rPr>
              <a:t>8 CAC 40</a:t>
            </a:r>
          </a:p>
          <a:p>
            <a:r>
              <a:rPr lang="es-MX" dirty="0">
                <a:solidFill>
                  <a:schemeClr val="bg1"/>
                </a:solidFill>
              </a:rPr>
              <a:t>12 DAX</a:t>
            </a:r>
          </a:p>
          <a:p>
            <a:r>
              <a:rPr lang="es-MX" dirty="0">
                <a:solidFill>
                  <a:schemeClr val="bg1"/>
                </a:solidFill>
              </a:rPr>
              <a:t>15 Euro Stoxx 50</a:t>
            </a:r>
          </a:p>
          <a:p>
            <a:r>
              <a:rPr lang="es-MX" dirty="0">
                <a:solidFill>
                  <a:schemeClr val="bg1"/>
                </a:solidFill>
              </a:rPr>
              <a:t>28 OMX </a:t>
            </a:r>
            <a:r>
              <a:rPr lang="es-MX" dirty="0" err="1">
                <a:solidFill>
                  <a:schemeClr val="bg1"/>
                </a:solidFill>
              </a:rPr>
              <a:t>Stockholm</a:t>
            </a:r>
            <a:r>
              <a:rPr lang="es-MX" dirty="0">
                <a:solidFill>
                  <a:schemeClr val="bg1"/>
                </a:solidFill>
              </a:rPr>
              <a:t> 30</a:t>
            </a:r>
          </a:p>
          <a:p>
            <a:r>
              <a:rPr lang="es-MX" dirty="0">
                <a:solidFill>
                  <a:schemeClr val="bg1"/>
                </a:solidFill>
              </a:rPr>
              <a:t>31 Russell 2000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DE183B1-2403-47D9-A632-735CE7539A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1642197"/>
            <a:ext cx="7291400" cy="3878567"/>
          </a:xfrm>
        </p:spPr>
      </p:pic>
    </p:spTree>
    <p:extLst>
      <p:ext uri="{BB962C8B-B14F-4D97-AF65-F5344CB8AC3E}">
        <p14:creationId xmlns:p14="http://schemas.microsoft.com/office/powerpoint/2010/main" val="410544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ED20E6-D3AF-4829-82F4-8A821505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Índices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F797A6-49EE-4405-8032-195F7C11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8 CAC 40 Bolsa de París</a:t>
            </a:r>
          </a:p>
          <a:p>
            <a:r>
              <a:rPr lang="es-MX" dirty="0">
                <a:solidFill>
                  <a:schemeClr val="bg1"/>
                </a:solidFill>
              </a:rPr>
              <a:t>9 CBOE </a:t>
            </a:r>
            <a:r>
              <a:rPr lang="es-MX" dirty="0" err="1">
                <a:solidFill>
                  <a:schemeClr val="bg1"/>
                </a:solidFill>
              </a:rPr>
              <a:t>Volatility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Index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2CB2FBC-3334-49CD-83A7-AE5BF65C2A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1463923"/>
            <a:ext cx="7429658" cy="3930153"/>
          </a:xfrm>
        </p:spPr>
      </p:pic>
    </p:spTree>
    <p:extLst>
      <p:ext uri="{BB962C8B-B14F-4D97-AF65-F5344CB8AC3E}">
        <p14:creationId xmlns:p14="http://schemas.microsoft.com/office/powerpoint/2010/main" val="396343749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292</Words>
  <Application>Microsoft Office PowerPoint</Application>
  <PresentationFormat>Panorámica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Aldhabi</vt:lpstr>
      <vt:lpstr>Arial</vt:lpstr>
      <vt:lpstr>Calibri</vt:lpstr>
      <vt:lpstr>Gill Sans MT</vt:lpstr>
      <vt:lpstr>Wingdings</vt:lpstr>
      <vt:lpstr>Paquete</vt:lpstr>
      <vt:lpstr>Impacto de índices bursátiles sobre otros índices.</vt:lpstr>
      <vt:lpstr>Presentación de PowerPoint</vt:lpstr>
      <vt:lpstr>El mercado financiero</vt:lpstr>
      <vt:lpstr>Se pretende ubicar aquellos índices cuyo comportamiento se refleje en muchos o incluso la mayoría de los demás índices.</vt:lpstr>
      <vt:lpstr>01/10/2019 a 11/10/2019</vt:lpstr>
      <vt:lpstr>Árbol de expansion minima.</vt:lpstr>
      <vt:lpstr>Índices:</vt:lpstr>
      <vt:lpstr>Índices:</vt:lpstr>
      <vt:lpstr>Índices:</vt:lpstr>
      <vt:lpstr>Índices menos relacionados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de índices bursátiles sobre otros índices.</dc:title>
  <cp:lastModifiedBy>KENAT FG</cp:lastModifiedBy>
  <cp:revision>3</cp:revision>
  <dcterms:created xsi:type="dcterms:W3CDTF">2019-11-15T06:38:36Z</dcterms:created>
  <dcterms:modified xsi:type="dcterms:W3CDTF">2022-02-06T02:35:23Z</dcterms:modified>
</cp:coreProperties>
</file>