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38FF54-2E19-4130-88F6-F1B750F16D4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60FE0B-6C15-4CEE-A087-C2707194BF5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AB033C-CA74-4083-9FEC-8A8BD8CAE95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E33241-D73C-4A66-A71F-F8233277198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BDD25E-8E8F-48DC-8532-4D95CCFA8C7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E6760D-003F-47AE-9340-36EF818D154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CA9310-0417-4BD1-BE83-A597DA626A3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C6ABCA-2C7F-43FE-BEB9-1A9E6DAE109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508CD1-79AA-46BE-8AD6-34DCE71B0E1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40636E-0E20-4799-90DE-90D82AD42A5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DD69CC-54AF-4F90-98C3-E2EB102DB2F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266DCB-D901-4D2F-8F46-F1918C746CE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C748576-26E0-49F1-BDF5-F979426636AD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248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Pizza Order App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424880"/>
            <a:ext cx="8229960" cy="309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Teamname: Cheesus Crust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Team: Kata, Melina, Manuel, Viki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1" name="Google Shape;56;p13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3800" cy="7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167040" y="49680"/>
            <a:ext cx="8519400" cy="433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Project cornerstones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: 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Application/Website for ordering pizza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Filter Functions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Technologies: React, JS, JSX, HTML/XML, CSS, APIs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3" name="Google Shape;62;p14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3800" cy="7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174960" y="0"/>
            <a:ext cx="8519400" cy="433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Saturday, 18th: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Project start – defining issues on GitHub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Tuesday, 21th: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Filter components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Thursday, 23th: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Make all components work together flawlessly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Saturday, 25th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: Final touches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" name="Google Shape;68;p15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3800" cy="7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174960" y="0"/>
            <a:ext cx="8519400" cy="433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Code Snippet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Google Shape;80;p17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3800" cy="75420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457200" y="914400"/>
            <a:ext cx="5407200" cy="366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174960" y="0"/>
            <a:ext cx="8519400" cy="433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What we would like to share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A slice of pizza :)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Google Shape;80;p 1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3800" cy="7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8519400" cy="433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Struggles?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React components working together (eg. filters)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React in combination with APIs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React in general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Google Shape;86;p18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3800" cy="7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6;p 1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3800" cy="7542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630520" y="1074960"/>
            <a:ext cx="3268080" cy="326808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3657600" y="457200"/>
            <a:ext cx="3200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Demo :)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2023-02-25T09:16:57Z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