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D06C2E-C03E-437E-8954-D6A08AC03DD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23E594-D1CA-438A-8E5B-C9A12EC044E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526FEB-1FA1-4536-A563-07B89228343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480E1C-27DF-47C8-8A4B-B3D3A3216A3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92EA1D-1431-4C0D-82A7-BE74660A9B2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FD4386-3F73-4EEF-B80A-B9F70BB7BA8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BBEFD2-6A80-4378-8C19-63BF79D7226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6088E3-6C51-41D1-865D-0C5D8E715B1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1FA4A7-620D-4856-BA84-D379B51D67B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54D60B-1A6C-495B-B0BB-044DA5C92B0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F0DC8A-D4CC-4E27-AF61-44D59FB161B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52EFB2-1025-44C4-8457-E42799FC284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A62FF9-7222-40DE-9405-54CB91B7A5CA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24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Pizza Order App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424880"/>
            <a:ext cx="8230320" cy="309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Teamname: Cheesus Crust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Team: Kata, Melina, Manuel, Viki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167040" y="49680"/>
            <a:ext cx="851976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Project cornerstones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Application/Website for ordering pizza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Filter Functions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Technologies: React, JS, JSX, HTML/XML, CSS, APIs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3" name="Google Shape;62;p14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174960" y="0"/>
            <a:ext cx="851976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Saturday, 18th: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Project start – defining issues on 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Tuesday, 21th: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Filter components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Thursday, 23th: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Make all components work together flawlessly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Saturday, 25th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: Final touches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" name="Google Shape;68;p15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174960" y="0"/>
            <a:ext cx="851976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Code Snippet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Google Shape;80;p17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174960" y="0"/>
            <a:ext cx="851976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What we would like to share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 slice of pizza :)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9" name="Google Shape;80;p 1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51976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Struggles?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React components working together (eg. filters)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React in combination with APIs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React in general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Google Shape;86;p18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6;p 1" descr=""/>
          <p:cNvPicPr/>
          <p:nvPr/>
        </p:nvPicPr>
        <p:blipFill>
          <a:blip r:embed="rId1"/>
          <a:stretch/>
        </p:blipFill>
        <p:spPr>
          <a:xfrm>
            <a:off x="6819120" y="4388040"/>
            <a:ext cx="2324160" cy="75456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630520" y="1074960"/>
            <a:ext cx="3268440" cy="326844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3657600" y="45720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Demo :)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2023-02-21T20:43:21Z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