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E96-A5C1-4303-A802-C0769B5E550B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65DF-E485-454D-B3DF-B1AD9B0AD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81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E96-A5C1-4303-A802-C0769B5E550B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65DF-E485-454D-B3DF-B1AD9B0AD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9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E96-A5C1-4303-A802-C0769B5E550B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65DF-E485-454D-B3DF-B1AD9B0AD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95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E96-A5C1-4303-A802-C0769B5E550B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65DF-E485-454D-B3DF-B1AD9B0AD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22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E96-A5C1-4303-A802-C0769B5E550B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65DF-E485-454D-B3DF-B1AD9B0AD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85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E96-A5C1-4303-A802-C0769B5E550B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65DF-E485-454D-B3DF-B1AD9B0AD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90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E96-A5C1-4303-A802-C0769B5E550B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65DF-E485-454D-B3DF-B1AD9B0AD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82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E96-A5C1-4303-A802-C0769B5E550B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65DF-E485-454D-B3DF-B1AD9B0AD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88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E96-A5C1-4303-A802-C0769B5E550B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65DF-E485-454D-B3DF-B1AD9B0AD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72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E96-A5C1-4303-A802-C0769B5E550B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65DF-E485-454D-B3DF-B1AD9B0AD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44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E96-A5C1-4303-A802-C0769B5E550B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65DF-E485-454D-B3DF-B1AD9B0AD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06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94E96-A5C1-4303-A802-C0769B5E550B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C65DF-E485-454D-B3DF-B1AD9B0AD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00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 smtClean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 smtClean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圖片介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紹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552007" y="1841267"/>
                <a:ext cx="6766559" cy="1803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5400" dirty="0" smtClean="0"/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TW" sz="5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</m:m>
                    <m:r>
                      <a:rPr lang="zh-TW" altLang="en-US" sz="5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5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sz="5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007" y="1841267"/>
                <a:ext cx="6766559" cy="18036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3505200" y="894566"/>
            <a:ext cx="5048596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讀進來後會是一個三維矩陣</a:t>
            </a:r>
          </a:p>
        </p:txBody>
      </p:sp>
      <p:sp>
        <p:nvSpPr>
          <p:cNvPr id="9" name="向右箭號 8"/>
          <p:cNvSpPr/>
          <p:nvPr/>
        </p:nvSpPr>
        <p:spPr>
          <a:xfrm rot="1407696">
            <a:off x="7348451" y="3915295"/>
            <a:ext cx="1496291" cy="2410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936181" y="4444262"/>
            <a:ext cx="128847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[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B]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39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 smtClean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 smtClean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Save and show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字方塊 9"/>
          <p:cNvSpPr txBox="1"/>
          <p:nvPr/>
        </p:nvSpPr>
        <p:spPr>
          <a:xfrm>
            <a:off x="3505200" y="894566"/>
            <a:ext cx="5048596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看看自己的成果吧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!!</a:t>
            </a:r>
            <a:endPara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536" y="1970117"/>
            <a:ext cx="4814264" cy="36106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8" y="2416058"/>
            <a:ext cx="3657600" cy="2718816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4729942" y="3441469"/>
            <a:ext cx="2169621" cy="3339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47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 smtClean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altLang="zh-TW" sz="2400" b="1" kern="0" spc="60" dirty="0" smtClean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 smtClean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讀圖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矩形 7"/>
          <p:cNvSpPr/>
          <p:nvPr/>
        </p:nvSpPr>
        <p:spPr>
          <a:xfrm>
            <a:off x="3097876" y="2162821"/>
            <a:ext cx="586324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2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altLang="zh-TW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zh-TW" sz="2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matplotlib.image</a:t>
            </a:r>
            <a:r>
              <a:rPr lang="en-US" altLang="zh-TW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mpimg</a:t>
            </a:r>
            <a:endParaRPr lang="en-US" altLang="zh-TW" sz="2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zh-TW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np</a:t>
            </a:r>
            <a:endParaRPr lang="en-US" altLang="zh-TW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05200" y="894566"/>
            <a:ext cx="5048596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首先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import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相關的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module</a:t>
            </a:r>
            <a:endPara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向上箭號 13"/>
          <p:cNvSpPr/>
          <p:nvPr/>
        </p:nvSpPr>
        <p:spPr>
          <a:xfrm>
            <a:off x="5478088" y="3252679"/>
            <a:ext cx="133004" cy="63176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3861262" y="3956859"/>
            <a:ext cx="3362497" cy="57357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可利用</a:t>
            </a:r>
            <a:r>
              <a:rPr lang="en-US" altLang="zh-TW" sz="2400" dirty="0">
                <a:solidFill>
                  <a:schemeClr val="tx1"/>
                </a:solidFill>
              </a:rPr>
              <a:t>as</a:t>
            </a:r>
            <a:r>
              <a:rPr lang="zh-TW" altLang="en-US" sz="2400" dirty="0">
                <a:solidFill>
                  <a:schemeClr val="tx1"/>
                </a:solidFill>
              </a:rPr>
              <a:t>來表達</a:t>
            </a:r>
            <a:r>
              <a:rPr lang="zh-TW" altLang="en-US" sz="2400" dirty="0" smtClean="0">
                <a:solidFill>
                  <a:schemeClr val="tx1"/>
                </a:solidFill>
              </a:rPr>
              <a:t>簡寫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3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 smtClean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 smtClean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圖片介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紹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字方塊 9"/>
          <p:cNvSpPr txBox="1"/>
          <p:nvPr/>
        </p:nvSpPr>
        <p:spPr>
          <a:xfrm>
            <a:off x="3505200" y="894566"/>
            <a:ext cx="5048596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這樣就讀進來囉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!!</a:t>
            </a:r>
            <a:endPara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23556" y="1750998"/>
            <a:ext cx="641188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mpimg.imread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'flower.jpg'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 </a:t>
            </a:r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open image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altLang="zh-TW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would be a </a:t>
            </a:r>
            <a:r>
              <a:rPr lang="en-US" altLang="zh-TW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array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h,w,c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img.shape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</a:t>
            </a:r>
            <a:r>
              <a:rPr lang="en-US" altLang="zh-TW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height,width,color</a:t>
            </a:r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0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 smtClean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 err="1" smtClean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552007" y="1841267"/>
                <a:ext cx="6766559" cy="1803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5400" dirty="0" smtClean="0"/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TW" sz="5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</m:m>
                    <m:r>
                      <a:rPr lang="zh-TW" altLang="en-US" sz="5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5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sz="5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007" y="1841267"/>
                <a:ext cx="6766559" cy="18036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3505200" y="894566"/>
            <a:ext cx="5048596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umpy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是一種矩陣工具</a:t>
            </a:r>
          </a:p>
        </p:txBody>
      </p:sp>
      <p:sp>
        <p:nvSpPr>
          <p:cNvPr id="12" name="向右箭號 11"/>
          <p:cNvSpPr/>
          <p:nvPr/>
        </p:nvSpPr>
        <p:spPr>
          <a:xfrm rot="1407696">
            <a:off x="7348451" y="3915295"/>
            <a:ext cx="1496291" cy="2410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936181" y="4444262"/>
            <a:ext cx="128847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[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B]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466111" y="5316363"/>
            <a:ext cx="7758544" cy="5167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若要取出第一行第一列的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值則可用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[0,0,0]</a:t>
            </a:r>
            <a:endPara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658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 smtClean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 smtClean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Gray scale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字方塊 9"/>
          <p:cNvSpPr txBox="1"/>
          <p:nvPr/>
        </p:nvSpPr>
        <p:spPr>
          <a:xfrm>
            <a:off x="3505200" y="894566"/>
            <a:ext cx="5048596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先將圖片作灰階處理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75" y="2370216"/>
            <a:ext cx="3657600" cy="271881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67" y="1930886"/>
            <a:ext cx="4796633" cy="3597475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4921135" y="3474720"/>
            <a:ext cx="1911927" cy="2549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6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 smtClean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 smtClean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Gray scale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505200" y="894566"/>
                <a:ext cx="5105400" cy="516767"/>
              </a:xfrm>
              <a:prstGeom prst="roundRect">
                <a:avLst/>
              </a:prstGeom>
              <a:solidFill>
                <a:srgbClr val="BCD6E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灰階公式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Y</m:t>
                    </m:r>
                  </m:oMath>
                </a14:m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=0.3R+0.59G+0.11B</a:t>
                </a:r>
                <a:endPara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894566"/>
                <a:ext cx="5105400" cy="516767"/>
              </a:xfrm>
              <a:prstGeom prst="roundRect">
                <a:avLst/>
              </a:prstGeom>
              <a:blipFill>
                <a:blip r:embed="rId2"/>
                <a:stretch>
                  <a:fillRect t="-4706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2466111" y="5316363"/>
            <a:ext cx="7758544" cy="5167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若要取出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行第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列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值則可用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[i,j,0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3198" y="1692919"/>
            <a:ext cx="942940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#----------------------convert to gray scale----------------------------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'RBG to gray scale...'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gray = 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img.shape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new array for gray scale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(h):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(w):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Y = (</a:t>
            </a:r>
            <a:r>
              <a:rPr lang="en-US" altLang="zh-TW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[i,j,</a:t>
            </a:r>
            <a:r>
              <a:rPr lang="en-US" altLang="zh-TW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0.59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[i,j,</a:t>
            </a:r>
            <a:r>
              <a:rPr lang="en-US" altLang="zh-TW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0.11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[i,j,</a:t>
            </a:r>
            <a:r>
              <a:rPr lang="en-US" altLang="zh-TW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])/</a:t>
            </a:r>
            <a:r>
              <a:rPr lang="en-US" altLang="zh-TW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gray[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i,j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([Y,Y,Y])</a:t>
            </a:r>
          </a:p>
          <a:p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#-----------------------------------------------------------------------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向上箭號 1"/>
          <p:cNvSpPr/>
          <p:nvPr/>
        </p:nvSpPr>
        <p:spPr>
          <a:xfrm>
            <a:off x="9193876" y="3443244"/>
            <a:ext cx="133004" cy="83958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391351" y="4400419"/>
            <a:ext cx="1738053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normalize</a:t>
            </a:r>
            <a:endPara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251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 smtClean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 err="1" smtClean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prewiit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5425441" y="3152642"/>
                <a:ext cx="6766559" cy="2223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5400" dirty="0" smtClean="0"/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TW" sz="5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mr>
                    </m:m>
                    <m:r>
                      <a:rPr lang="zh-TW" altLang="en-US" sz="5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5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sz="5400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441" y="3152642"/>
                <a:ext cx="6766559" cy="22236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1971040" y="755959"/>
                <a:ext cx="7607740" cy="1013611"/>
              </a:xfrm>
              <a:prstGeom prst="roundRect">
                <a:avLst/>
              </a:prstGeom>
              <a:solidFill>
                <a:srgbClr val="BCD6E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公式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9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9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40" y="755959"/>
                <a:ext cx="7607740" cy="101361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89128"/>
              </p:ext>
            </p:extLst>
          </p:nvPr>
        </p:nvGraphicFramePr>
        <p:xfrm>
          <a:off x="616802" y="2132161"/>
          <a:ext cx="4277360" cy="368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670">
                  <a:extLst>
                    <a:ext uri="{9D8B030D-6E8A-4147-A177-3AD203B41FA5}">
                      <a16:colId xmlns:a16="http://schemas.microsoft.com/office/drawing/2014/main" val="2764683391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1451854819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3546941660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852977749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183073028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1189938790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87352744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1210730745"/>
                    </a:ext>
                  </a:extLst>
                </a:gridCol>
              </a:tblGrid>
              <a:tr h="46076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27252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986882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797434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1658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217225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53359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097385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6123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298558" y="2118056"/>
            <a:ext cx="1587731" cy="1396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960823">
            <a:off x="5136249" y="3230840"/>
            <a:ext cx="1582188" cy="3444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71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 smtClean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 err="1" smtClean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prewiit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3388821" y="518822"/>
                <a:ext cx="5048596" cy="933660"/>
              </a:xfrm>
              <a:prstGeom prst="roundRect">
                <a:avLst/>
              </a:prstGeom>
              <a:solidFill>
                <a:srgbClr val="BCD6E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𝐺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821" y="518822"/>
                <a:ext cx="5048596" cy="93366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26076" y="1526196"/>
            <a:ext cx="1206592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#-----------------------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prewiit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 edge detector---------------------------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'start to 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prewiit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...'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result = 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np.ones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img.shape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 new array for 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prewiit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,h-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j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,w-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Gx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=-gray[i-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]-gray[i,j-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]-gray[i+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]+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gray[i-</a:t>
            </a:r>
            <a:r>
              <a:rPr lang="en-US" altLang="zh-TW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,j+</a:t>
            </a:r>
            <a:r>
              <a:rPr lang="en-US" altLang="zh-TW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]+gray[i,j+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]+gray[i+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Gy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=-gray[i-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]-gray[i-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]-gray[i-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]+gray[i+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]+gray[i+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]+gray[i+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G = (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np.sqrt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Gx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**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+Gy**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G&gt;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G=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result[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i,j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([G,G,G])</a:t>
            </a: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#------------------------------------------------------------------------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279766" y="5839583"/>
            <a:ext cx="7758544" cy="5167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將周圍邊框設為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255</a:t>
            </a:r>
            <a:endPara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294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 smtClean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 smtClean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Save and show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字方塊 9"/>
          <p:cNvSpPr txBox="1"/>
          <p:nvPr/>
        </p:nvSpPr>
        <p:spPr>
          <a:xfrm>
            <a:off x="3197629" y="916330"/>
            <a:ext cx="5048596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把結果儲存起來</a:t>
            </a:r>
            <a:endPara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9265" y="1971629"/>
            <a:ext cx="78804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#--------------------- show the image-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-----------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(result)</a:t>
            </a:r>
          </a:p>
          <a:p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plt.axis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'off'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plt.savefig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'result.jpg'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 save the image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向上箭號 7"/>
          <p:cNvSpPr/>
          <p:nvPr/>
        </p:nvSpPr>
        <p:spPr>
          <a:xfrm>
            <a:off x="4355869" y="3708000"/>
            <a:ext cx="157941" cy="88114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290617" y="4709052"/>
            <a:ext cx="4446385" cy="5167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儲存的路徑與檔名</a:t>
            </a:r>
            <a:endPara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459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211</Words>
  <Application>Microsoft Office PowerPoint</Application>
  <PresentationFormat>寬螢幕</PresentationFormat>
  <Paragraphs>82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1" baseType="lpstr">
      <vt:lpstr>PT Sans</vt:lpstr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Consolas</vt:lpstr>
      <vt:lpstr>Cooper Black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b07901088</dc:creator>
  <cp:lastModifiedBy>b07901088</cp:lastModifiedBy>
  <cp:revision>15</cp:revision>
  <dcterms:created xsi:type="dcterms:W3CDTF">2020-07-06T06:13:40Z</dcterms:created>
  <dcterms:modified xsi:type="dcterms:W3CDTF">2020-07-07T04:33:54Z</dcterms:modified>
</cp:coreProperties>
</file>