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>
        <p:scale>
          <a:sx n="74" d="100"/>
          <a:sy n="74" d="100"/>
        </p:scale>
        <p:origin x="20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6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1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89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9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2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8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7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CEED-77F7-4C49-B070-DA58E18B350F}" type="datetimeFigureOut">
              <a:rPr kumimoji="1" lang="zh-TW" altLang="en-US" smtClean="0"/>
              <a:t>2019/1/5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69A3-AE55-7C4B-BC5D-C946893297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0" y="364358"/>
            <a:ext cx="360000" cy="360000"/>
            <a:chOff x="2186308" y="1161419"/>
            <a:chExt cx="360000" cy="360000"/>
          </a:xfrm>
        </p:grpSpPr>
        <p:sp>
          <p:nvSpPr>
            <p:cNvPr id="86" name="橢圓 85"/>
            <p:cNvSpPr/>
            <p:nvPr/>
          </p:nvSpPr>
          <p:spPr>
            <a:xfrm>
              <a:off x="2312308" y="1287419"/>
              <a:ext cx="108000" cy="108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7" name="雲形 86"/>
            <p:cNvSpPr/>
            <p:nvPr/>
          </p:nvSpPr>
          <p:spPr>
            <a:xfrm>
              <a:off x="2186308" y="1161419"/>
              <a:ext cx="360000" cy="360000"/>
            </a:xfrm>
            <a:prstGeom prst="cloud">
              <a:avLst/>
            </a:prstGeom>
            <a:solidFill>
              <a:schemeClr val="accent6">
                <a:alpha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2994791" y="2183766"/>
            <a:ext cx="3931212" cy="3563596"/>
            <a:chOff x="2841537" y="2348866"/>
            <a:chExt cx="3931212" cy="3563596"/>
          </a:xfrm>
        </p:grpSpPr>
        <p:sp>
          <p:nvSpPr>
            <p:cNvPr id="206" name="圓角矩形 205"/>
            <p:cNvSpPr/>
            <p:nvPr/>
          </p:nvSpPr>
          <p:spPr>
            <a:xfrm>
              <a:off x="2841539" y="2348866"/>
              <a:ext cx="3931210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45" name="群組 344"/>
            <p:cNvGrpSpPr/>
            <p:nvPr/>
          </p:nvGrpSpPr>
          <p:grpSpPr>
            <a:xfrm>
              <a:off x="3007144" y="2507456"/>
              <a:ext cx="3601198" cy="3240001"/>
              <a:chOff x="3380859" y="3062742"/>
              <a:chExt cx="3601198" cy="3240001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3740859" y="30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3380859" y="306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3380859" y="34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740859" y="37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9" name="矩形 298"/>
              <p:cNvSpPr/>
              <p:nvPr/>
            </p:nvSpPr>
            <p:spPr>
              <a:xfrm>
                <a:off x="3380859" y="414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0" name="矩形 299"/>
              <p:cNvSpPr/>
              <p:nvPr/>
            </p:nvSpPr>
            <p:spPr>
              <a:xfrm>
                <a:off x="3740859" y="450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1" name="矩形 300"/>
              <p:cNvSpPr/>
              <p:nvPr/>
            </p:nvSpPr>
            <p:spPr>
              <a:xfrm>
                <a:off x="3380859" y="486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3740859" y="522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3380859" y="5582743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4" name="矩形 303"/>
              <p:cNvSpPr/>
              <p:nvPr/>
            </p:nvSpPr>
            <p:spPr>
              <a:xfrm>
                <a:off x="3740859" y="5942743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5" name="矩形 304"/>
              <p:cNvSpPr/>
              <p:nvPr/>
            </p:nvSpPr>
            <p:spPr>
              <a:xfrm>
                <a:off x="446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6" name="矩形 305"/>
              <p:cNvSpPr/>
              <p:nvPr/>
            </p:nvSpPr>
            <p:spPr>
              <a:xfrm>
                <a:off x="410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7" name="矩形 306"/>
              <p:cNvSpPr/>
              <p:nvPr/>
            </p:nvSpPr>
            <p:spPr>
              <a:xfrm>
                <a:off x="410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8" name="矩形 307"/>
              <p:cNvSpPr/>
              <p:nvPr/>
            </p:nvSpPr>
            <p:spPr>
              <a:xfrm>
                <a:off x="446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09" name="矩形 308"/>
              <p:cNvSpPr/>
              <p:nvPr/>
            </p:nvSpPr>
            <p:spPr>
              <a:xfrm>
                <a:off x="410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0" name="矩形 309"/>
              <p:cNvSpPr/>
              <p:nvPr/>
            </p:nvSpPr>
            <p:spPr>
              <a:xfrm>
                <a:off x="446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1" name="矩形 310"/>
              <p:cNvSpPr/>
              <p:nvPr/>
            </p:nvSpPr>
            <p:spPr>
              <a:xfrm>
                <a:off x="410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446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3" name="矩形 312"/>
              <p:cNvSpPr/>
              <p:nvPr/>
            </p:nvSpPr>
            <p:spPr>
              <a:xfrm>
                <a:off x="410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4" name="矩形 313"/>
              <p:cNvSpPr/>
              <p:nvPr/>
            </p:nvSpPr>
            <p:spPr>
              <a:xfrm>
                <a:off x="446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518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482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482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18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482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18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1" name="矩形 320"/>
              <p:cNvSpPr/>
              <p:nvPr/>
            </p:nvSpPr>
            <p:spPr>
              <a:xfrm>
                <a:off x="482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518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482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518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590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554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554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590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554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590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554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590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554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90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6622057" y="30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6262057" y="306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6262057" y="34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6622057" y="37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6262057" y="414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6622057" y="450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1" name="矩形 340"/>
              <p:cNvSpPr/>
              <p:nvPr/>
            </p:nvSpPr>
            <p:spPr>
              <a:xfrm>
                <a:off x="6262057" y="486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6622057" y="522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6262057" y="5582742"/>
                <a:ext cx="360000" cy="72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4" name="矩形 343"/>
              <p:cNvSpPr/>
              <p:nvPr/>
            </p:nvSpPr>
            <p:spPr>
              <a:xfrm>
                <a:off x="6622057" y="5942742"/>
                <a:ext cx="360000" cy="360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350" name="圓角矩形 349"/>
            <p:cNvSpPr/>
            <p:nvPr/>
          </p:nvSpPr>
          <p:spPr>
            <a:xfrm rot="5400000">
              <a:off x="1202461" y="4070447"/>
              <a:ext cx="3442561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1" name="圓角矩形 350"/>
            <p:cNvSpPr/>
            <p:nvPr/>
          </p:nvSpPr>
          <p:spPr>
            <a:xfrm rot="5400000">
              <a:off x="4911953" y="4045253"/>
              <a:ext cx="3557180" cy="16440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2" name="圓角矩形 351"/>
            <p:cNvSpPr/>
            <p:nvPr/>
          </p:nvSpPr>
          <p:spPr>
            <a:xfrm>
              <a:off x="2841537" y="5741040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3" name="圓角矩形 352"/>
            <p:cNvSpPr/>
            <p:nvPr/>
          </p:nvSpPr>
          <p:spPr>
            <a:xfrm>
              <a:off x="5165940" y="5747456"/>
              <a:ext cx="1604406" cy="16500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6608337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5" name="矩形 354"/>
            <p:cNvSpPr/>
            <p:nvPr/>
          </p:nvSpPr>
          <p:spPr>
            <a:xfrm>
              <a:off x="2848651" y="3767456"/>
              <a:ext cx="162009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4445943" y="2348866"/>
              <a:ext cx="720000" cy="1585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71" name="群組 370"/>
          <p:cNvGrpSpPr/>
          <p:nvPr/>
        </p:nvGrpSpPr>
        <p:grpSpPr>
          <a:xfrm>
            <a:off x="5783" y="724358"/>
            <a:ext cx="360000" cy="360000"/>
            <a:chOff x="7525180" y="573395"/>
            <a:chExt cx="607143" cy="421014"/>
          </a:xfrm>
        </p:grpSpPr>
        <p:sp>
          <p:nvSpPr>
            <p:cNvPr id="358" name="矩形 357"/>
            <p:cNvSpPr/>
            <p:nvPr/>
          </p:nvSpPr>
          <p:spPr>
            <a:xfrm>
              <a:off x="7525180" y="573395"/>
              <a:ext cx="607143" cy="4210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586789" y="617168"/>
              <a:ext cx="483925" cy="3355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63" name="直線接點 362"/>
            <p:cNvCxnSpPr>
              <a:stCxn id="359" idx="0"/>
              <a:endCxn id="359" idx="1"/>
            </p:cNvCxnSpPr>
            <p:nvPr/>
          </p:nvCxnSpPr>
          <p:spPr>
            <a:xfrm flipH="1">
              <a:off x="7586789" y="617168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>
              <a:off x="7822886" y="783902"/>
              <a:ext cx="241963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>
              <a:stCxn id="359" idx="0"/>
              <a:endCxn id="359" idx="3"/>
            </p:cNvCxnSpPr>
            <p:nvPr/>
          </p:nvCxnSpPr>
          <p:spPr>
            <a:xfrm>
              <a:off x="7828752" y="617168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>
              <a:off x="7592656" y="782851"/>
              <a:ext cx="241962" cy="16778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361685" y="0"/>
            <a:ext cx="360000" cy="360000"/>
            <a:chOff x="2695061" y="480631"/>
            <a:chExt cx="360000" cy="360000"/>
          </a:xfrm>
        </p:grpSpPr>
        <p:sp>
          <p:nvSpPr>
            <p:cNvPr id="80" name="橢圓 79"/>
            <p:cNvSpPr/>
            <p:nvPr/>
          </p:nvSpPr>
          <p:spPr>
            <a:xfrm>
              <a:off x="2695061" y="480631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/>
            <p:cNvSpPr/>
            <p:nvPr/>
          </p:nvSpPr>
          <p:spPr>
            <a:xfrm flipH="1" flipV="1">
              <a:off x="2903353" y="734992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flipH="1" flipV="1">
              <a:off x="2949072" y="66670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flipH="1" flipV="1">
              <a:off x="2871509" y="606769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57062" y="364358"/>
            <a:ext cx="360000" cy="360000"/>
            <a:chOff x="2695061" y="1006814"/>
            <a:chExt cx="360000" cy="360000"/>
          </a:xfrm>
        </p:grpSpPr>
        <p:sp>
          <p:nvSpPr>
            <p:cNvPr id="88" name="橢圓 87"/>
            <p:cNvSpPr/>
            <p:nvPr/>
          </p:nvSpPr>
          <p:spPr>
            <a:xfrm>
              <a:off x="2695061" y="1006814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爆炸 2 9"/>
            <p:cNvSpPr/>
            <p:nvPr/>
          </p:nvSpPr>
          <p:spPr>
            <a:xfrm>
              <a:off x="2731998" y="1026704"/>
              <a:ext cx="218383" cy="218383"/>
            </a:xfrm>
            <a:prstGeom prst="irregularSeal2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爆炸 2 89"/>
            <p:cNvSpPr/>
            <p:nvPr/>
          </p:nvSpPr>
          <p:spPr>
            <a:xfrm rot="3573542">
              <a:off x="2815501" y="1128836"/>
              <a:ext cx="151376" cy="151376"/>
            </a:xfrm>
            <a:prstGeom prst="irregularSeal2">
              <a:avLst/>
            </a:prstGeom>
            <a:solidFill>
              <a:srgbClr val="49712F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1" name="橢圓 90"/>
          <p:cNvSpPr/>
          <p:nvPr/>
        </p:nvSpPr>
        <p:spPr>
          <a:xfrm>
            <a:off x="0" y="0"/>
            <a:ext cx="360000" cy="36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69261" y="720000"/>
            <a:ext cx="199719" cy="199719"/>
          </a:xfrm>
          <a:prstGeom prst="roundRect">
            <a:avLst>
              <a:gd name="adj" fmla="val 0"/>
            </a:avLst>
          </a:prstGeom>
          <a:pattFill prst="horzBrick">
            <a:fgClr>
              <a:schemeClr val="accent2">
                <a:lumMod val="50000"/>
              </a:schemeClr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4" y="7929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876300"/>
            <a:ext cx="7645400" cy="51054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0390909" y="2244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9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2004221" y="2226244"/>
            <a:ext cx="716255" cy="1150349"/>
            <a:chOff x="3596640" y="1940087"/>
            <a:chExt cx="1283393" cy="20612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640" y="1940087"/>
              <a:ext cx="1283393" cy="206120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878" y="2720139"/>
              <a:ext cx="1281155" cy="128115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3017838" y="2739096"/>
            <a:ext cx="714799" cy="1214901"/>
            <a:chOff x="3367966" y="2496122"/>
            <a:chExt cx="1283393" cy="20806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2496122"/>
              <a:ext cx="1283393" cy="20806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7966" y="3295620"/>
              <a:ext cx="1281155" cy="1281155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301727" y="5345626"/>
            <a:ext cx="718514" cy="979791"/>
            <a:chOff x="9970309" y="2564448"/>
            <a:chExt cx="1277557" cy="1742122"/>
          </a:xfrm>
        </p:grpSpPr>
        <p:pic>
          <p:nvPicPr>
            <p:cNvPr id="12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0309" y="2564448"/>
              <a:ext cx="1277557" cy="17421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871" y="3031575"/>
              <a:ext cx="1274995" cy="1274995"/>
            </a:xfrm>
            <a:prstGeom prst="rect">
              <a:avLst/>
            </a:prstGeom>
          </p:spPr>
        </p:pic>
      </p:grpSp>
      <p:grpSp>
        <p:nvGrpSpPr>
          <p:cNvPr id="21" name="群組 20"/>
          <p:cNvGrpSpPr/>
          <p:nvPr/>
        </p:nvGrpSpPr>
        <p:grpSpPr>
          <a:xfrm>
            <a:off x="4301728" y="3982808"/>
            <a:ext cx="720872" cy="1169396"/>
            <a:chOff x="8473603" y="3717955"/>
            <a:chExt cx="1283393" cy="208191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603" y="3717955"/>
              <a:ext cx="1283393" cy="208065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801" y="4524877"/>
              <a:ext cx="1274995" cy="1274995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5603403" y="2797444"/>
            <a:ext cx="720118" cy="1156553"/>
            <a:chOff x="6675681" y="1952884"/>
            <a:chExt cx="1283393" cy="206120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5681" y="1952884"/>
              <a:ext cx="1283393" cy="2061207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4079" y="2739096"/>
              <a:ext cx="1274995" cy="1274995"/>
            </a:xfrm>
            <a:prstGeom prst="rect">
              <a:avLst/>
            </a:prstGeom>
          </p:spPr>
        </p:pic>
      </p:grp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7047" y="1759244"/>
            <a:ext cx="714798" cy="974725"/>
          </a:xfrm>
        </p:spPr>
      </p:pic>
      <p:grpSp>
        <p:nvGrpSpPr>
          <p:cNvPr id="29" name="群組 28"/>
          <p:cNvGrpSpPr/>
          <p:nvPr/>
        </p:nvGrpSpPr>
        <p:grpSpPr>
          <a:xfrm>
            <a:off x="3017838" y="4180621"/>
            <a:ext cx="715023" cy="972292"/>
            <a:chOff x="9520280" y="4576775"/>
            <a:chExt cx="1281155" cy="1742122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4576775"/>
              <a:ext cx="1277557" cy="174212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280" y="5037742"/>
              <a:ext cx="1281155" cy="1281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9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5" y="0"/>
            <a:ext cx="10276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1" y="0"/>
            <a:ext cx="10271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942" y="1825625"/>
            <a:ext cx="4358115" cy="43513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24100"/>
            <a:ext cx="1150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Macintosh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29</cp:revision>
  <dcterms:created xsi:type="dcterms:W3CDTF">2018-12-27T11:54:52Z</dcterms:created>
  <dcterms:modified xsi:type="dcterms:W3CDTF">2019-01-05T03:33:01Z</dcterms:modified>
</cp:coreProperties>
</file>