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288" d="100"/>
          <a:sy n="288" d="100"/>
        </p:scale>
        <p:origin x="112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9261" y="720000"/>
            <a:ext cx="199719" cy="199719"/>
          </a:xfrm>
          <a:prstGeom prst="roundRect">
            <a:avLst>
              <a:gd name="adj" fmla="val 0"/>
            </a:avLst>
          </a:prstGeom>
          <a:pattFill prst="horzBrick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" y="792912"/>
            <a:ext cx="360000" cy="36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508000" y="-54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0</Words>
  <Application>Microsoft Macintosh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26</cp:revision>
  <dcterms:created xsi:type="dcterms:W3CDTF">2018-12-27T11:54:52Z</dcterms:created>
  <dcterms:modified xsi:type="dcterms:W3CDTF">2019-01-04T20:17:38Z</dcterms:modified>
</cp:coreProperties>
</file>