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>
        <p:scale>
          <a:sx n="74" d="100"/>
          <a:sy n="74" d="100"/>
        </p:scale>
        <p:origin x="20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76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419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895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98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28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742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581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30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47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09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745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0" y="364358"/>
            <a:ext cx="360000" cy="360000"/>
            <a:chOff x="2186308" y="1161419"/>
            <a:chExt cx="360000" cy="360000"/>
          </a:xfrm>
        </p:grpSpPr>
        <p:sp>
          <p:nvSpPr>
            <p:cNvPr id="86" name="橢圓 85"/>
            <p:cNvSpPr/>
            <p:nvPr/>
          </p:nvSpPr>
          <p:spPr>
            <a:xfrm>
              <a:off x="2312308" y="1287419"/>
              <a:ext cx="108000" cy="108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7" name="雲形 86"/>
            <p:cNvSpPr/>
            <p:nvPr/>
          </p:nvSpPr>
          <p:spPr>
            <a:xfrm>
              <a:off x="2186308" y="1161419"/>
              <a:ext cx="360000" cy="360000"/>
            </a:xfrm>
            <a:prstGeom prst="cloud">
              <a:avLst/>
            </a:prstGeom>
            <a:solidFill>
              <a:schemeClr val="accent6">
                <a:alpha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57" name="群組 356"/>
          <p:cNvGrpSpPr/>
          <p:nvPr/>
        </p:nvGrpSpPr>
        <p:grpSpPr>
          <a:xfrm>
            <a:off x="2994791" y="2183766"/>
            <a:ext cx="3931212" cy="3563596"/>
            <a:chOff x="2841537" y="2348866"/>
            <a:chExt cx="3931212" cy="3563596"/>
          </a:xfrm>
        </p:grpSpPr>
        <p:sp>
          <p:nvSpPr>
            <p:cNvPr id="206" name="圓角矩形 205"/>
            <p:cNvSpPr/>
            <p:nvPr/>
          </p:nvSpPr>
          <p:spPr>
            <a:xfrm>
              <a:off x="2841539" y="2348866"/>
              <a:ext cx="3931210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345" name="群組 344"/>
            <p:cNvGrpSpPr/>
            <p:nvPr/>
          </p:nvGrpSpPr>
          <p:grpSpPr>
            <a:xfrm>
              <a:off x="3007144" y="2507456"/>
              <a:ext cx="3601198" cy="3240001"/>
              <a:chOff x="3380859" y="3062742"/>
              <a:chExt cx="3601198" cy="3240001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3740859" y="306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3380859" y="3062743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3380859" y="342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3740859" y="378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3380859" y="414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3740859" y="450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3380859" y="486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3740859" y="522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3380859" y="558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4" name="矩形 303"/>
              <p:cNvSpPr/>
              <p:nvPr/>
            </p:nvSpPr>
            <p:spPr>
              <a:xfrm>
                <a:off x="3740859" y="5942743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5" name="矩形 304"/>
              <p:cNvSpPr/>
              <p:nvPr/>
            </p:nvSpPr>
            <p:spPr>
              <a:xfrm>
                <a:off x="446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410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7" name="矩形 306"/>
              <p:cNvSpPr/>
              <p:nvPr/>
            </p:nvSpPr>
            <p:spPr>
              <a:xfrm>
                <a:off x="410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8" name="矩形 307"/>
              <p:cNvSpPr/>
              <p:nvPr/>
            </p:nvSpPr>
            <p:spPr>
              <a:xfrm>
                <a:off x="446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9" name="矩形 308"/>
              <p:cNvSpPr/>
              <p:nvPr/>
            </p:nvSpPr>
            <p:spPr>
              <a:xfrm>
                <a:off x="410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0" name="矩形 309"/>
              <p:cNvSpPr/>
              <p:nvPr/>
            </p:nvSpPr>
            <p:spPr>
              <a:xfrm>
                <a:off x="446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1" name="矩形 310"/>
              <p:cNvSpPr/>
              <p:nvPr/>
            </p:nvSpPr>
            <p:spPr>
              <a:xfrm>
                <a:off x="410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446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3" name="矩形 312"/>
              <p:cNvSpPr/>
              <p:nvPr/>
            </p:nvSpPr>
            <p:spPr>
              <a:xfrm>
                <a:off x="410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446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518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482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482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8" name="矩形 317"/>
              <p:cNvSpPr/>
              <p:nvPr/>
            </p:nvSpPr>
            <p:spPr>
              <a:xfrm>
                <a:off x="518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482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0" name="矩形 319"/>
              <p:cNvSpPr/>
              <p:nvPr/>
            </p:nvSpPr>
            <p:spPr>
              <a:xfrm>
                <a:off x="518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1" name="矩形 320"/>
              <p:cNvSpPr/>
              <p:nvPr/>
            </p:nvSpPr>
            <p:spPr>
              <a:xfrm>
                <a:off x="482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518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482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518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590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554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554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590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554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590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554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590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554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590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5" name="矩形 334"/>
              <p:cNvSpPr/>
              <p:nvPr/>
            </p:nvSpPr>
            <p:spPr>
              <a:xfrm>
                <a:off x="662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626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626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662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9" name="矩形 338"/>
              <p:cNvSpPr/>
              <p:nvPr/>
            </p:nvSpPr>
            <p:spPr>
              <a:xfrm>
                <a:off x="626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0" name="矩形 339"/>
              <p:cNvSpPr/>
              <p:nvPr/>
            </p:nvSpPr>
            <p:spPr>
              <a:xfrm>
                <a:off x="662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1" name="矩形 340"/>
              <p:cNvSpPr/>
              <p:nvPr/>
            </p:nvSpPr>
            <p:spPr>
              <a:xfrm>
                <a:off x="626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2" name="矩形 341"/>
              <p:cNvSpPr/>
              <p:nvPr/>
            </p:nvSpPr>
            <p:spPr>
              <a:xfrm>
                <a:off x="662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>
                <a:off x="626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4" name="矩形 343"/>
              <p:cNvSpPr/>
              <p:nvPr/>
            </p:nvSpPr>
            <p:spPr>
              <a:xfrm>
                <a:off x="662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350" name="圓角矩形 349"/>
            <p:cNvSpPr/>
            <p:nvPr/>
          </p:nvSpPr>
          <p:spPr>
            <a:xfrm rot="5400000">
              <a:off x="1202461" y="4070447"/>
              <a:ext cx="3442561" cy="1644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1" name="圓角矩形 350"/>
            <p:cNvSpPr/>
            <p:nvPr/>
          </p:nvSpPr>
          <p:spPr>
            <a:xfrm rot="5400000">
              <a:off x="4911953" y="4045253"/>
              <a:ext cx="3557180" cy="1644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2" name="圓角矩形 351"/>
            <p:cNvSpPr/>
            <p:nvPr/>
          </p:nvSpPr>
          <p:spPr>
            <a:xfrm>
              <a:off x="2841537" y="5741040"/>
              <a:ext cx="1604406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3" name="圓角矩形 352"/>
            <p:cNvSpPr/>
            <p:nvPr/>
          </p:nvSpPr>
          <p:spPr>
            <a:xfrm>
              <a:off x="5165940" y="5747456"/>
              <a:ext cx="1604406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6608337" y="3767456"/>
              <a:ext cx="162009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5" name="矩形 354"/>
            <p:cNvSpPr/>
            <p:nvPr/>
          </p:nvSpPr>
          <p:spPr>
            <a:xfrm>
              <a:off x="2848651" y="3767456"/>
              <a:ext cx="162009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4445943" y="2348866"/>
              <a:ext cx="720000" cy="1585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71" name="群組 370"/>
          <p:cNvGrpSpPr/>
          <p:nvPr/>
        </p:nvGrpSpPr>
        <p:grpSpPr>
          <a:xfrm>
            <a:off x="5783" y="724358"/>
            <a:ext cx="360000" cy="360000"/>
            <a:chOff x="7525180" y="573395"/>
            <a:chExt cx="607143" cy="421014"/>
          </a:xfrm>
        </p:grpSpPr>
        <p:sp>
          <p:nvSpPr>
            <p:cNvPr id="358" name="矩形 357"/>
            <p:cNvSpPr/>
            <p:nvPr/>
          </p:nvSpPr>
          <p:spPr>
            <a:xfrm>
              <a:off x="7525180" y="573395"/>
              <a:ext cx="607143" cy="4210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7586789" y="617168"/>
              <a:ext cx="483925" cy="3355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63" name="直線接點 362"/>
            <p:cNvCxnSpPr>
              <a:stCxn id="359" idx="0"/>
              <a:endCxn id="359" idx="1"/>
            </p:cNvCxnSpPr>
            <p:nvPr/>
          </p:nvCxnSpPr>
          <p:spPr>
            <a:xfrm flipH="1">
              <a:off x="7586789" y="617168"/>
              <a:ext cx="241963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/>
            <p:cNvCxnSpPr/>
            <p:nvPr/>
          </p:nvCxnSpPr>
          <p:spPr>
            <a:xfrm flipH="1">
              <a:off x="7822886" y="783902"/>
              <a:ext cx="241963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/>
            <p:cNvCxnSpPr>
              <a:stCxn id="359" idx="0"/>
              <a:endCxn id="359" idx="3"/>
            </p:cNvCxnSpPr>
            <p:nvPr/>
          </p:nvCxnSpPr>
          <p:spPr>
            <a:xfrm>
              <a:off x="7828752" y="617168"/>
              <a:ext cx="241962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接點 367"/>
            <p:cNvCxnSpPr/>
            <p:nvPr/>
          </p:nvCxnSpPr>
          <p:spPr>
            <a:xfrm>
              <a:off x="7592656" y="782851"/>
              <a:ext cx="241962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/>
          <p:cNvGrpSpPr/>
          <p:nvPr/>
        </p:nvGrpSpPr>
        <p:grpSpPr>
          <a:xfrm>
            <a:off x="361685" y="0"/>
            <a:ext cx="360000" cy="360000"/>
            <a:chOff x="2695061" y="480631"/>
            <a:chExt cx="360000" cy="360000"/>
          </a:xfrm>
        </p:grpSpPr>
        <p:sp>
          <p:nvSpPr>
            <p:cNvPr id="80" name="橢圓 79"/>
            <p:cNvSpPr/>
            <p:nvPr/>
          </p:nvSpPr>
          <p:spPr>
            <a:xfrm>
              <a:off x="2695061" y="480631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橢圓 6"/>
            <p:cNvSpPr/>
            <p:nvPr/>
          </p:nvSpPr>
          <p:spPr>
            <a:xfrm flipH="1" flipV="1">
              <a:off x="2903353" y="734992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 flipH="1" flipV="1">
              <a:off x="2949072" y="666704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 flipH="1" flipV="1">
              <a:off x="2871509" y="606769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57062" y="364358"/>
            <a:ext cx="360000" cy="360000"/>
            <a:chOff x="2695061" y="1006814"/>
            <a:chExt cx="360000" cy="360000"/>
          </a:xfrm>
        </p:grpSpPr>
        <p:sp>
          <p:nvSpPr>
            <p:cNvPr id="88" name="橢圓 87"/>
            <p:cNvSpPr/>
            <p:nvPr/>
          </p:nvSpPr>
          <p:spPr>
            <a:xfrm>
              <a:off x="2695061" y="1006814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爆炸 2 9"/>
            <p:cNvSpPr/>
            <p:nvPr/>
          </p:nvSpPr>
          <p:spPr>
            <a:xfrm>
              <a:off x="2731998" y="1026704"/>
              <a:ext cx="218383" cy="218383"/>
            </a:xfrm>
            <a:prstGeom prst="irregularSeal2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0" name="爆炸 2 89"/>
            <p:cNvSpPr/>
            <p:nvPr/>
          </p:nvSpPr>
          <p:spPr>
            <a:xfrm rot="3573542">
              <a:off x="2815501" y="1128836"/>
              <a:ext cx="151376" cy="151376"/>
            </a:xfrm>
            <a:prstGeom prst="irregularSeal2">
              <a:avLst/>
            </a:prstGeom>
            <a:solidFill>
              <a:srgbClr val="49712F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91" name="橢圓 90"/>
          <p:cNvSpPr/>
          <p:nvPr/>
        </p:nvSpPr>
        <p:spPr>
          <a:xfrm>
            <a:off x="0" y="0"/>
            <a:ext cx="360000" cy="360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369261" y="720000"/>
            <a:ext cx="199719" cy="199719"/>
          </a:xfrm>
          <a:prstGeom prst="roundRect">
            <a:avLst>
              <a:gd name="adj" fmla="val 0"/>
            </a:avLst>
          </a:prstGeom>
          <a:pattFill prst="horzBrick">
            <a:fgClr>
              <a:schemeClr val="accent2">
                <a:lumMod val="50000"/>
              </a:schemeClr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54" y="79291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390909" y="2244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95" y="0"/>
            <a:ext cx="10276609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95" y="0"/>
            <a:ext cx="10276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876300"/>
            <a:ext cx="7645400" cy="51054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0390909" y="2244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99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2004221" y="2226244"/>
            <a:ext cx="716255" cy="1150349"/>
            <a:chOff x="3596640" y="1940087"/>
            <a:chExt cx="1283393" cy="206120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640" y="1940087"/>
              <a:ext cx="1283393" cy="206120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8878" y="2720139"/>
              <a:ext cx="1281155" cy="1281155"/>
            </a:xfrm>
            <a:prstGeom prst="rect">
              <a:avLst/>
            </a:prstGeom>
          </p:spPr>
        </p:pic>
      </p:grpSp>
      <p:grpSp>
        <p:nvGrpSpPr>
          <p:cNvPr id="24" name="群組 23"/>
          <p:cNvGrpSpPr/>
          <p:nvPr/>
        </p:nvGrpSpPr>
        <p:grpSpPr>
          <a:xfrm>
            <a:off x="3017838" y="2739096"/>
            <a:ext cx="714799" cy="1214901"/>
            <a:chOff x="3367966" y="2496122"/>
            <a:chExt cx="1283393" cy="208065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966" y="2496122"/>
              <a:ext cx="1283393" cy="2080653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966" y="3295620"/>
              <a:ext cx="1281155" cy="1281155"/>
            </a:xfrm>
            <a:prstGeom prst="rect">
              <a:avLst/>
            </a:prstGeom>
          </p:spPr>
        </p:pic>
      </p:grpSp>
      <p:grpSp>
        <p:nvGrpSpPr>
          <p:cNvPr id="27" name="群組 26"/>
          <p:cNvGrpSpPr/>
          <p:nvPr/>
        </p:nvGrpSpPr>
        <p:grpSpPr>
          <a:xfrm>
            <a:off x="4301727" y="5345626"/>
            <a:ext cx="718514" cy="979791"/>
            <a:chOff x="9970309" y="2564448"/>
            <a:chExt cx="1277557" cy="1742122"/>
          </a:xfrm>
        </p:grpSpPr>
        <p:pic>
          <p:nvPicPr>
            <p:cNvPr id="12" name="內容版面配置區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0309" y="2564448"/>
              <a:ext cx="1277557" cy="1742122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871" y="3031575"/>
              <a:ext cx="1274995" cy="1274995"/>
            </a:xfrm>
            <a:prstGeom prst="rect">
              <a:avLst/>
            </a:prstGeom>
          </p:spPr>
        </p:pic>
      </p:grpSp>
      <p:grpSp>
        <p:nvGrpSpPr>
          <p:cNvPr id="21" name="群組 20"/>
          <p:cNvGrpSpPr/>
          <p:nvPr/>
        </p:nvGrpSpPr>
        <p:grpSpPr>
          <a:xfrm>
            <a:off x="4301728" y="3982808"/>
            <a:ext cx="720872" cy="1169396"/>
            <a:chOff x="8473603" y="3717955"/>
            <a:chExt cx="1283393" cy="2081917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3603" y="3717955"/>
              <a:ext cx="1283393" cy="2080653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801" y="4524877"/>
              <a:ext cx="1274995" cy="1274995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5603403" y="2797444"/>
            <a:ext cx="720118" cy="1156553"/>
            <a:chOff x="6675681" y="1952884"/>
            <a:chExt cx="1283393" cy="2061207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5681" y="1952884"/>
              <a:ext cx="1283393" cy="2061207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4079" y="2739096"/>
              <a:ext cx="1274995" cy="1274995"/>
            </a:xfrm>
            <a:prstGeom prst="rect">
              <a:avLst/>
            </a:prstGeom>
          </p:spPr>
        </p:pic>
      </p:grp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307047" y="1759244"/>
            <a:ext cx="714798" cy="974725"/>
          </a:xfrm>
        </p:spPr>
      </p:pic>
      <p:grpSp>
        <p:nvGrpSpPr>
          <p:cNvPr id="29" name="群組 28"/>
          <p:cNvGrpSpPr/>
          <p:nvPr/>
        </p:nvGrpSpPr>
        <p:grpSpPr>
          <a:xfrm>
            <a:off x="3017838" y="4180621"/>
            <a:ext cx="715023" cy="972292"/>
            <a:chOff x="9520280" y="4576775"/>
            <a:chExt cx="1281155" cy="1742122"/>
          </a:xfrm>
        </p:grpSpPr>
        <p:pic>
          <p:nvPicPr>
            <p:cNvPr id="26" name="內容版面配置區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0280" y="4576775"/>
              <a:ext cx="1277557" cy="1742122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0280" y="5037742"/>
              <a:ext cx="1281155" cy="1281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098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95" y="0"/>
            <a:ext cx="10276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11" y="0"/>
            <a:ext cx="10271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11" y="0"/>
            <a:ext cx="10271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2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942" y="1825625"/>
            <a:ext cx="4358115" cy="435133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324100"/>
            <a:ext cx="11506200" cy="2209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06" y="0"/>
            <a:ext cx="10230787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2329131" y="2770881"/>
            <a:ext cx="7418717" cy="13974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4" y="3058303"/>
            <a:ext cx="7246189" cy="8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2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0</Words>
  <Application>Microsoft Macintosh PowerPoint</Application>
  <PresentationFormat>寬螢幕</PresentationFormat>
  <Paragraphs>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37</cp:revision>
  <dcterms:created xsi:type="dcterms:W3CDTF">2018-12-27T11:54:52Z</dcterms:created>
  <dcterms:modified xsi:type="dcterms:W3CDTF">2019-01-06T14:27:10Z</dcterms:modified>
</cp:coreProperties>
</file>