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>
        <p:scale>
          <a:sx n="82" d="100"/>
          <a:sy n="82" d="100"/>
        </p:scale>
        <p:origin x="49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767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419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895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3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298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828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2019/1/3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742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8581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2019/1/3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309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47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209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ECEED-77F7-4C49-B070-DA58E18B350F}" type="datetimeFigureOut">
              <a:rPr kumimoji="1" lang="zh-TW" altLang="en-US" smtClean="0"/>
              <a:t>2019/1/3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745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群組 84"/>
          <p:cNvGrpSpPr/>
          <p:nvPr/>
        </p:nvGrpSpPr>
        <p:grpSpPr>
          <a:xfrm>
            <a:off x="1400499" y="905190"/>
            <a:ext cx="556889" cy="545574"/>
            <a:chOff x="4722019" y="3224689"/>
            <a:chExt cx="914400" cy="914400"/>
          </a:xfrm>
        </p:grpSpPr>
        <p:sp>
          <p:nvSpPr>
            <p:cNvPr id="86" name="橢圓 85"/>
            <p:cNvSpPr/>
            <p:nvPr/>
          </p:nvSpPr>
          <p:spPr>
            <a:xfrm>
              <a:off x="5000625" y="3503295"/>
              <a:ext cx="357188" cy="35718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7" name="雲形 86"/>
            <p:cNvSpPr/>
            <p:nvPr/>
          </p:nvSpPr>
          <p:spPr>
            <a:xfrm>
              <a:off x="4722019" y="3224689"/>
              <a:ext cx="914400" cy="914400"/>
            </a:xfrm>
            <a:prstGeom prst="cloud">
              <a:avLst/>
            </a:prstGeom>
            <a:solidFill>
              <a:schemeClr val="accent6">
                <a:alpha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202" name="橢圓 201"/>
          <p:cNvSpPr/>
          <p:nvPr/>
        </p:nvSpPr>
        <p:spPr>
          <a:xfrm>
            <a:off x="2117859" y="480631"/>
            <a:ext cx="351630" cy="30432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357" name="群組 356"/>
          <p:cNvGrpSpPr/>
          <p:nvPr/>
        </p:nvGrpSpPr>
        <p:grpSpPr>
          <a:xfrm>
            <a:off x="2841537" y="2348866"/>
            <a:ext cx="3931212" cy="3563596"/>
            <a:chOff x="2841537" y="2348866"/>
            <a:chExt cx="3931212" cy="3563596"/>
          </a:xfrm>
        </p:grpSpPr>
        <p:sp>
          <p:nvSpPr>
            <p:cNvPr id="206" name="圓角矩形 205"/>
            <p:cNvSpPr/>
            <p:nvPr/>
          </p:nvSpPr>
          <p:spPr>
            <a:xfrm>
              <a:off x="2841539" y="2348866"/>
              <a:ext cx="3931210" cy="16500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345" name="群組 344"/>
            <p:cNvGrpSpPr/>
            <p:nvPr/>
          </p:nvGrpSpPr>
          <p:grpSpPr>
            <a:xfrm>
              <a:off x="3007144" y="2507456"/>
              <a:ext cx="3601198" cy="3240001"/>
              <a:chOff x="3380859" y="3062742"/>
              <a:chExt cx="3601198" cy="3240001"/>
            </a:xfrm>
          </p:grpSpPr>
          <p:sp>
            <p:nvSpPr>
              <p:cNvPr id="213" name="矩形 212"/>
              <p:cNvSpPr/>
              <p:nvPr/>
            </p:nvSpPr>
            <p:spPr>
              <a:xfrm>
                <a:off x="3740859" y="306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16" name="矩形 215"/>
              <p:cNvSpPr/>
              <p:nvPr/>
            </p:nvSpPr>
            <p:spPr>
              <a:xfrm>
                <a:off x="3380859" y="3062743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96" name="矩形 295"/>
              <p:cNvSpPr/>
              <p:nvPr/>
            </p:nvSpPr>
            <p:spPr>
              <a:xfrm>
                <a:off x="3380859" y="342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98" name="矩形 297"/>
              <p:cNvSpPr/>
              <p:nvPr/>
            </p:nvSpPr>
            <p:spPr>
              <a:xfrm>
                <a:off x="3740859" y="378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99" name="矩形 298"/>
              <p:cNvSpPr/>
              <p:nvPr/>
            </p:nvSpPr>
            <p:spPr>
              <a:xfrm>
                <a:off x="3380859" y="414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0" name="矩形 299"/>
              <p:cNvSpPr/>
              <p:nvPr/>
            </p:nvSpPr>
            <p:spPr>
              <a:xfrm>
                <a:off x="3740859" y="450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1" name="矩形 300"/>
              <p:cNvSpPr/>
              <p:nvPr/>
            </p:nvSpPr>
            <p:spPr>
              <a:xfrm>
                <a:off x="3380859" y="486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2" name="矩形 301"/>
              <p:cNvSpPr/>
              <p:nvPr/>
            </p:nvSpPr>
            <p:spPr>
              <a:xfrm>
                <a:off x="3740859" y="522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3" name="矩形 302"/>
              <p:cNvSpPr/>
              <p:nvPr/>
            </p:nvSpPr>
            <p:spPr>
              <a:xfrm>
                <a:off x="3380859" y="558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4" name="矩形 303"/>
              <p:cNvSpPr/>
              <p:nvPr/>
            </p:nvSpPr>
            <p:spPr>
              <a:xfrm>
                <a:off x="3740859" y="5942743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5" name="矩形 304"/>
              <p:cNvSpPr/>
              <p:nvPr/>
            </p:nvSpPr>
            <p:spPr>
              <a:xfrm>
                <a:off x="4462057" y="30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6" name="矩形 305"/>
              <p:cNvSpPr/>
              <p:nvPr/>
            </p:nvSpPr>
            <p:spPr>
              <a:xfrm>
                <a:off x="4102057" y="306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7" name="矩形 306"/>
              <p:cNvSpPr/>
              <p:nvPr/>
            </p:nvSpPr>
            <p:spPr>
              <a:xfrm>
                <a:off x="4102057" y="34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8" name="矩形 307"/>
              <p:cNvSpPr/>
              <p:nvPr/>
            </p:nvSpPr>
            <p:spPr>
              <a:xfrm>
                <a:off x="4462057" y="37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9" name="矩形 308"/>
              <p:cNvSpPr/>
              <p:nvPr/>
            </p:nvSpPr>
            <p:spPr>
              <a:xfrm>
                <a:off x="4102057" y="414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0" name="矩形 309"/>
              <p:cNvSpPr/>
              <p:nvPr/>
            </p:nvSpPr>
            <p:spPr>
              <a:xfrm>
                <a:off x="4462057" y="450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1" name="矩形 310"/>
              <p:cNvSpPr/>
              <p:nvPr/>
            </p:nvSpPr>
            <p:spPr>
              <a:xfrm>
                <a:off x="4102057" y="48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2" name="矩形 311"/>
              <p:cNvSpPr/>
              <p:nvPr/>
            </p:nvSpPr>
            <p:spPr>
              <a:xfrm>
                <a:off x="4462057" y="52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3" name="矩形 312"/>
              <p:cNvSpPr/>
              <p:nvPr/>
            </p:nvSpPr>
            <p:spPr>
              <a:xfrm>
                <a:off x="4102057" y="55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4" name="矩形 313"/>
              <p:cNvSpPr/>
              <p:nvPr/>
            </p:nvSpPr>
            <p:spPr>
              <a:xfrm>
                <a:off x="4462057" y="594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5" name="矩形 314"/>
              <p:cNvSpPr/>
              <p:nvPr/>
            </p:nvSpPr>
            <p:spPr>
              <a:xfrm>
                <a:off x="5182057" y="30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6" name="矩形 315"/>
              <p:cNvSpPr/>
              <p:nvPr/>
            </p:nvSpPr>
            <p:spPr>
              <a:xfrm>
                <a:off x="4822057" y="306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7" name="矩形 316"/>
              <p:cNvSpPr/>
              <p:nvPr/>
            </p:nvSpPr>
            <p:spPr>
              <a:xfrm>
                <a:off x="4822057" y="34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8" name="矩形 317"/>
              <p:cNvSpPr/>
              <p:nvPr/>
            </p:nvSpPr>
            <p:spPr>
              <a:xfrm>
                <a:off x="5182057" y="37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9" name="矩形 318"/>
              <p:cNvSpPr/>
              <p:nvPr/>
            </p:nvSpPr>
            <p:spPr>
              <a:xfrm>
                <a:off x="4822057" y="414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0" name="矩形 319"/>
              <p:cNvSpPr/>
              <p:nvPr/>
            </p:nvSpPr>
            <p:spPr>
              <a:xfrm>
                <a:off x="5182057" y="450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1" name="矩形 320"/>
              <p:cNvSpPr/>
              <p:nvPr/>
            </p:nvSpPr>
            <p:spPr>
              <a:xfrm>
                <a:off x="4822057" y="48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2" name="矩形 321"/>
              <p:cNvSpPr/>
              <p:nvPr/>
            </p:nvSpPr>
            <p:spPr>
              <a:xfrm>
                <a:off x="5182057" y="52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3" name="矩形 322"/>
              <p:cNvSpPr/>
              <p:nvPr/>
            </p:nvSpPr>
            <p:spPr>
              <a:xfrm>
                <a:off x="4822057" y="55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4" name="矩形 323"/>
              <p:cNvSpPr/>
              <p:nvPr/>
            </p:nvSpPr>
            <p:spPr>
              <a:xfrm>
                <a:off x="5182057" y="594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5" name="矩形 324"/>
              <p:cNvSpPr/>
              <p:nvPr/>
            </p:nvSpPr>
            <p:spPr>
              <a:xfrm>
                <a:off x="5902057" y="30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6" name="矩形 325"/>
              <p:cNvSpPr/>
              <p:nvPr/>
            </p:nvSpPr>
            <p:spPr>
              <a:xfrm>
                <a:off x="5542057" y="306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7" name="矩形 326"/>
              <p:cNvSpPr/>
              <p:nvPr/>
            </p:nvSpPr>
            <p:spPr>
              <a:xfrm>
                <a:off x="5542057" y="34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8" name="矩形 327"/>
              <p:cNvSpPr/>
              <p:nvPr/>
            </p:nvSpPr>
            <p:spPr>
              <a:xfrm>
                <a:off x="5902057" y="37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9" name="矩形 328"/>
              <p:cNvSpPr/>
              <p:nvPr/>
            </p:nvSpPr>
            <p:spPr>
              <a:xfrm>
                <a:off x="5542057" y="414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0" name="矩形 329"/>
              <p:cNvSpPr/>
              <p:nvPr/>
            </p:nvSpPr>
            <p:spPr>
              <a:xfrm>
                <a:off x="5902057" y="450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1" name="矩形 330"/>
              <p:cNvSpPr/>
              <p:nvPr/>
            </p:nvSpPr>
            <p:spPr>
              <a:xfrm>
                <a:off x="5542057" y="48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2" name="矩形 331"/>
              <p:cNvSpPr/>
              <p:nvPr/>
            </p:nvSpPr>
            <p:spPr>
              <a:xfrm>
                <a:off x="5902057" y="52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3" name="矩形 332"/>
              <p:cNvSpPr/>
              <p:nvPr/>
            </p:nvSpPr>
            <p:spPr>
              <a:xfrm>
                <a:off x="5542057" y="55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4" name="矩形 333"/>
              <p:cNvSpPr/>
              <p:nvPr/>
            </p:nvSpPr>
            <p:spPr>
              <a:xfrm>
                <a:off x="5902057" y="594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5" name="矩形 334"/>
              <p:cNvSpPr/>
              <p:nvPr/>
            </p:nvSpPr>
            <p:spPr>
              <a:xfrm>
                <a:off x="6622057" y="30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6" name="矩形 335"/>
              <p:cNvSpPr/>
              <p:nvPr/>
            </p:nvSpPr>
            <p:spPr>
              <a:xfrm>
                <a:off x="6262057" y="306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7" name="矩形 336"/>
              <p:cNvSpPr/>
              <p:nvPr/>
            </p:nvSpPr>
            <p:spPr>
              <a:xfrm>
                <a:off x="6262057" y="34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8" name="矩形 337"/>
              <p:cNvSpPr/>
              <p:nvPr/>
            </p:nvSpPr>
            <p:spPr>
              <a:xfrm>
                <a:off x="6622057" y="37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9" name="矩形 338"/>
              <p:cNvSpPr/>
              <p:nvPr/>
            </p:nvSpPr>
            <p:spPr>
              <a:xfrm>
                <a:off x="6262057" y="414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0" name="矩形 339"/>
              <p:cNvSpPr/>
              <p:nvPr/>
            </p:nvSpPr>
            <p:spPr>
              <a:xfrm>
                <a:off x="6622057" y="450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1" name="矩形 340"/>
              <p:cNvSpPr/>
              <p:nvPr/>
            </p:nvSpPr>
            <p:spPr>
              <a:xfrm>
                <a:off x="6262057" y="48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2" name="矩形 341"/>
              <p:cNvSpPr/>
              <p:nvPr/>
            </p:nvSpPr>
            <p:spPr>
              <a:xfrm>
                <a:off x="6622057" y="52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3" name="矩形 342"/>
              <p:cNvSpPr/>
              <p:nvPr/>
            </p:nvSpPr>
            <p:spPr>
              <a:xfrm>
                <a:off x="6262057" y="55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4" name="矩形 343"/>
              <p:cNvSpPr/>
              <p:nvPr/>
            </p:nvSpPr>
            <p:spPr>
              <a:xfrm>
                <a:off x="6622057" y="594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350" name="圓角矩形 349"/>
            <p:cNvSpPr/>
            <p:nvPr/>
          </p:nvSpPr>
          <p:spPr>
            <a:xfrm rot="5400000">
              <a:off x="1202461" y="4070447"/>
              <a:ext cx="3442561" cy="16440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1" name="圓角矩形 350"/>
            <p:cNvSpPr/>
            <p:nvPr/>
          </p:nvSpPr>
          <p:spPr>
            <a:xfrm rot="5400000">
              <a:off x="4911953" y="4045253"/>
              <a:ext cx="3557180" cy="16440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2" name="圓角矩形 351"/>
            <p:cNvSpPr/>
            <p:nvPr/>
          </p:nvSpPr>
          <p:spPr>
            <a:xfrm>
              <a:off x="2841537" y="5741040"/>
              <a:ext cx="1604406" cy="16500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3" name="圓角矩形 352"/>
            <p:cNvSpPr/>
            <p:nvPr/>
          </p:nvSpPr>
          <p:spPr>
            <a:xfrm>
              <a:off x="5165940" y="5747456"/>
              <a:ext cx="1604406" cy="16500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4" name="矩形 353"/>
            <p:cNvSpPr/>
            <p:nvPr/>
          </p:nvSpPr>
          <p:spPr>
            <a:xfrm>
              <a:off x="6608337" y="3767456"/>
              <a:ext cx="162009" cy="72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5" name="矩形 354"/>
            <p:cNvSpPr/>
            <p:nvPr/>
          </p:nvSpPr>
          <p:spPr>
            <a:xfrm>
              <a:off x="2848651" y="3767456"/>
              <a:ext cx="162009" cy="72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6" name="矩形 355"/>
            <p:cNvSpPr/>
            <p:nvPr/>
          </p:nvSpPr>
          <p:spPr>
            <a:xfrm>
              <a:off x="4445943" y="2348866"/>
              <a:ext cx="720000" cy="1585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371" name="群組 370"/>
          <p:cNvGrpSpPr/>
          <p:nvPr/>
        </p:nvGrpSpPr>
        <p:grpSpPr>
          <a:xfrm>
            <a:off x="7525181" y="573395"/>
            <a:ext cx="478481" cy="331795"/>
            <a:chOff x="7525181" y="573395"/>
            <a:chExt cx="607143" cy="421014"/>
          </a:xfrm>
        </p:grpSpPr>
        <p:sp>
          <p:nvSpPr>
            <p:cNvPr id="358" name="矩形 357"/>
            <p:cNvSpPr/>
            <p:nvPr/>
          </p:nvSpPr>
          <p:spPr>
            <a:xfrm>
              <a:off x="7525181" y="573395"/>
              <a:ext cx="607143" cy="42101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9" name="矩形 358"/>
            <p:cNvSpPr/>
            <p:nvPr/>
          </p:nvSpPr>
          <p:spPr>
            <a:xfrm>
              <a:off x="7586789" y="617168"/>
              <a:ext cx="483925" cy="3355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363" name="直線接點 362"/>
            <p:cNvCxnSpPr>
              <a:stCxn id="359" idx="0"/>
              <a:endCxn id="359" idx="1"/>
            </p:cNvCxnSpPr>
            <p:nvPr/>
          </p:nvCxnSpPr>
          <p:spPr>
            <a:xfrm flipH="1">
              <a:off x="7586789" y="617168"/>
              <a:ext cx="241963" cy="16778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線接點 363"/>
            <p:cNvCxnSpPr/>
            <p:nvPr/>
          </p:nvCxnSpPr>
          <p:spPr>
            <a:xfrm flipH="1">
              <a:off x="7822886" y="783902"/>
              <a:ext cx="241963" cy="16778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線接點 365"/>
            <p:cNvCxnSpPr>
              <a:stCxn id="359" idx="0"/>
              <a:endCxn id="359" idx="3"/>
            </p:cNvCxnSpPr>
            <p:nvPr/>
          </p:nvCxnSpPr>
          <p:spPr>
            <a:xfrm>
              <a:off x="7828752" y="617168"/>
              <a:ext cx="241962" cy="16778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線接點 367"/>
            <p:cNvCxnSpPr/>
            <p:nvPr/>
          </p:nvCxnSpPr>
          <p:spPr>
            <a:xfrm>
              <a:off x="7592656" y="782851"/>
              <a:ext cx="241962" cy="16778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946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0</Words>
  <Application>Microsoft Macintosh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新細明體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8</cp:revision>
  <dcterms:created xsi:type="dcterms:W3CDTF">2018-12-27T11:54:52Z</dcterms:created>
  <dcterms:modified xsi:type="dcterms:W3CDTF">2019-01-02T16:35:47Z</dcterms:modified>
</cp:coreProperties>
</file>