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101" d="100"/>
          <a:sy n="101" d="100"/>
        </p:scale>
        <p:origin x="10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21</cp:revision>
  <dcterms:created xsi:type="dcterms:W3CDTF">2018-12-27T11:54:52Z</dcterms:created>
  <dcterms:modified xsi:type="dcterms:W3CDTF">2019-01-04T16:29:24Z</dcterms:modified>
</cp:coreProperties>
</file>