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82" d="100"/>
          <a:sy n="82" d="100"/>
        </p:scale>
        <p:origin x="49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2018/12/27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群組 84"/>
          <p:cNvGrpSpPr/>
          <p:nvPr/>
        </p:nvGrpSpPr>
        <p:grpSpPr>
          <a:xfrm>
            <a:off x="1400499" y="905190"/>
            <a:ext cx="556889" cy="545574"/>
            <a:chOff x="4722019" y="3224689"/>
            <a:chExt cx="914400" cy="914400"/>
          </a:xfrm>
        </p:grpSpPr>
        <p:sp>
          <p:nvSpPr>
            <p:cNvPr id="86" name="橢圓 85"/>
            <p:cNvSpPr/>
            <p:nvPr/>
          </p:nvSpPr>
          <p:spPr>
            <a:xfrm>
              <a:off x="5000625" y="3503295"/>
              <a:ext cx="357188" cy="35718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4722019" y="3224689"/>
              <a:ext cx="914400" cy="9144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02" name="橢圓 201"/>
          <p:cNvSpPr/>
          <p:nvPr/>
        </p:nvSpPr>
        <p:spPr>
          <a:xfrm>
            <a:off x="2117859" y="480631"/>
            <a:ext cx="351630" cy="30432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57" name="群組 356"/>
          <p:cNvGrpSpPr/>
          <p:nvPr/>
        </p:nvGrpSpPr>
        <p:grpSpPr>
          <a:xfrm>
            <a:off x="2841537" y="23488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7525181" y="573395"/>
            <a:ext cx="478481" cy="331795"/>
            <a:chOff x="7525181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1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7</cp:revision>
  <dcterms:created xsi:type="dcterms:W3CDTF">2018-12-27T11:54:52Z</dcterms:created>
  <dcterms:modified xsi:type="dcterms:W3CDTF">2018-12-27T13:22:39Z</dcterms:modified>
</cp:coreProperties>
</file>