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74" d="100"/>
          <a:sy n="74" d="100"/>
        </p:scale>
        <p:origin x="8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0" y="364358"/>
            <a:ext cx="360000" cy="360000"/>
            <a:chOff x="2186308" y="1161419"/>
            <a:chExt cx="360000" cy="360000"/>
          </a:xfrm>
        </p:grpSpPr>
        <p:sp>
          <p:nvSpPr>
            <p:cNvPr id="86" name="橢圓 85"/>
            <p:cNvSpPr/>
            <p:nvPr/>
          </p:nvSpPr>
          <p:spPr>
            <a:xfrm>
              <a:off x="2312308" y="1287419"/>
              <a:ext cx="108000" cy="10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2186308" y="1161419"/>
              <a:ext cx="360000" cy="3600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2994791" y="21837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5783" y="724358"/>
            <a:ext cx="360000" cy="360000"/>
            <a:chOff x="7525180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0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361685" y="0"/>
            <a:ext cx="360000" cy="360000"/>
            <a:chOff x="2695061" y="480631"/>
            <a:chExt cx="360000" cy="360000"/>
          </a:xfrm>
        </p:grpSpPr>
        <p:sp>
          <p:nvSpPr>
            <p:cNvPr id="80" name="橢圓 79"/>
            <p:cNvSpPr/>
            <p:nvPr/>
          </p:nvSpPr>
          <p:spPr>
            <a:xfrm>
              <a:off x="2695061" y="480631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 flipH="1" flipV="1">
              <a:off x="2903353" y="734992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flipH="1" flipV="1">
              <a:off x="2949072" y="66670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flipH="1" flipV="1">
              <a:off x="2871509" y="606769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7062" y="364358"/>
            <a:ext cx="360000" cy="360000"/>
            <a:chOff x="2695061" y="1006814"/>
            <a:chExt cx="360000" cy="360000"/>
          </a:xfrm>
        </p:grpSpPr>
        <p:sp>
          <p:nvSpPr>
            <p:cNvPr id="88" name="橢圓 87"/>
            <p:cNvSpPr/>
            <p:nvPr/>
          </p:nvSpPr>
          <p:spPr>
            <a:xfrm>
              <a:off x="2695061" y="1006814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爆炸 2 9"/>
            <p:cNvSpPr/>
            <p:nvPr/>
          </p:nvSpPr>
          <p:spPr>
            <a:xfrm>
              <a:off x="2731998" y="1026704"/>
              <a:ext cx="218383" cy="218383"/>
            </a:xfrm>
            <a:prstGeom prst="irregularSeal2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爆炸 2 89"/>
            <p:cNvSpPr/>
            <p:nvPr/>
          </p:nvSpPr>
          <p:spPr>
            <a:xfrm rot="3573542">
              <a:off x="2815501" y="1128836"/>
              <a:ext cx="151376" cy="151376"/>
            </a:xfrm>
            <a:prstGeom prst="irregularSeal2">
              <a:avLst/>
            </a:prstGeom>
            <a:solidFill>
              <a:srgbClr val="49712F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1" name="橢圓 90"/>
          <p:cNvSpPr/>
          <p:nvPr/>
        </p:nvSpPr>
        <p:spPr>
          <a:xfrm>
            <a:off x="0" y="0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69261" y="720000"/>
            <a:ext cx="199719" cy="199719"/>
          </a:xfrm>
          <a:prstGeom prst="roundRect">
            <a:avLst>
              <a:gd name="adj" fmla="val 0"/>
            </a:avLst>
          </a:prstGeom>
          <a:pattFill prst="horzBrick">
            <a:fgClr>
              <a:schemeClr val="accent2">
                <a:lumMod val="50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4" y="79291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876300"/>
            <a:ext cx="7645400" cy="51054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9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04221" y="2226244"/>
            <a:ext cx="716255" cy="1150349"/>
            <a:chOff x="3596640" y="1940087"/>
            <a:chExt cx="1283393" cy="20612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640" y="1940087"/>
              <a:ext cx="1283393" cy="206120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878" y="2720139"/>
              <a:ext cx="1281155" cy="128115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017838" y="2739096"/>
            <a:ext cx="714799" cy="1214901"/>
            <a:chOff x="3367966" y="2496122"/>
            <a:chExt cx="1283393" cy="20806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2496122"/>
              <a:ext cx="1283393" cy="20806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3295620"/>
              <a:ext cx="1281155" cy="1281155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301727" y="5345626"/>
            <a:ext cx="718514" cy="979791"/>
            <a:chOff x="9970309" y="2564448"/>
            <a:chExt cx="1277557" cy="1742122"/>
          </a:xfrm>
        </p:grpSpPr>
        <p:pic>
          <p:nvPicPr>
            <p:cNvPr id="12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309" y="2564448"/>
              <a:ext cx="1277557" cy="17421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871" y="3031575"/>
              <a:ext cx="1274995" cy="1274995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301728" y="3982808"/>
            <a:ext cx="720872" cy="1169396"/>
            <a:chOff x="8473603" y="3717955"/>
            <a:chExt cx="1283393" cy="208191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03" y="3717955"/>
              <a:ext cx="1283393" cy="208065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01" y="4524877"/>
              <a:ext cx="1274995" cy="127499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5603403" y="2797444"/>
            <a:ext cx="720118" cy="1156553"/>
            <a:chOff x="6675681" y="1952884"/>
            <a:chExt cx="1283393" cy="206120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681" y="1952884"/>
              <a:ext cx="1283393" cy="206120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079" y="2739096"/>
              <a:ext cx="1274995" cy="1274995"/>
            </a:xfrm>
            <a:prstGeom prst="rect">
              <a:avLst/>
            </a:prstGeom>
          </p:spPr>
        </p:pic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7047" y="1759244"/>
            <a:ext cx="714798" cy="974725"/>
          </a:xfrm>
        </p:spPr>
      </p:pic>
      <p:grpSp>
        <p:nvGrpSpPr>
          <p:cNvPr id="29" name="群組 28"/>
          <p:cNvGrpSpPr/>
          <p:nvPr/>
        </p:nvGrpSpPr>
        <p:grpSpPr>
          <a:xfrm>
            <a:off x="3017838" y="4180621"/>
            <a:ext cx="715023" cy="972292"/>
            <a:chOff x="9520280" y="4576775"/>
            <a:chExt cx="1281155" cy="1742122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4576775"/>
              <a:ext cx="1277557" cy="174212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5037742"/>
              <a:ext cx="1281155" cy="1281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9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942" y="1825625"/>
            <a:ext cx="4358115" cy="43513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324100"/>
            <a:ext cx="11506200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0</Words>
  <Application>Microsoft Macintosh PowerPoint</Application>
  <PresentationFormat>寬螢幕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33</cp:revision>
  <dcterms:created xsi:type="dcterms:W3CDTF">2018-12-27T11:54:52Z</dcterms:created>
  <dcterms:modified xsi:type="dcterms:W3CDTF">2019-01-06T12:05:16Z</dcterms:modified>
</cp:coreProperties>
</file>