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67" r:id="rId2"/>
    <p:sldId id="266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HG丸ｺﾞｼｯｸM-PRO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HG丸ｺﾞｼｯｸM-PRO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HG丸ｺﾞｼｯｸM-PRO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HG丸ｺﾞｼｯｸM-PRO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HG丸ｺﾞｼｯｸM-PRO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HG丸ｺﾞｼｯｸM-PRO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2205666" y="3035170"/>
            <a:ext cx="420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HG丸ｺﾞｼｯｸM-PRO"/>
              </a:rPr>
              <a:t>K</a:t>
            </a:r>
            <a:r>
              <a:rPr lang="en-US" altLang="ja-JP" sz="6000" dirty="0" err="1" smtClean="0">
                <a:ea typeface="HG丸ｺﾞｼｯｸM-PRO"/>
              </a:rPr>
              <a:t>inec</a:t>
            </a:r>
            <a:r>
              <a:rPr lang="en-US" altLang="ja-JP" sz="6000" dirty="0" err="1" smtClean="0">
                <a:solidFill>
                  <a:schemeClr val="accent3"/>
                </a:solidFill>
                <a:ea typeface="HG丸ｺﾞｼｯｸM-PRO"/>
              </a:rPr>
              <a:t>D</a:t>
            </a:r>
            <a:r>
              <a:rPr lang="en-US" altLang="ja-JP" sz="6000" dirty="0" err="1" smtClean="0">
                <a:solidFill>
                  <a:srgbClr val="FFFFFF"/>
                </a:solidFill>
                <a:ea typeface="HG丸ｺﾞｼｯｸM-PRO"/>
              </a:rPr>
              <a:t>rone</a:t>
            </a:r>
            <a:endParaRPr lang="en-US" altLang="ja-JP" sz="6000" dirty="0" smtClean="0">
              <a:solidFill>
                <a:srgbClr val="FFFFFF"/>
              </a:solidFill>
              <a:ea typeface="HG丸ｺﾞｼｯｸM-PRO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9253" y="48991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en-US" altLang="ja-JP" dirty="0" err="1" smtClean="0"/>
              <a:t>inec</a:t>
            </a:r>
            <a:r>
              <a:rPr lang="en-US" altLang="ja-JP" dirty="0" err="1" smtClean="0">
                <a:solidFill>
                  <a:schemeClr val="accent3"/>
                </a:solidFill>
              </a:rPr>
              <a:t>D</a:t>
            </a:r>
            <a:r>
              <a:rPr lang="en-US" altLang="ja-JP" dirty="0" err="1" smtClean="0"/>
              <a:t>rone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F7DF56"/>
                </a:solidFill>
                <a:latin typeface="HG丸ｺﾞｼｯｸM-PRO"/>
                <a:cs typeface="HG丸ｺﾞｼｯｸM-PRO"/>
              </a:rPr>
              <a:t>K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inect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err="1" smtClean="0">
                <a:latin typeface="HG丸ｺﾞｼｯｸM-PRO"/>
                <a:cs typeface="HG丸ｺﾞｼｯｸM-PRO"/>
              </a:rPr>
              <a:t>AR.</a:t>
            </a:r>
            <a:r>
              <a:rPr lang="en-US" altLang="ja-JP" dirty="0" err="1" smtClean="0">
                <a:solidFill>
                  <a:schemeClr val="accent3"/>
                </a:solidFill>
                <a:latin typeface="HG丸ｺﾞｼｯｸM-PRO"/>
                <a:cs typeface="HG丸ｺﾞｼｯｸM-PRO"/>
              </a:rPr>
              <a:t>D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rone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smtClean="0">
                <a:solidFill>
                  <a:schemeClr val="accent4"/>
                </a:solidFill>
                <a:latin typeface="HG丸ｺﾞｼｯｸM-PRO"/>
                <a:cs typeface="HG丸ｺﾞｼｯｸM-PRO"/>
              </a:rPr>
              <a:t>H</a:t>
            </a:r>
            <a:r>
              <a:rPr lang="en-US" altLang="ja-JP" dirty="0" smtClean="0">
                <a:latin typeface="HG丸ｺﾞｼｯｸM-PRO"/>
                <a:cs typeface="HG丸ｺﾞｼｯｸM-PRO"/>
              </a:rPr>
              <a:t>MD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9" name="図 8" descr="AR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830414"/>
            <a:ext cx="4064000" cy="2006600"/>
          </a:xfrm>
          <a:prstGeom prst="rect">
            <a:avLst/>
          </a:prstGeom>
        </p:spPr>
      </p:pic>
      <p:pic>
        <p:nvPicPr>
          <p:cNvPr id="10" name="図 9" descr="kinec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20" y="3268663"/>
            <a:ext cx="2857500" cy="2857500"/>
          </a:xfrm>
          <a:prstGeom prst="rect">
            <a:avLst/>
          </a:prstGeom>
        </p:spPr>
      </p:pic>
      <p:pic>
        <p:nvPicPr>
          <p:cNvPr id="11" name="図 10" descr="HM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22" y="4609715"/>
            <a:ext cx="3310782" cy="2056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テクノロジー.thmx</Template>
  <TotalTime>2205</TotalTime>
  <Words>11</Words>
  <Application>Microsoft Macintosh PowerPoint</Application>
  <PresentationFormat>画面に合わせる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テクノロジー</vt:lpstr>
      <vt:lpstr>スライド 1</vt:lpstr>
      <vt:lpstr>KinecDrone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情報保管計画2nd</dc:title>
  <dc:creator>Ikeuchi Kohki</dc:creator>
  <cp:lastModifiedBy>Ikeuchi Kohki</cp:lastModifiedBy>
  <cp:revision>28</cp:revision>
  <dcterms:created xsi:type="dcterms:W3CDTF">2013-10-07T05:25:50Z</dcterms:created>
  <dcterms:modified xsi:type="dcterms:W3CDTF">2013-10-07T05:49:59Z</dcterms:modified>
</cp:coreProperties>
</file>