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67" r:id="rId2"/>
    <p:sldId id="266" r:id="rId3"/>
    <p:sldId id="268" r:id="rId4"/>
    <p:sldId id="269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bg1"/>
          </a:solidFill>
          <a:latin typeface="+mj-lt"/>
          <a:ea typeface="HG丸ｺﾞｼｯｸM-PRO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rgbClr val="000000"/>
          </a:solidFill>
          <a:latin typeface="+mn-lt"/>
          <a:ea typeface="HG丸ｺﾞｼｯｸM-PRO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rgbClr val="000000"/>
          </a:solidFill>
          <a:latin typeface="+mn-lt"/>
          <a:ea typeface="HG丸ｺﾞｼｯｸM-PRO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rgbClr val="000000"/>
          </a:solidFill>
          <a:latin typeface="+mn-lt"/>
          <a:ea typeface="HG丸ｺﾞｼｯｸM-PRO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rgbClr val="000000"/>
          </a:solidFill>
          <a:latin typeface="+mn-lt"/>
          <a:ea typeface="HG丸ｺﾞｼｯｸM-PRO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rgbClr val="000000"/>
          </a:solidFill>
          <a:latin typeface="+mn-lt"/>
          <a:ea typeface="HG丸ｺﾞｼｯｸM-PRO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2517151" y="3035170"/>
            <a:ext cx="42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HG丸ｺﾞｼｯｸM-PRO"/>
              </a:rPr>
              <a:t>K</a:t>
            </a:r>
            <a:r>
              <a:rPr lang="en-US" altLang="ja-JP" sz="6000" dirty="0" err="1" smtClean="0">
                <a:solidFill>
                  <a:srgbClr val="000000"/>
                </a:solidFill>
                <a:ea typeface="HG丸ｺﾞｼｯｸM-PRO"/>
              </a:rPr>
              <a:t>inec</a:t>
            </a:r>
            <a:r>
              <a:rPr lang="en-US" altLang="ja-JP" sz="6000" dirty="0" err="1" smtClean="0">
                <a:solidFill>
                  <a:schemeClr val="accent3"/>
                </a:solidFill>
                <a:ea typeface="HG丸ｺﾞｼｯｸM-PRO"/>
              </a:rPr>
              <a:t>D</a:t>
            </a:r>
            <a:r>
              <a:rPr lang="en-US" altLang="ja-JP" sz="6000" dirty="0" err="1" smtClean="0">
                <a:solidFill>
                  <a:srgbClr val="000000"/>
                </a:solidFill>
                <a:ea typeface="HG丸ｺﾞｼｯｸM-PRO"/>
              </a:rPr>
              <a:t>rone</a:t>
            </a:r>
            <a:endParaRPr lang="en-US" altLang="ja-JP" sz="6000" dirty="0" smtClean="0">
              <a:solidFill>
                <a:srgbClr val="000000"/>
              </a:solidFill>
              <a:ea typeface="HG丸ｺﾞｼｯｸM-PRO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9253" y="48991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99553" y="5268493"/>
            <a:ext cx="145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B3 </a:t>
            </a:r>
            <a:r>
              <a:rPr kumimoji="1" lang="ja-JP" altLang="en-US" dirty="0" smtClean="0"/>
              <a:t>池内弘樹</a:t>
            </a:r>
            <a:endParaRPr kumimoji="1" lang="en-US" altLang="ja-JP" dirty="0" smtClean="0"/>
          </a:p>
          <a:p>
            <a:r>
              <a:rPr lang="en-US" altLang="ja-JP" dirty="0" smtClean="0"/>
              <a:t>B3 </a:t>
            </a:r>
            <a:r>
              <a:rPr lang="ja-JP" altLang="en-US" dirty="0" smtClean="0"/>
              <a:t>大塚知亮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en-US" altLang="ja-JP" dirty="0" err="1" smtClean="0"/>
              <a:t>inec</a:t>
            </a:r>
            <a:r>
              <a:rPr lang="en-US" altLang="ja-JP" dirty="0" err="1" smtClean="0">
                <a:solidFill>
                  <a:schemeClr val="accent3"/>
                </a:solidFill>
              </a:rPr>
              <a:t>D</a:t>
            </a:r>
            <a:r>
              <a:rPr lang="en-US" altLang="ja-JP" dirty="0" err="1" smtClean="0"/>
              <a:t>rone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7DF56"/>
                </a:solidFill>
                <a:latin typeface="HG丸ｺﾞｼｯｸM-PRO"/>
                <a:cs typeface="HG丸ｺﾞｼｯｸM-PRO"/>
              </a:rPr>
              <a:t>K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inect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err="1" smtClean="0">
                <a:latin typeface="HG丸ｺﾞｼｯｸM-PRO"/>
                <a:cs typeface="HG丸ｺﾞｼｯｸM-PRO"/>
              </a:rPr>
              <a:t>AR.</a:t>
            </a:r>
            <a:r>
              <a:rPr lang="en-US" altLang="ja-JP" dirty="0" err="1" smtClean="0">
                <a:solidFill>
                  <a:schemeClr val="accent3"/>
                </a:solidFill>
                <a:latin typeface="HG丸ｺﾞｼｯｸM-PRO"/>
                <a:cs typeface="HG丸ｺﾞｼｯｸM-PRO"/>
              </a:rPr>
              <a:t>D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rone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smtClean="0">
                <a:solidFill>
                  <a:schemeClr val="accent4"/>
                </a:solidFill>
                <a:latin typeface="HG丸ｺﾞｼｯｸM-PRO"/>
                <a:cs typeface="HG丸ｺﾞｼｯｸM-PRO"/>
              </a:rPr>
              <a:t>H</a:t>
            </a:r>
            <a:r>
              <a:rPr lang="en-US" altLang="ja-JP" dirty="0" smtClean="0">
                <a:latin typeface="HG丸ｺﾞｼｯｸM-PRO"/>
                <a:cs typeface="HG丸ｺﾞｼｯｸM-PRO"/>
              </a:rPr>
              <a:t>MD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9" name="図 8" descr="AR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830414"/>
            <a:ext cx="4064000" cy="2006600"/>
          </a:xfrm>
          <a:prstGeom prst="rect">
            <a:avLst/>
          </a:prstGeom>
        </p:spPr>
      </p:pic>
      <p:pic>
        <p:nvPicPr>
          <p:cNvPr id="10" name="図 9" descr="kinec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20" y="3268663"/>
            <a:ext cx="2857500" cy="2857500"/>
          </a:xfrm>
          <a:prstGeom prst="rect">
            <a:avLst/>
          </a:prstGeom>
        </p:spPr>
      </p:pic>
      <p:pic>
        <p:nvPicPr>
          <p:cNvPr id="11" name="図 10" descr="HM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22" y="4609715"/>
            <a:ext cx="3310782" cy="2056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518874"/>
            <a:ext cx="7467600" cy="56072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Processing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openNI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err="1" smtClean="0"/>
              <a:t>AR.Drone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ARDroneForP5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HMD</a:t>
            </a:r>
          </a:p>
          <a:p>
            <a:pPr lvl="1"/>
            <a:r>
              <a:rPr lang="en-US" altLang="ja-JP" dirty="0" smtClean="0"/>
              <a:t>HMZ-T2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3545" y="274638"/>
            <a:ext cx="7467600" cy="1143000"/>
          </a:xfrm>
        </p:spPr>
        <p:txBody>
          <a:bodyPr/>
          <a:lstStyle/>
          <a:p>
            <a:r>
              <a:rPr lang="en-US" altLang="en-US" dirty="0" smtClean="0"/>
              <a:t>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77647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身体感覚の拡張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実世界にフィードバック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新しい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の利用方法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en-US" altLang="ja-JP" sz="2595" dirty="0" err="1" smtClean="0"/>
              <a:t>Kinect</a:t>
            </a:r>
            <a:r>
              <a:rPr lang="ja-JP" altLang="en-US" sz="2595" dirty="0" smtClean="0"/>
              <a:t>を用い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を体全体で操作する。この時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のカメラ映像をリアルタイムに</a:t>
            </a:r>
            <a:r>
              <a:rPr lang="en-US" altLang="ja-JP" sz="2595" dirty="0" smtClean="0"/>
              <a:t>HMD</a:t>
            </a:r>
            <a:r>
              <a:rPr lang="ja-JP" altLang="en-US" sz="2595" dirty="0" smtClean="0"/>
              <a:t>に表示する。</a:t>
            </a:r>
            <a:endParaRPr lang="en-US" altLang="ja-JP" sz="2595" dirty="0" smtClean="0"/>
          </a:p>
          <a:p>
            <a:pPr>
              <a:buNone/>
            </a:pPr>
            <a:r>
              <a:rPr lang="en-US" altLang="ja-JP" sz="2595" dirty="0" smtClean="0"/>
              <a:t>	</a:t>
            </a:r>
            <a:r>
              <a:rPr lang="ja-JP" altLang="en-US" sz="2595" dirty="0" smtClean="0"/>
              <a:t>これにより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の空を飛んでいる感覚を共有することで、身体感覚の拡張を目指す</a:t>
            </a:r>
            <a:r>
              <a:rPr lang="ja-JP" altLang="en-US" sz="2595" dirty="0" smtClean="0"/>
              <a:t>。</a:t>
            </a:r>
            <a:endParaRPr lang="en-US" altLang="ja-JP" sz="2595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コンテストに向けて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を用いたコンテンツの作成をすることになった。そこでコンセプトをバカっぽいことと身体の拡張、現実世界へのフィードバックと決定した。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提案手法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を利用して取得した骨格情報を認識し、ユーザの動作を取得する。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を操作するコマンドを作成し、ユーザの動作をコマンドに割り当てること</a:t>
            </a:r>
            <a:r>
              <a:rPr lang="ja-JP" altLang="en-US" dirty="0" smtClean="0"/>
              <a:t>で体感型</a:t>
            </a:r>
            <a:r>
              <a:rPr lang="ja-JP" altLang="en-US" dirty="0" smtClean="0"/>
              <a:t>のインターフェースを実現する。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ユーザ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の前方カメラの影像を</a:t>
            </a:r>
            <a:r>
              <a:rPr lang="en-US" altLang="ja-JP" dirty="0" smtClean="0"/>
              <a:t>HMD</a:t>
            </a:r>
            <a:r>
              <a:rPr lang="ja-JP" altLang="en-US" dirty="0" smtClean="0"/>
              <a:t>から見ることにより、体感性の向上を目指す。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実装方法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コンテストに向けて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テクノロジー.thmx</Template>
  <TotalTime>3894</TotalTime>
  <Words>210</Words>
  <Application>Microsoft Macintosh PowerPoint</Application>
  <PresentationFormat>画面に合わせる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テクノロジー</vt:lpstr>
      <vt:lpstr>スライド 1</vt:lpstr>
      <vt:lpstr>KinecDrone</vt:lpstr>
      <vt:lpstr>スライド 3</vt:lpstr>
      <vt:lpstr>概要</vt:lpstr>
      <vt:lpstr>背景</vt:lpstr>
      <vt:lpstr>提案手法</vt:lpstr>
      <vt:lpstr>実装方法 </vt:lpstr>
      <vt:lpstr>コンテストに向けて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情報保管計画2nd</dc:title>
  <dc:creator>Ikeuchi Kohki</dc:creator>
  <cp:lastModifiedBy>Ikeuchi Kohki</cp:lastModifiedBy>
  <cp:revision>63</cp:revision>
  <dcterms:created xsi:type="dcterms:W3CDTF">2013-10-09T03:33:18Z</dcterms:created>
  <dcterms:modified xsi:type="dcterms:W3CDTF">2013-10-09T05:23:27Z</dcterms:modified>
</cp:coreProperties>
</file>