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handoutMasterIdLst>
    <p:handoutMasterId r:id="rId10"/>
  </p:handoutMasterIdLst>
  <p:sldIdLst>
    <p:sldId id="267" r:id="rId2"/>
    <p:sldId id="266" r:id="rId3"/>
    <p:sldId id="268" r:id="rId4"/>
    <p:sldId id="269" r:id="rId5"/>
    <p:sldId id="271" r:id="rId6"/>
    <p:sldId id="272" r:id="rId7"/>
    <p:sldId id="273" r:id="rId8"/>
    <p:sldId id="274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336B0-9858-924E-842F-491D2DB7BF35}" type="datetimeFigureOut">
              <a:rPr lang="ja-JP" altLang="en-US" smtClean="0"/>
              <a:t>13.10.9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4CA21-E5E1-C249-ADB9-04396189E688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13.10.9</a:t>
            </a:fld>
            <a:endParaRPr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ja-JP" altLang="en-US" dirty="0" smtClean="0"/>
              <a:t>マスタ タイトルの書式設定</a:t>
            </a:r>
            <a:endParaRPr kumimoji="0" 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13.10.9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13.10.9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13.10.9</a:t>
            </a:fld>
            <a:endParaRPr lang="ja-JP" altLang="en-US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1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 8"/>
          <p:cNvSpPr>
            <a:spLocks noGrp="1"/>
          </p:cNvSpPr>
          <p:nvPr>
            <p:ph type="ftr" sz="quarter" idx="12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13.10.9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13.10.9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  <a:prstGeom prst="rect">
            <a:avLst/>
          </a:prstGeom>
        </p:spPr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13.10.9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84705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ja-JP" altLang="en-US" dirty="0" smtClean="0"/>
              <a:t>マスタ タイトルの書式設定</a:t>
            </a:r>
            <a:endParaRPr kumimoji="0" lang="en-US" dirty="0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199" y="1336135"/>
            <a:ext cx="8458201" cy="52950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2 </a:t>
            </a:r>
            <a:r>
              <a:rPr kumimoji="0" lang="ja-JP" altLang="en-US" dirty="0" smtClean="0"/>
              <a:t>レベル</a:t>
            </a:r>
          </a:p>
          <a:p>
            <a:pPr lvl="2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3 </a:t>
            </a:r>
            <a:r>
              <a:rPr kumimoji="0" lang="ja-JP" altLang="en-US" dirty="0" smtClean="0"/>
              <a:t>レベル</a:t>
            </a:r>
          </a:p>
          <a:p>
            <a:pPr lvl="3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4 </a:t>
            </a:r>
            <a:r>
              <a:rPr kumimoji="0" lang="ja-JP" altLang="en-US" dirty="0" smtClean="0"/>
              <a:t>レベル</a:t>
            </a:r>
          </a:p>
          <a:p>
            <a:pPr lvl="4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5 </a:t>
            </a:r>
            <a:r>
              <a:rPr kumimoji="0" lang="ja-JP" altLang="en-US" dirty="0" smtClean="0"/>
              <a:t>レベル</a:t>
            </a:r>
            <a:endParaRPr kumimoji="0"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bg1"/>
          </a:solidFill>
          <a:latin typeface="+mj-lt"/>
          <a:ea typeface="HG丸ｺﾞｼｯｸM-PRO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1" sz="3000" kern="1200">
          <a:solidFill>
            <a:srgbClr val="000000"/>
          </a:solidFill>
          <a:latin typeface="+mn-lt"/>
          <a:ea typeface="HG丸ｺﾞｼｯｸM-PRO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1" sz="2600" kern="1200">
          <a:solidFill>
            <a:srgbClr val="000000"/>
          </a:solidFill>
          <a:latin typeface="+mn-lt"/>
          <a:ea typeface="HG丸ｺﾞｼｯｸM-PRO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1" sz="2400" kern="1200">
          <a:solidFill>
            <a:srgbClr val="000000"/>
          </a:solidFill>
          <a:latin typeface="+mn-lt"/>
          <a:ea typeface="HG丸ｺﾞｼｯｸM-PRO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1" sz="2000" kern="1200">
          <a:solidFill>
            <a:srgbClr val="000000"/>
          </a:solidFill>
          <a:latin typeface="+mn-lt"/>
          <a:ea typeface="HG丸ｺﾞｼｯｸM-PRO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1" sz="2000" kern="1200">
          <a:solidFill>
            <a:srgbClr val="000000"/>
          </a:solidFill>
          <a:latin typeface="+mn-lt"/>
          <a:ea typeface="HG丸ｺﾞｼｯｸM-PRO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/>
          <p:cNvSpPr txBox="1"/>
          <p:nvPr/>
        </p:nvSpPr>
        <p:spPr>
          <a:xfrm>
            <a:off x="2517151" y="2936200"/>
            <a:ext cx="4205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a typeface="HG丸ｺﾞｼｯｸM-PRO"/>
              </a:rPr>
              <a:t>K</a:t>
            </a:r>
            <a:r>
              <a:rPr lang="en-US" altLang="ja-JP" sz="6000" dirty="0" err="1" smtClean="0">
                <a:solidFill>
                  <a:srgbClr val="000000"/>
                </a:solidFill>
                <a:ea typeface="HG丸ｺﾞｼｯｸM-PRO"/>
              </a:rPr>
              <a:t>inec</a:t>
            </a:r>
            <a:r>
              <a:rPr lang="en-US" altLang="ja-JP" sz="6000" dirty="0" err="1" smtClean="0">
                <a:solidFill>
                  <a:schemeClr val="accent3"/>
                </a:solidFill>
                <a:ea typeface="HG丸ｺﾞｼｯｸM-PRO"/>
              </a:rPr>
              <a:t>D</a:t>
            </a:r>
            <a:r>
              <a:rPr lang="en-US" altLang="ja-JP" sz="6000" dirty="0" err="1" smtClean="0">
                <a:solidFill>
                  <a:srgbClr val="000000"/>
                </a:solidFill>
                <a:ea typeface="HG丸ｺﾞｼｯｸM-PRO"/>
              </a:rPr>
              <a:t>rone</a:t>
            </a:r>
            <a:endParaRPr lang="en-US" altLang="ja-JP" sz="6000" dirty="0" smtClean="0">
              <a:solidFill>
                <a:srgbClr val="000000"/>
              </a:solidFill>
              <a:ea typeface="HG丸ｺﾞｼｯｸM-PRO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09253" y="48991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99553" y="5268493"/>
            <a:ext cx="145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3B3B3B"/>
                </a:solidFill>
              </a:rPr>
              <a:t>B3 </a:t>
            </a:r>
            <a:r>
              <a:rPr kumimoji="1" lang="ja-JP" altLang="en-US" dirty="0" smtClean="0">
                <a:solidFill>
                  <a:srgbClr val="3B3B3B"/>
                </a:solidFill>
              </a:rPr>
              <a:t>池内弘樹</a:t>
            </a:r>
            <a:endParaRPr kumimoji="1" lang="en-US" altLang="ja-JP" dirty="0" smtClean="0">
              <a:solidFill>
                <a:srgbClr val="3B3B3B"/>
              </a:solidFill>
            </a:endParaRPr>
          </a:p>
          <a:p>
            <a:r>
              <a:rPr lang="en-US" altLang="ja-JP" dirty="0" smtClean="0">
                <a:solidFill>
                  <a:srgbClr val="3B3B3B"/>
                </a:solidFill>
              </a:rPr>
              <a:t>B3 </a:t>
            </a:r>
            <a:r>
              <a:rPr lang="ja-JP" altLang="en-US" dirty="0" smtClean="0">
                <a:solidFill>
                  <a:srgbClr val="3B3B3B"/>
                </a:solidFill>
              </a:rPr>
              <a:t>大塚知亮</a:t>
            </a:r>
            <a:endParaRPr kumimoji="1" lang="ja-JP" altLang="en-US" dirty="0">
              <a:solidFill>
                <a:srgbClr val="3B3B3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</a:t>
            </a:r>
            <a:r>
              <a:rPr lang="en-US" altLang="ja-JP" dirty="0" err="1" smtClean="0"/>
              <a:t>inec</a:t>
            </a:r>
            <a:r>
              <a:rPr lang="en-US" altLang="ja-JP" dirty="0" err="1" smtClean="0">
                <a:solidFill>
                  <a:schemeClr val="accent3"/>
                </a:solidFill>
              </a:rPr>
              <a:t>D</a:t>
            </a:r>
            <a:r>
              <a:rPr lang="en-US" altLang="ja-JP" dirty="0" err="1" smtClean="0"/>
              <a:t>rone</a:t>
            </a:r>
            <a:endParaRPr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rgbClr val="F7DF56"/>
                </a:solidFill>
                <a:latin typeface="HG丸ｺﾞｼｯｸM-PRO"/>
                <a:cs typeface="HG丸ｺﾞｼｯｸM-PRO"/>
              </a:rPr>
              <a:t>K</a:t>
            </a:r>
            <a:r>
              <a:rPr lang="en-US" altLang="ja-JP" dirty="0" err="1" smtClean="0">
                <a:latin typeface="HG丸ｺﾞｼｯｸM-PRO"/>
                <a:cs typeface="HG丸ｺﾞｼｯｸM-PRO"/>
              </a:rPr>
              <a:t>inect</a:t>
            </a:r>
            <a:endParaRPr lang="en-US" altLang="ja-JP" dirty="0" smtClean="0">
              <a:latin typeface="HG丸ｺﾞｼｯｸM-PRO"/>
              <a:cs typeface="HG丸ｺﾞｼｯｸM-PRO"/>
            </a:endParaRPr>
          </a:p>
          <a:p>
            <a:pPr>
              <a:buNone/>
            </a:pPr>
            <a:r>
              <a:rPr lang="en-US" altLang="ja-JP" dirty="0" smtClean="0">
                <a:latin typeface="HG丸ｺﾞｼｯｸM-PRO"/>
                <a:cs typeface="HG丸ｺﾞｼｯｸM-PRO"/>
              </a:rPr>
              <a:t>		×</a:t>
            </a:r>
          </a:p>
          <a:p>
            <a:r>
              <a:rPr lang="en-US" altLang="ja-JP" dirty="0" err="1" smtClean="0">
                <a:latin typeface="HG丸ｺﾞｼｯｸM-PRO"/>
                <a:cs typeface="HG丸ｺﾞｼｯｸM-PRO"/>
              </a:rPr>
              <a:t>AR.</a:t>
            </a:r>
            <a:r>
              <a:rPr lang="en-US" altLang="ja-JP" dirty="0" err="1" smtClean="0">
                <a:solidFill>
                  <a:schemeClr val="accent3"/>
                </a:solidFill>
                <a:latin typeface="HG丸ｺﾞｼｯｸM-PRO"/>
                <a:cs typeface="HG丸ｺﾞｼｯｸM-PRO"/>
              </a:rPr>
              <a:t>D</a:t>
            </a:r>
            <a:r>
              <a:rPr lang="en-US" altLang="ja-JP" dirty="0" err="1" smtClean="0">
                <a:latin typeface="HG丸ｺﾞｼｯｸM-PRO"/>
                <a:cs typeface="HG丸ｺﾞｼｯｸM-PRO"/>
              </a:rPr>
              <a:t>rone</a:t>
            </a:r>
            <a:endParaRPr lang="en-US" altLang="ja-JP" dirty="0" smtClean="0">
              <a:latin typeface="HG丸ｺﾞｼｯｸM-PRO"/>
              <a:cs typeface="HG丸ｺﾞｼｯｸM-PRO"/>
            </a:endParaRPr>
          </a:p>
          <a:p>
            <a:pPr>
              <a:buNone/>
            </a:pPr>
            <a:r>
              <a:rPr lang="en-US" altLang="ja-JP" dirty="0" smtClean="0">
                <a:latin typeface="HG丸ｺﾞｼｯｸM-PRO"/>
                <a:cs typeface="HG丸ｺﾞｼｯｸM-PRO"/>
              </a:rPr>
              <a:t>		×</a:t>
            </a:r>
          </a:p>
          <a:p>
            <a:r>
              <a:rPr lang="en-US" altLang="ja-JP" dirty="0" smtClean="0">
                <a:solidFill>
                  <a:schemeClr val="accent4"/>
                </a:solidFill>
                <a:latin typeface="HG丸ｺﾞｼｯｸM-PRO"/>
                <a:cs typeface="HG丸ｺﾞｼｯｸM-PRO"/>
              </a:rPr>
              <a:t>H</a:t>
            </a:r>
            <a:r>
              <a:rPr lang="en-US" altLang="ja-JP" dirty="0" smtClean="0">
                <a:latin typeface="HG丸ｺﾞｼｯｸM-PRO"/>
                <a:cs typeface="HG丸ｺﾞｼｯｸM-PRO"/>
              </a:rPr>
              <a:t>MD</a:t>
            </a:r>
          </a:p>
          <a:p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9" name="図 8" descr="AR_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830414"/>
            <a:ext cx="4064000" cy="2006600"/>
          </a:xfrm>
          <a:prstGeom prst="rect">
            <a:avLst/>
          </a:prstGeom>
        </p:spPr>
      </p:pic>
      <p:pic>
        <p:nvPicPr>
          <p:cNvPr id="10" name="図 9" descr="kinec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620" y="3268663"/>
            <a:ext cx="2857500" cy="2857500"/>
          </a:xfrm>
          <a:prstGeom prst="rect">
            <a:avLst/>
          </a:prstGeom>
        </p:spPr>
      </p:pic>
      <p:pic>
        <p:nvPicPr>
          <p:cNvPr id="11" name="図 10" descr="HM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22" y="4609715"/>
            <a:ext cx="3310782" cy="2056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518874"/>
            <a:ext cx="7467600" cy="560729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言語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Processing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SimpleOpenNI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en-US" altLang="ja-JP" dirty="0" err="1" smtClean="0"/>
              <a:t>AR.Drone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ARDroneForP5</a:t>
            </a:r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HMD</a:t>
            </a:r>
          </a:p>
          <a:p>
            <a:pPr lvl="1"/>
            <a:r>
              <a:rPr lang="en-US" altLang="ja-JP" dirty="0" smtClean="0"/>
              <a:t>HMZ-T2</a:t>
            </a:r>
          </a:p>
          <a:p>
            <a:endParaRPr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3545" y="274638"/>
            <a:ext cx="7467600" cy="896542"/>
          </a:xfrm>
        </p:spPr>
        <p:txBody>
          <a:bodyPr/>
          <a:lstStyle/>
          <a:p>
            <a:r>
              <a:rPr lang="en-US" altLang="en-US" dirty="0" smtClean="0"/>
              <a:t>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71180"/>
            <a:ext cx="7467600" cy="5205497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コンセプト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身体感覚の拡張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実世界にフィードバック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新しい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の利用方法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>
              <a:buNone/>
            </a:pPr>
            <a:r>
              <a:rPr lang="en-US" altLang="ja-JP" sz="2595" dirty="0" smtClean="0"/>
              <a:t>	</a:t>
            </a:r>
            <a:r>
              <a:rPr lang="en-US" altLang="ja-JP" sz="2595" dirty="0" err="1" smtClean="0"/>
              <a:t>Kinect</a:t>
            </a:r>
            <a:r>
              <a:rPr lang="ja-JP" altLang="en-US" sz="2595" dirty="0" smtClean="0"/>
              <a:t>を用い</a:t>
            </a:r>
            <a:r>
              <a:rPr lang="en-US" altLang="ja-JP" sz="2595" dirty="0" err="1" smtClean="0"/>
              <a:t>AR.Drone</a:t>
            </a:r>
            <a:r>
              <a:rPr lang="ja-JP" altLang="en-US" sz="2595" dirty="0" smtClean="0"/>
              <a:t>を体全体で操作する。この時</a:t>
            </a:r>
            <a:r>
              <a:rPr lang="en-US" altLang="ja-JP" sz="2595" dirty="0" err="1" smtClean="0"/>
              <a:t>AR.Drone</a:t>
            </a:r>
            <a:r>
              <a:rPr lang="ja-JP" altLang="en-US" sz="2595" dirty="0" smtClean="0"/>
              <a:t>のカメラ映像をリアルタイムに</a:t>
            </a:r>
            <a:r>
              <a:rPr lang="en-US" altLang="ja-JP" sz="2595" dirty="0" smtClean="0"/>
              <a:t>HMD</a:t>
            </a:r>
            <a:r>
              <a:rPr lang="ja-JP" altLang="en-US" sz="2595" dirty="0" smtClean="0"/>
              <a:t>に表示する。</a:t>
            </a:r>
            <a:endParaRPr lang="en-US" altLang="ja-JP" sz="2595" dirty="0" smtClean="0"/>
          </a:p>
          <a:p>
            <a:pPr>
              <a:buNone/>
            </a:pPr>
            <a:r>
              <a:rPr lang="en-US" altLang="ja-JP" sz="2595" dirty="0" smtClean="0"/>
              <a:t>	</a:t>
            </a:r>
            <a:r>
              <a:rPr lang="ja-JP" altLang="en-US" sz="2595" dirty="0" smtClean="0"/>
              <a:t>これにより</a:t>
            </a:r>
            <a:r>
              <a:rPr lang="en-US" altLang="ja-JP" sz="2595" dirty="0" err="1" smtClean="0"/>
              <a:t>AR.Drone</a:t>
            </a:r>
            <a:r>
              <a:rPr lang="ja-JP" altLang="en-US" sz="2595" dirty="0" smtClean="0"/>
              <a:t>の空を飛んでいる感覚を共有することで、身体感覚の拡張を目指す</a:t>
            </a:r>
            <a:r>
              <a:rPr lang="ja-JP" altLang="en-US" sz="2595" dirty="0" smtClean="0"/>
              <a:t>。</a:t>
            </a:r>
            <a:endParaRPr lang="en-US" altLang="ja-JP" sz="2595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背景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コンテストに向けて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を用いたコンテンツの作成をすることになった。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の利用されているシチュエーションとして、画面上の何かを実世界の人間の動作により動かすというのが多い。つまり現実世界の動きから仮想世界へのアウトプットを行い、モニターから得られる視覚としてフィードバック得るというものである。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また</a:t>
            </a:r>
            <a:r>
              <a:rPr lang="en-US" altLang="ja-JP" dirty="0" smtClean="0"/>
              <a:t>AR</a:t>
            </a:r>
            <a:r>
              <a:rPr lang="ja-JP" altLang="en-US" dirty="0" smtClean="0"/>
              <a:t>の普及が始まり、拡張現実として視覚の拡張が広まりつつある。しかし拡張の可能性は視覚にとどまるものではない。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そこで私たちはコンセプトをバカげたこと、現実世界へのフィードバック、</a:t>
            </a:r>
            <a:r>
              <a:rPr lang="ja-JP" altLang="en-US" dirty="0" smtClean="0"/>
              <a:t>身体</a:t>
            </a:r>
            <a:r>
              <a:rPr lang="ja-JP" altLang="en-US" dirty="0" smtClean="0"/>
              <a:t>の拡張</a:t>
            </a:r>
            <a:r>
              <a:rPr lang="ja-JP" altLang="en-US" dirty="0" smtClean="0"/>
              <a:t>とした。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提案手法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を利用して取得した骨格情報を認識し、ユーザの動作を取得する。</a:t>
            </a:r>
            <a:endParaRPr lang="ja-JP" altLang="en-US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AR.Drone</a:t>
            </a:r>
            <a:r>
              <a:rPr lang="ja-JP" altLang="en-US" dirty="0" smtClean="0"/>
              <a:t>を操作するコマンドを作成し、ユーザの動作をコマンドに割り当てること</a:t>
            </a:r>
            <a:r>
              <a:rPr lang="ja-JP" altLang="en-US" dirty="0" smtClean="0"/>
              <a:t>で体感型</a:t>
            </a:r>
            <a:r>
              <a:rPr lang="ja-JP" altLang="en-US" dirty="0" smtClean="0"/>
              <a:t>のインターフェースを実現する。</a:t>
            </a:r>
            <a:endParaRPr lang="ja-JP" altLang="en-US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ユーザ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AR.Drone</a:t>
            </a:r>
            <a:r>
              <a:rPr lang="ja-JP" altLang="en-US" dirty="0" smtClean="0"/>
              <a:t>の前方カメラ</a:t>
            </a:r>
            <a:r>
              <a:rPr lang="ja-JP" altLang="en-US" dirty="0" smtClean="0"/>
              <a:t>の</a:t>
            </a:r>
            <a:r>
              <a:rPr lang="ja-JP" altLang="en-US" dirty="0" smtClean="0"/>
              <a:t>映像</a:t>
            </a:r>
            <a:r>
              <a:rPr lang="ja-JP" altLang="en-US" dirty="0" smtClean="0"/>
              <a:t>を</a:t>
            </a:r>
            <a:r>
              <a:rPr lang="en-US" altLang="ja-JP" dirty="0" smtClean="0"/>
              <a:t>HMD</a:t>
            </a:r>
            <a:r>
              <a:rPr lang="ja-JP" altLang="en-US" dirty="0" smtClean="0"/>
              <a:t>から見ることにより、体感性の向上を目指す。</a:t>
            </a:r>
            <a:endParaRPr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実装</a:t>
            </a:r>
            <a:r>
              <a:rPr lang="en-US" altLang="ja-JP" dirty="0" smtClean="0"/>
              <a:t>	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 smtClean="0"/>
              <a:t>操作性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感覚的に操作ができるよう前後左右の移動のみ実装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体の傾き、手の上げ下げを割り当て、体の動きを大きくするほど</a:t>
            </a:r>
            <a:r>
              <a:rPr lang="en-US" altLang="ja-JP" dirty="0" err="1" smtClean="0"/>
              <a:t>AR.Drone</a:t>
            </a:r>
            <a:r>
              <a:rPr lang="ja-JP" altLang="en-US" dirty="0" smtClean="0"/>
              <a:t>の動作が大きくなるよう設定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r>
              <a:rPr lang="ja-JP" altLang="en-US" dirty="0" smtClean="0"/>
              <a:t>フィードバック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Kinect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実行が上手くいっているか、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のカメラ映像</a:t>
            </a:r>
            <a:r>
              <a:rPr lang="en-US" altLang="ja-JP" dirty="0" smtClean="0"/>
              <a:t>(</a:t>
            </a:r>
            <a:r>
              <a:rPr lang="ja-JP" altLang="en-US" dirty="0" smtClean="0"/>
              <a:t>モノクロ</a:t>
            </a:r>
            <a:r>
              <a:rPr lang="en-US" altLang="ja-JP" dirty="0" smtClean="0"/>
              <a:t>)</a:t>
            </a:r>
            <a:r>
              <a:rPr lang="ja-JP" altLang="en-US" dirty="0" smtClean="0"/>
              <a:t>上に取得できていれば体のスケルトンが表示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AR.Drone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AR.Drone</a:t>
            </a:r>
            <a:r>
              <a:rPr lang="ja-JP" altLang="en-US" dirty="0" smtClean="0"/>
              <a:t>からのリアルタイム映像の上に</a:t>
            </a:r>
            <a:r>
              <a:rPr lang="ja-JP" altLang="en-US" dirty="0" smtClean="0"/>
              <a:t>送っている動作命令、</a:t>
            </a:r>
            <a:r>
              <a:rPr lang="en-US" altLang="ja-JP" dirty="0" err="1" smtClean="0"/>
              <a:t>AR.Drone</a:t>
            </a:r>
            <a:r>
              <a:rPr lang="ja-JP" altLang="en-US" dirty="0" smtClean="0"/>
              <a:t>のセンサやバッテリーの</a:t>
            </a:r>
            <a:r>
              <a:rPr lang="ja-JP" altLang="en-US" dirty="0" smtClean="0"/>
              <a:t>値</a:t>
            </a:r>
            <a:r>
              <a:rPr lang="ja-JP" altLang="en-US" dirty="0" smtClean="0"/>
              <a:t>は</a:t>
            </a:r>
            <a:r>
              <a:rPr lang="ja-JP" altLang="en-US" dirty="0" smtClean="0"/>
              <a:t>表示</a:t>
            </a:r>
            <a:endParaRPr lang="en-US" altLang="ja-JP" dirty="0" smtClean="0"/>
          </a:p>
          <a:p>
            <a:endParaRPr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コンテストに向けて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結果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AR.Drone</a:t>
            </a:r>
            <a:r>
              <a:rPr lang="ja-JP" altLang="en-US" dirty="0" smtClean="0"/>
              <a:t>のカメラ映像は画角が狭く</a:t>
            </a:r>
            <a:r>
              <a:rPr lang="ja-JP" altLang="en-US" smtClean="0"/>
              <a:t>、解像度が低いため操作が困難</a:t>
            </a:r>
            <a:endParaRPr lang="en-US" altLang="ja-JP" smtClean="0"/>
          </a:p>
          <a:p>
            <a:pPr>
              <a:buNone/>
            </a:pPr>
            <a:endParaRPr lang="en-US" altLang="ja-JP" dirty="0" smtClean="0"/>
          </a:p>
          <a:p>
            <a:r>
              <a:rPr lang="ja-JP" altLang="en-US" dirty="0" smtClean="0"/>
              <a:t>課題</a:t>
            </a:r>
            <a:endParaRPr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テクノロジー">
  <a:themeElements>
    <a:clrScheme name="テクノロジー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テクノロジー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テクノロジー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テクノロジー.thmx</Template>
  <TotalTime>3988</TotalTime>
  <Words>408</Words>
  <Application>Microsoft Macintosh PowerPoint</Application>
  <PresentationFormat>画面に合わせる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テクノロジー</vt:lpstr>
      <vt:lpstr>スライド 1</vt:lpstr>
      <vt:lpstr>KinecDrone</vt:lpstr>
      <vt:lpstr>スライド 3</vt:lpstr>
      <vt:lpstr>概要</vt:lpstr>
      <vt:lpstr>背景</vt:lpstr>
      <vt:lpstr>提案手法</vt:lpstr>
      <vt:lpstr>実装 </vt:lpstr>
      <vt:lpstr>コンテストに向けて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情報保管計画2nd</dc:title>
  <dc:creator>Ikeuchi Kohki</dc:creator>
  <cp:lastModifiedBy>Ikeuchi Kohki</cp:lastModifiedBy>
  <cp:revision>90</cp:revision>
  <dcterms:created xsi:type="dcterms:W3CDTF">2013-10-09T03:33:18Z</dcterms:created>
  <dcterms:modified xsi:type="dcterms:W3CDTF">2013-10-09T06:57:32Z</dcterms:modified>
</cp:coreProperties>
</file>