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handoutMasterIdLst>
    <p:handoutMasterId r:id="rId11"/>
  </p:handoutMasterIdLst>
  <p:sldIdLst>
    <p:sldId id="267" r:id="rId2"/>
    <p:sldId id="279" r:id="rId3"/>
    <p:sldId id="276" r:id="rId4"/>
    <p:sldId id="269" r:id="rId5"/>
    <p:sldId id="271" r:id="rId6"/>
    <p:sldId id="272" r:id="rId7"/>
    <p:sldId id="273" r:id="rId8"/>
    <p:sldId id="274" r:id="rId9"/>
    <p:sldId id="280"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7" d="100"/>
          <a:sy n="117" d="100"/>
        </p:scale>
        <p:origin x="-6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13.12.7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13.12.7</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を用いた身体感覚の拡張</a:t>
            </a:r>
            <a:r>
              <a:rPr lang="en-US" altLang="ja-JP" sz="2800" dirty="0" smtClean="0">
                <a:solidFill>
                  <a:srgbClr val="000000"/>
                </a:solidFill>
                <a:ea typeface="HG丸ｺﾞｼｯｸM-PRO"/>
              </a:rPr>
              <a:t>~</a:t>
            </a: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smtClean="0">
                <a:solidFill>
                  <a:schemeClr val="accent4"/>
                </a:solidFill>
                <a:latin typeface="HG丸ｺﾞｼｯｸM-PRO"/>
                <a:cs typeface="HG丸ｺﾞｼｯｸM-PRO"/>
              </a:rPr>
              <a:t>H</a:t>
            </a:r>
            <a:r>
              <a:rPr lang="en-US" altLang="ja-JP" dirty="0" smtClean="0">
                <a:latin typeface="HG丸ｺﾞｼｯｸM-PRO"/>
                <a:cs typeface="HG丸ｺﾞｼｯｸM-PRO"/>
              </a:rPr>
              <a:t>MD</a:t>
            </a:r>
          </a:p>
          <a:p>
            <a:endParaRPr lang="en-US" altLang="ja-JP" dirty="0" smtClean="0"/>
          </a:p>
          <a:p>
            <a:endParaRPr lang="ja-JP" altLang="en-US" dirty="0"/>
          </a:p>
        </p:txBody>
      </p:sp>
      <p:pic>
        <p:nvPicPr>
          <p:cNvPr id="9" name="図 8" descr="AR_.jpeg"/>
          <p:cNvPicPr>
            <a:picLocks noChangeAspect="1"/>
          </p:cNvPicPr>
          <p:nvPr/>
        </p:nvPicPr>
        <p:blipFill>
          <a:blip r:embed="rId2"/>
          <a:stretch>
            <a:fillRect/>
          </a:stretch>
        </p:blipFill>
        <p:spPr>
          <a:xfrm>
            <a:off x="3860800" y="830414"/>
            <a:ext cx="4064000" cy="2006600"/>
          </a:xfrm>
          <a:prstGeom prst="rect">
            <a:avLst/>
          </a:prstGeom>
        </p:spPr>
      </p:pic>
      <p:pic>
        <p:nvPicPr>
          <p:cNvPr id="10" name="図 9" descr="kinect.jpeg"/>
          <p:cNvPicPr>
            <a:picLocks noChangeAspect="1"/>
          </p:cNvPicPr>
          <p:nvPr/>
        </p:nvPicPr>
        <p:blipFill>
          <a:blip r:embed="rId3"/>
          <a:stretch>
            <a:fillRect/>
          </a:stretch>
        </p:blipFill>
        <p:spPr>
          <a:xfrm>
            <a:off x="5860620" y="3268663"/>
            <a:ext cx="2857500" cy="2857500"/>
          </a:xfrm>
          <a:prstGeom prst="rect">
            <a:avLst/>
          </a:prstGeom>
        </p:spPr>
      </p:pic>
      <p:pic>
        <p:nvPicPr>
          <p:cNvPr id="11" name="図 10" descr="HMD.jpg"/>
          <p:cNvPicPr>
            <a:picLocks noChangeAspect="1"/>
          </p:cNvPicPr>
          <p:nvPr/>
        </p:nvPicPr>
        <p:blipFill>
          <a:blip r:embed="rId4"/>
          <a:stretch>
            <a:fillRect/>
          </a:stretch>
        </p:blipFill>
        <p:spPr>
          <a:xfrm>
            <a:off x="911822" y="4609715"/>
            <a:ext cx="3310782" cy="20563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en-US" altLang="ja-JP" dirty="0" smtClean="0"/>
              <a:t>Mac </a:t>
            </a:r>
            <a:r>
              <a:rPr lang="en-US" altLang="ja-JP" dirty="0"/>
              <a:t>OS X </a:t>
            </a:r>
            <a:r>
              <a:rPr lang="en-US" altLang="ja-JP" dirty="0" smtClean="0"/>
              <a:t>10.7.5</a:t>
            </a:r>
          </a:p>
          <a:p>
            <a:pPr marL="704088" lvl="2" indent="-384048">
              <a:buSzPct val="80000"/>
              <a:buFont typeface="Wingdings 2"/>
              <a:buChar char=""/>
            </a:pPr>
            <a:endParaRPr lang="en-US" altLang="ja-JP" dirty="0" smtClean="0"/>
          </a:p>
          <a:p>
            <a:r>
              <a:rPr lang="en-US" altLang="ja-JP" sz="2600" dirty="0" err="1" smtClean="0"/>
              <a:t>Kinect</a:t>
            </a:r>
            <a:endParaRPr lang="en-US" altLang="ja-JP" sz="2600" dirty="0"/>
          </a:p>
          <a:p>
            <a:pPr lvl="1"/>
            <a:r>
              <a:rPr lang="en-US" altLang="ja-JP" sz="2000" dirty="0" err="1" smtClean="0"/>
              <a:t>SimpleOpenNI</a:t>
            </a:r>
            <a:r>
              <a:rPr lang="en-US" altLang="ja-JP" sz="2000" dirty="0" smtClean="0"/>
              <a:t> 0.27</a:t>
            </a:r>
            <a:endParaRPr lang="en-US" altLang="ja-JP" sz="2000" dirty="0"/>
          </a:p>
          <a:p>
            <a:r>
              <a:rPr lang="en-US" altLang="ja-JP" sz="2600" dirty="0" err="1" smtClean="0"/>
              <a:t>AR.Drone</a:t>
            </a:r>
            <a:r>
              <a:rPr lang="en-US" altLang="ja-JP" sz="2600" dirty="0" smtClean="0"/>
              <a:t> 1.0</a:t>
            </a:r>
            <a:endParaRPr lang="en-US" altLang="ja-JP" sz="2600" dirty="0"/>
          </a:p>
          <a:p>
            <a:pPr lvl="1"/>
            <a:r>
              <a:rPr lang="en-US" altLang="ja-JP" sz="2000" dirty="0" smtClean="0"/>
              <a:t>ARDroneForP5</a:t>
            </a:r>
            <a:endParaRPr lang="en-US" altLang="ja-JP" sz="2000" dirty="0"/>
          </a:p>
          <a:p>
            <a:r>
              <a:rPr lang="en-US" altLang="ja-JP" sz="2600" dirty="0"/>
              <a:t>HMD</a:t>
            </a:r>
          </a:p>
          <a:p>
            <a:pPr lvl="1"/>
            <a:r>
              <a:rPr lang="en-US" altLang="ja-JP" sz="2000" dirty="0"/>
              <a:t>HMZ-</a:t>
            </a:r>
            <a:r>
              <a:rPr lang="en-US" altLang="ja-JP" sz="2000" dirty="0" smtClean="0"/>
              <a:t>T2</a:t>
            </a:r>
          </a:p>
          <a:p>
            <a:pPr lvl="1"/>
            <a:endParaRPr lang="en-US" altLang="ja-JP" sz="2000" dirty="0" smtClean="0"/>
          </a:p>
          <a:p>
            <a:r>
              <a:rPr lang="ja-JP" altLang="en-US" sz="2600" dirty="0"/>
              <a:t>言語</a:t>
            </a:r>
            <a:endParaRPr lang="en-US" altLang="ja-JP" sz="2600" dirty="0"/>
          </a:p>
          <a:p>
            <a:pPr lvl="1"/>
            <a:r>
              <a:rPr lang="en-US" altLang="ja-JP" sz="2000" dirty="0" smtClean="0"/>
              <a:t>Processing</a:t>
            </a:r>
            <a:endParaRPr lang="en-US" altLang="ja-JP" sz="2000" dirty="0"/>
          </a:p>
        </p:txBody>
      </p:sp>
      <p:pic>
        <p:nvPicPr>
          <p:cNvPr id="8" name="図 7" descr="スクリーンショット 2013-10-10 15.08.20.png"/>
          <p:cNvPicPr>
            <a:picLocks noChangeAspect="1"/>
          </p:cNvPicPr>
          <p:nvPr/>
        </p:nvPicPr>
        <p:blipFill>
          <a:blip r:embed="rId2"/>
          <a:stretch>
            <a:fillRect/>
          </a:stretch>
        </p:blipFill>
        <p:spPr>
          <a:xfrm>
            <a:off x="5827205" y="1531029"/>
            <a:ext cx="2838907" cy="498875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13616601"/>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コンセプト</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pPr>
              <a:buNone/>
            </a:pPr>
            <a:r>
              <a:rPr lang="en-US" altLang="ja-JP" sz="2595" dirty="0" smtClean="0"/>
              <a:t>	</a:t>
            </a:r>
            <a:r>
              <a:rPr lang="en-US" altLang="ja-JP" sz="2595" dirty="0" err="1" smtClean="0"/>
              <a:t>Kinect</a:t>
            </a:r>
            <a:r>
              <a:rPr lang="ja-JP" altLang="en-US" sz="2595" dirty="0" smtClean="0"/>
              <a:t>を用い</a:t>
            </a:r>
            <a:r>
              <a:rPr lang="en-US" altLang="ja-JP" sz="2595" dirty="0" err="1" smtClean="0"/>
              <a:t>AR.Drone</a:t>
            </a:r>
            <a:r>
              <a:rPr lang="ja-JP" altLang="en-US" sz="2595" dirty="0" smtClean="0"/>
              <a:t>を体全体で操作する。この時</a:t>
            </a:r>
            <a:r>
              <a:rPr lang="en-US" altLang="ja-JP" sz="2595" dirty="0" err="1" smtClean="0"/>
              <a:t>AR.Drone</a:t>
            </a:r>
            <a:r>
              <a:rPr lang="ja-JP" altLang="en-US" sz="2595" dirty="0" smtClean="0"/>
              <a:t>のカメラ映像をリアルタイムに</a:t>
            </a:r>
            <a:r>
              <a:rPr lang="en-US" altLang="ja-JP" sz="2595" dirty="0" smtClean="0"/>
              <a:t>HMD</a:t>
            </a:r>
            <a:r>
              <a:rPr lang="ja-JP" altLang="en-US" sz="2595" dirty="0" smtClean="0"/>
              <a:t>に表示する。</a:t>
            </a:r>
            <a:endParaRPr lang="en-US" altLang="ja-JP" sz="2595" dirty="0" smtClean="0"/>
          </a:p>
          <a:p>
            <a:pPr>
              <a:buNone/>
            </a:pPr>
            <a:r>
              <a:rPr lang="en-US" altLang="ja-JP" sz="2595" dirty="0" smtClean="0"/>
              <a:t>	</a:t>
            </a:r>
            <a:r>
              <a:rPr lang="ja-JP" altLang="en-US" sz="2595" dirty="0" smtClean="0"/>
              <a:t>これにより</a:t>
            </a:r>
            <a:r>
              <a:rPr lang="en-US" altLang="ja-JP" sz="2595" dirty="0" err="1" smtClean="0"/>
              <a:t>AR.Drone</a:t>
            </a:r>
            <a:r>
              <a:rPr lang="ja-JP" altLang="en-US" sz="2595" dirty="0" smtClean="0"/>
              <a:t>の空を飛んでいる感覚を共有することで、身体感覚の拡張を目指す。</a:t>
            </a:r>
            <a:endParaRPr lang="en-US" altLang="ja-JP" sz="2595" dirty="0" smtClean="0"/>
          </a:p>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37047" y="4736044"/>
            <a:ext cx="4892822" cy="18951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のカメラ映像は画角が狭く、解像度が低いため操作が困難</a:t>
            </a:r>
            <a:endParaRPr lang="en-US" altLang="ja-JP" dirty="0" smtClean="0"/>
          </a:p>
          <a:p>
            <a:endParaRPr lang="en-US" altLang="ja-JP" dirty="0" smtClean="0"/>
          </a:p>
          <a:p>
            <a:r>
              <a:rPr lang="ja-JP" altLang="en-US" dirty="0" smtClean="0"/>
              <a:t>複雑な動作にすると直感的に操作できなくなる</a:t>
            </a:r>
            <a:endParaRPr lang="en-US" altLang="ja-JP" dirty="0" smtClean="0"/>
          </a:p>
          <a:p>
            <a:pPr lvl="1"/>
            <a:r>
              <a:rPr lang="ja-JP" altLang="en-US" dirty="0" smtClean="0"/>
              <a:t>命令の簡易化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カメラを増やすまたは変えるか画像にエフェクトをつけプレイヤーの視覚情報を補う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8063</TotalTime>
  <Words>509</Words>
  <Application>Microsoft Macintosh PowerPoint</Application>
  <PresentationFormat>画面に合わせる (4:3)</PresentationFormat>
  <Paragraphs>76</Paragraphs>
  <Slides>9</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9</vt:i4>
      </vt:variant>
    </vt:vector>
  </HeadingPairs>
  <TitlesOfParts>
    <vt:vector size="10" baseType="lpstr">
      <vt:lpstr>テクノロジー</vt:lpstr>
      <vt:lpstr>スライド 1</vt:lpstr>
      <vt:lpstr>KinecDrone</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Ikeuchi Kohki</cp:lastModifiedBy>
  <cp:revision>115</cp:revision>
  <cp:lastPrinted>2013-10-12T04:49:53Z</cp:lastPrinted>
  <dcterms:created xsi:type="dcterms:W3CDTF">2013-12-07T04:46:58Z</dcterms:created>
  <dcterms:modified xsi:type="dcterms:W3CDTF">2013-12-07T04:47:07Z</dcterms:modified>
</cp:coreProperties>
</file>