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4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70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1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14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19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5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01/10/2021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68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01/10/2021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44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01/10/2021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76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1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8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D6D2-C0FB-3E4C-9A03-1B323F8AE44C}" type="datetimeFigureOut">
              <a:rPr lang="es-ES" smtClean="0"/>
              <a:t>01/10/2021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43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contest/460347#overvie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DF34FAA-DED3-4545-852D-3BDCBE77048F}"/>
              </a:ext>
            </a:extLst>
          </p:cNvPr>
          <p:cNvSpPr txBox="1"/>
          <p:nvPr/>
        </p:nvSpPr>
        <p:spPr>
          <a:xfrm>
            <a:off x="2352167" y="4780227"/>
            <a:ext cx="4439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Kevin Campos Venegas</a:t>
            </a:r>
          </a:p>
          <a:p>
            <a:pPr algn="ctr"/>
            <a:r>
              <a:rPr lang="es-CL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de programación II</a:t>
            </a:r>
          </a:p>
          <a:p>
            <a:pPr algn="ctr"/>
            <a:r>
              <a:rPr lang="es-CL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kcampos@ing.ucsc.cl</a:t>
            </a:r>
            <a:endParaRPr lang="es-UY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C579B74-3838-44EF-8DB3-17D8E304C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09" r="29308"/>
          <a:stretch/>
        </p:blipFill>
        <p:spPr>
          <a:xfrm>
            <a:off x="3825382" y="666312"/>
            <a:ext cx="1493235" cy="250404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1C22856-DD7C-4ADD-B748-FB0AA9D36749}"/>
              </a:ext>
            </a:extLst>
          </p:cNvPr>
          <p:cNvSpPr txBox="1"/>
          <p:nvPr/>
        </p:nvSpPr>
        <p:spPr>
          <a:xfrm>
            <a:off x="0" y="3418212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s-UY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65FDE-3557-4B73-A613-0890ACD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Credenciales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F36BF6-2CE8-4FB3-9239-6BD90089E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79216"/>
            <a:ext cx="8229600" cy="3746947"/>
          </a:xfrm>
        </p:spPr>
        <p:txBody>
          <a:bodyPr/>
          <a:lstStyle/>
          <a:p>
            <a:r>
              <a:rPr lang="es-UY" dirty="0">
                <a:hlinkClick r:id="rId2"/>
              </a:rPr>
              <a:t>https://vjudge.net/contest/460347#overview</a:t>
            </a:r>
            <a:endParaRPr lang="es-UY" dirty="0"/>
          </a:p>
          <a:p>
            <a:endParaRPr lang="es-UY" dirty="0"/>
          </a:p>
          <a:p>
            <a:r>
              <a:rPr lang="es-UY" dirty="0" err="1"/>
              <a:t>ucsclab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75103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DF34FAA-DED3-4545-852D-3BDCBE77048F}"/>
              </a:ext>
            </a:extLst>
          </p:cNvPr>
          <p:cNvSpPr txBox="1"/>
          <p:nvPr/>
        </p:nvSpPr>
        <p:spPr>
          <a:xfrm>
            <a:off x="2352167" y="4780227"/>
            <a:ext cx="4439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Kevin Campos Venegas</a:t>
            </a:r>
          </a:p>
          <a:p>
            <a:pPr algn="ctr"/>
            <a:r>
              <a:rPr lang="es-CL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de programación II</a:t>
            </a:r>
          </a:p>
          <a:p>
            <a:pPr algn="ctr"/>
            <a:r>
              <a:rPr lang="es-CL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kcampos@ing.ucsc.cl</a:t>
            </a:r>
            <a:endParaRPr lang="es-UY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C579B74-3838-44EF-8DB3-17D8E304C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09" r="29308"/>
          <a:stretch/>
        </p:blipFill>
        <p:spPr>
          <a:xfrm>
            <a:off x="3825382" y="666312"/>
            <a:ext cx="1493235" cy="250404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1C22856-DD7C-4ADD-B748-FB0AA9D36749}"/>
              </a:ext>
            </a:extLst>
          </p:cNvPr>
          <p:cNvSpPr txBox="1"/>
          <p:nvPr/>
        </p:nvSpPr>
        <p:spPr>
          <a:xfrm>
            <a:off x="0" y="3418212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s-UY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A6FFC-CD2B-4659-A40D-25B09872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074" y="516990"/>
            <a:ext cx="3917852" cy="1143000"/>
          </a:xfrm>
        </p:spPr>
        <p:txBody>
          <a:bodyPr/>
          <a:lstStyle/>
          <a:p>
            <a:r>
              <a:rPr lang="es-MX" dirty="0" err="1"/>
              <a:t>String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A2522-9ED0-4A4C-83BD-EDC76387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34" y="1786598"/>
            <a:ext cx="7758332" cy="440318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/>
              <a:t>Los </a:t>
            </a:r>
            <a:r>
              <a:rPr lang="es-MX" dirty="0" err="1"/>
              <a:t>String</a:t>
            </a:r>
            <a:r>
              <a:rPr lang="es-MX" dirty="0"/>
              <a:t> en Java son vectores de caracteres, pero su manipulación no es como un vector tradicional como vieron en C. 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Los </a:t>
            </a:r>
            <a:r>
              <a:rPr lang="es-MX" dirty="0" err="1"/>
              <a:t>String</a:t>
            </a:r>
            <a:r>
              <a:rPr lang="es-MX" dirty="0"/>
              <a:t> en Java NO son mutables.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err="1"/>
              <a:t>StringBuffer</a:t>
            </a:r>
            <a:r>
              <a:rPr lang="es-MX" dirty="0"/>
              <a:t> y </a:t>
            </a:r>
            <a:r>
              <a:rPr lang="es-MX" dirty="0" err="1"/>
              <a:t>StringBuilder</a:t>
            </a:r>
            <a:r>
              <a:rPr lang="es-MX" dirty="0"/>
              <a:t> son un objetos de tipo </a:t>
            </a:r>
            <a:r>
              <a:rPr lang="es-MX" dirty="0" err="1"/>
              <a:t>String</a:t>
            </a:r>
            <a:r>
              <a:rPr lang="es-MX" dirty="0"/>
              <a:t>, pero su característica es que estos si son mutables. 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84161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048C03-2C4B-4FC2-ACD3-6A802BB6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79594E1D-8A64-4619-9177-4EA893A5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4424FCD-BB88-444D-8401-BE1FB2CCE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3" t="13077" r="12086" b="1290"/>
          <a:stretch/>
        </p:blipFill>
        <p:spPr>
          <a:xfrm>
            <a:off x="0" y="0"/>
            <a:ext cx="9017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6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5AEB5-6905-44CE-B07F-99BF09B8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9F77E5-C912-4975-A1C2-04F7B815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6706A0-41B1-4140-9232-2E2E4911D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16" t="13064" r="12385" b="1675"/>
          <a:stretch/>
        </p:blipFill>
        <p:spPr>
          <a:xfrm>
            <a:off x="56271" y="-1"/>
            <a:ext cx="905827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3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F981E-71E1-47AA-9D38-9CACEF2B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448CCA-DB87-4F03-964E-CE1B7281B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E56AB3-36BB-4E51-9EF4-6ACFB1800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3" y="0"/>
            <a:ext cx="9064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3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C0822-ABB8-4AEB-98BA-0938455A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EFC33-59EA-46FF-93E1-2F924B57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2B8E32-A5C6-43DF-AE77-17829CF1D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4" y="0"/>
            <a:ext cx="9069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9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9E983-900C-448F-BB51-09CD0A46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7F954-ED24-4815-AB4C-BC131E334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6F735B-B3BD-4542-8D68-BE81065F8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3" y="0"/>
            <a:ext cx="9064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8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C970D-7610-4283-806E-8C39459D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F15EC-4858-450C-A472-3065FF696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9610CF-25BB-410B-AA5A-8DE807234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" y="0"/>
            <a:ext cx="9126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65FDE-3557-4B73-A613-0890ACD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F36BF6-2CE8-4FB3-9239-6BD90089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C13743-EC63-4D9C-B652-456F1184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8"/>
            <a:ext cx="9144000" cy="68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76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95</Words>
  <Application>Microsoft Office PowerPoint</Application>
  <PresentationFormat>Presentación en pantalla 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Presentación de PowerPoint</vt:lpstr>
      <vt:lpstr>String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Credenciales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Dircom</dc:creator>
  <cp:lastModifiedBy>Kevin Campos</cp:lastModifiedBy>
  <cp:revision>18</cp:revision>
  <dcterms:created xsi:type="dcterms:W3CDTF">2015-01-07T13:47:38Z</dcterms:created>
  <dcterms:modified xsi:type="dcterms:W3CDTF">2021-10-01T23:20:59Z</dcterms:modified>
</cp:coreProperties>
</file>