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7" r:id="rId10"/>
    <p:sldId id="260" r:id="rId11"/>
    <p:sldId id="261" r:id="rId12"/>
    <p:sldId id="262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19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7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D6D2-C0FB-3E4C-9A03-1B323F8AE44C}" type="datetimeFigureOut">
              <a:rPr lang="es-ES" smtClean="0"/>
              <a:t>11/10/2021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DF34FAA-DED3-4545-852D-3BDCBE77048F}"/>
              </a:ext>
            </a:extLst>
          </p:cNvPr>
          <p:cNvSpPr txBox="1"/>
          <p:nvPr/>
        </p:nvSpPr>
        <p:spPr>
          <a:xfrm>
            <a:off x="2352167" y="4780227"/>
            <a:ext cx="4439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 Campos Venegas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programación II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kcampos@ing.ucsc.cl</a:t>
            </a:r>
            <a:endParaRPr lang="es-UY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579B74-3838-44EF-8DB3-17D8E304C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09" r="29308"/>
          <a:stretch/>
        </p:blipFill>
        <p:spPr>
          <a:xfrm>
            <a:off x="3937921" y="666312"/>
            <a:ext cx="1493235" cy="25040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C22856-DD7C-4ADD-B748-FB0AA9D36749}"/>
              </a:ext>
            </a:extLst>
          </p:cNvPr>
          <p:cNvSpPr txBox="1"/>
          <p:nvPr/>
        </p:nvSpPr>
        <p:spPr>
          <a:xfrm>
            <a:off x="1807696" y="3418212"/>
            <a:ext cx="5753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s-U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74" y="199477"/>
            <a:ext cx="3917852" cy="1143000"/>
          </a:xfrm>
        </p:spPr>
        <p:txBody>
          <a:bodyPr/>
          <a:lstStyle/>
          <a:p>
            <a:r>
              <a:rPr lang="es-MX" dirty="0" err="1"/>
              <a:t>Stack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2522-9ED0-4A4C-83BD-EDC76387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34" y="2159394"/>
            <a:ext cx="7758332" cy="33129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U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820D34-5B24-4DE2-B1A5-2720D178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6" t="16617" r="2233" b="4877"/>
          <a:stretch/>
        </p:blipFill>
        <p:spPr>
          <a:xfrm>
            <a:off x="457387" y="1589854"/>
            <a:ext cx="8229226" cy="45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74" y="199477"/>
            <a:ext cx="3917852" cy="1143000"/>
          </a:xfrm>
        </p:spPr>
        <p:txBody>
          <a:bodyPr/>
          <a:lstStyle/>
          <a:p>
            <a:r>
              <a:rPr lang="es-MX" dirty="0" err="1"/>
              <a:t>Stack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2522-9ED0-4A4C-83BD-EDC76387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336948"/>
            <a:ext cx="7758332" cy="24303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dirty="0"/>
              <a:t>Hacer un programa que guarde N números, posteriormente que imprima desde el ultimo numero ingresado hasta el primero solo si son pares.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8957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74" y="199477"/>
            <a:ext cx="3917852" cy="1143000"/>
          </a:xfrm>
        </p:spPr>
        <p:txBody>
          <a:bodyPr/>
          <a:lstStyle/>
          <a:p>
            <a:r>
              <a:rPr lang="es-MX" dirty="0" err="1"/>
              <a:t>Stack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2522-9ED0-4A4C-83BD-EDC76387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336948"/>
            <a:ext cx="7758332" cy="24303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U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74843-9669-4C77-8C2A-6AA7F488C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9" t="13570" r="21166" b="2548"/>
          <a:stretch/>
        </p:blipFill>
        <p:spPr>
          <a:xfrm>
            <a:off x="1428041" y="1270566"/>
            <a:ext cx="6365290" cy="50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2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DF34FAA-DED3-4545-852D-3BDCBE77048F}"/>
              </a:ext>
            </a:extLst>
          </p:cNvPr>
          <p:cNvSpPr txBox="1"/>
          <p:nvPr/>
        </p:nvSpPr>
        <p:spPr>
          <a:xfrm>
            <a:off x="2352167" y="4780227"/>
            <a:ext cx="4439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 Campos Venegas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programación II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kcampos@ing.ucsc.cl</a:t>
            </a:r>
            <a:endParaRPr lang="es-UY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579B74-3838-44EF-8DB3-17D8E304C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09" r="29308"/>
          <a:stretch/>
        </p:blipFill>
        <p:spPr>
          <a:xfrm>
            <a:off x="3937921" y="666312"/>
            <a:ext cx="1493235" cy="25040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C22856-DD7C-4ADD-B748-FB0AA9D36749}"/>
              </a:ext>
            </a:extLst>
          </p:cNvPr>
          <p:cNvSpPr txBox="1"/>
          <p:nvPr/>
        </p:nvSpPr>
        <p:spPr>
          <a:xfrm>
            <a:off x="1807696" y="3418212"/>
            <a:ext cx="5753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s-U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0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dirty="0" err="1"/>
              <a:t>Stack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80C578-2227-4E2F-8969-05ED2A36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3" y="1563942"/>
            <a:ext cx="8061973" cy="47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74" y="518747"/>
            <a:ext cx="3917852" cy="1143000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Last</a:t>
            </a:r>
            <a:r>
              <a:rPr lang="es-MX" dirty="0"/>
              <a:t> In –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Out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0E2C3E4-28E0-4082-BDF4-DCD07DB5C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633" y="1616027"/>
            <a:ext cx="7123938" cy="4915517"/>
          </a:xfrm>
        </p:spPr>
      </p:pic>
    </p:spTree>
    <p:extLst>
      <p:ext uri="{BB962C8B-B14F-4D97-AF65-F5344CB8AC3E}">
        <p14:creationId xmlns:p14="http://schemas.microsoft.com/office/powerpoint/2010/main" val="84161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124D-20FC-4138-83C1-2D0909D8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8A03918-00DF-4987-85BE-1CE59F61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BD0647-DDB2-4811-85C0-EB26AA586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0" t="20209" r="24660" b="5972"/>
          <a:stretch/>
        </p:blipFill>
        <p:spPr>
          <a:xfrm>
            <a:off x="0" y="0"/>
            <a:ext cx="9144000" cy="69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124D-20FC-4138-83C1-2D0909D8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8A03918-00DF-4987-85BE-1CE59F61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1FA9EF-5D7A-49DE-949A-48B85E21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3" t="19121" r="25826" b="11865"/>
          <a:stretch/>
        </p:blipFill>
        <p:spPr>
          <a:xfrm>
            <a:off x="0" y="0"/>
            <a:ext cx="9209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3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124D-20FC-4138-83C1-2D0909D8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8A03918-00DF-4987-85BE-1CE59F61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1D94E9C-E53A-46BE-8BE1-741189F75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7" t="26739" r="25630" b="3796"/>
          <a:stretch/>
        </p:blipFill>
        <p:spPr>
          <a:xfrm>
            <a:off x="-31072" y="0"/>
            <a:ext cx="9206144" cy="68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124D-20FC-4138-83C1-2D0909D8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8A03918-00DF-4987-85BE-1CE59F61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CE3AE9-A6BD-4B7F-8FAD-AAF4FB3C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7" t="28734" r="25826" b="1619"/>
          <a:stretch/>
        </p:blipFill>
        <p:spPr>
          <a:xfrm>
            <a:off x="4438" y="0"/>
            <a:ext cx="9139561" cy="68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7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124D-20FC-4138-83C1-2D0909D8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8A03918-00DF-4987-85BE-1CE59F61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154E49-426B-4836-ACBF-3BA399FAC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7" t="25469" r="26019" b="4158"/>
          <a:stretch/>
        </p:blipFill>
        <p:spPr>
          <a:xfrm>
            <a:off x="0" y="-15537"/>
            <a:ext cx="9144000" cy="69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124D-20FC-4138-83C1-2D0909D8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8A03918-00DF-4987-85BE-1CE59F61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FC9825-A341-4177-B93F-C1F339026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3" t="27464" r="26019" b="2889"/>
          <a:stretch/>
        </p:blipFill>
        <p:spPr>
          <a:xfrm>
            <a:off x="-1" y="0"/>
            <a:ext cx="9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5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64</Words>
  <Application>Microsoft Office PowerPoint</Application>
  <PresentationFormat>Presentación en pantalla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Funciones Stack</vt:lpstr>
      <vt:lpstr>Last In – First Out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Stack</vt:lpstr>
      <vt:lpstr>Stack</vt:lpstr>
      <vt:lpstr>Stack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Dircom</dc:creator>
  <cp:lastModifiedBy>Kevin Campos</cp:lastModifiedBy>
  <cp:revision>19</cp:revision>
  <dcterms:created xsi:type="dcterms:W3CDTF">2015-01-07T13:47:38Z</dcterms:created>
  <dcterms:modified xsi:type="dcterms:W3CDTF">2021-10-11T13:42:11Z</dcterms:modified>
</cp:coreProperties>
</file>