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1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19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7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D6D2-C0FB-3E4C-9A03-1B323F8AE44C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DF34FAA-DED3-4545-852D-3BDCBE77048F}"/>
              </a:ext>
            </a:extLst>
          </p:cNvPr>
          <p:cNvSpPr txBox="1"/>
          <p:nvPr/>
        </p:nvSpPr>
        <p:spPr>
          <a:xfrm>
            <a:off x="2352167" y="4780227"/>
            <a:ext cx="4439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 Campos Venegas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programación II</a:t>
            </a:r>
          </a:p>
          <a:p>
            <a:pPr algn="ctr"/>
            <a:r>
              <a:rPr lang="es-CL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kcampos@ing.ucsc.cl</a:t>
            </a:r>
            <a:endParaRPr lang="es-UY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579B74-3838-44EF-8DB3-17D8E304C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09" r="29308"/>
          <a:stretch/>
        </p:blipFill>
        <p:spPr>
          <a:xfrm>
            <a:off x="3825382" y="666312"/>
            <a:ext cx="1493235" cy="25040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C22856-DD7C-4ADD-B748-FB0AA9D36749}"/>
              </a:ext>
            </a:extLst>
          </p:cNvPr>
          <p:cNvSpPr txBox="1"/>
          <p:nvPr/>
        </p:nvSpPr>
        <p:spPr>
          <a:xfrm>
            <a:off x="1807696" y="3418212"/>
            <a:ext cx="5753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U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6FFC-CD2B-4659-A40D-25B09872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 del laboratorio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A2522-9ED0-4A4C-83BD-EDC76387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1597"/>
            <a:ext cx="8229600" cy="2384471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• Se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5003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6FFC-CD2B-4659-A40D-25B09872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074" y="518747"/>
            <a:ext cx="3917852" cy="1143000"/>
          </a:xfrm>
        </p:spPr>
        <p:txBody>
          <a:bodyPr/>
          <a:lstStyle/>
          <a:p>
            <a:r>
              <a:rPr lang="es-MX" dirty="0"/>
              <a:t>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A2522-9ED0-4A4C-83BD-EDC76387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34" y="2159394"/>
            <a:ext cx="7758332" cy="33129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4161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6FFC-CD2B-4659-A40D-25B09872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074" y="364002"/>
            <a:ext cx="3917852" cy="1143000"/>
          </a:xfrm>
        </p:spPr>
        <p:txBody>
          <a:bodyPr/>
          <a:lstStyle/>
          <a:p>
            <a:r>
              <a:rPr lang="es-MX" dirty="0" err="1"/>
              <a:t>Import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A2522-9ED0-4A4C-83BD-EDC76387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34" y="1638889"/>
            <a:ext cx="77583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Para poder usar estas herramientas debemos importarlas en nuestro script</a:t>
            </a:r>
            <a:endParaRPr lang="es-U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2BAF30-0220-49D5-9322-865C82931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5" t="45811" r="22615" b="22094"/>
          <a:stretch/>
        </p:blipFill>
        <p:spPr>
          <a:xfrm>
            <a:off x="1327639" y="2913776"/>
            <a:ext cx="6488722" cy="28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1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33</Words>
  <Application>Microsoft Office PowerPoint</Application>
  <PresentationFormat>Presentación en pantalla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Arial</vt:lpstr>
      <vt:lpstr>Calibri</vt:lpstr>
      <vt:lpstr>Tema de Office</vt:lpstr>
      <vt:lpstr>Presentación de PowerPoint</vt:lpstr>
      <vt:lpstr>Reglas del laboratorio </vt:lpstr>
      <vt:lpstr>A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Dircom</dc:creator>
  <cp:lastModifiedBy>Kevin Campos</cp:lastModifiedBy>
  <cp:revision>16</cp:revision>
  <dcterms:created xsi:type="dcterms:W3CDTF">2015-01-07T13:47:38Z</dcterms:created>
  <dcterms:modified xsi:type="dcterms:W3CDTF">2021-09-28T02:21:04Z</dcterms:modified>
</cp:coreProperties>
</file>