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46336A-DAB0-2F66-7983-B9AD1B53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7802D36-88E9-AD9A-F7B5-05AD63AC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06D0B9-9333-3531-0780-2660B112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6333A1-E4E8-AEDC-6710-E32F8189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BA113B-12BA-974E-AFAA-409B0429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493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BBA4C1-E0B3-6ED8-D69A-63FC5752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4E2E6C-3B3D-9F18-9600-0CC74E0A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036DD2-F47A-070E-B72E-242D699B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385838-BA13-1121-FCD8-B9418992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097F78-6EE5-FBFB-8991-DD9BEA3B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979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D3C622F-5A3B-B8A7-0499-38F4FFD69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7608654-71C9-E189-40D0-71A3150C3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1E3C0F-1410-4E80-4299-5720425B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2401940-B288-93D4-31D8-E11D74B1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80AC585-2C69-01EB-44F1-CD696B32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990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EE1C50-7427-1D05-1C06-8477AC2B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78DD4D-B3AD-1EC7-7160-72FD3B47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77CE50-9798-4AD4-DDA1-8D752DB3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D708BC1-1E60-8D38-860A-1090D08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229644-5347-8AA6-520D-EF55C7B4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981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65A88B-199C-58DF-3901-7E2DEC0E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28D4125-362A-2DEC-F068-2AFC5D7C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FEE311-44B7-32E1-4F92-3940EF9B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F8B7501-B129-7880-A6FC-D04CC4CF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EF5731-C51E-9385-0CC1-880BED5E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848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B5489D-968E-BF89-557F-7DD651BA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29A1AF-139F-98A4-7C77-33A19BD05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644F9F4-87D6-E599-F897-43A650656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10D3291-93F6-4B9E-57F7-D415D80A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14760AB-846D-0CA8-3C43-2D2A82E8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6A8B1B-27A7-197A-7466-B8EC6B37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366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7CA419-42EE-D3E4-2C1A-384294D7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4CDE92E-CCE1-B2EA-371B-E3F66C17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47AC1F4-B383-C570-DF2B-7B3FC756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FB0630E-65D9-129F-8CE4-F3B1BBF30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20A70A7-C291-23E4-D23A-75B698B30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D119292-3457-E913-3BFF-25A25938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D0E5FF2-5CF7-448C-8690-FA8FF075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B5C1BD4-C812-4BBE-9FD5-FA370EDB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306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31D670-86D0-B690-5340-E0446F5B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719AA3A-8641-A2B2-0551-9AE5A4E3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87236E5-99BA-36F6-667D-DAD994F2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FA8D1E7-CF28-6571-4FCE-C4CEB52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64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170E9B3-082B-863E-77CD-A3B85BFE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8990FFB-3CCA-305E-C71B-C783F40A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3878D2D-157A-4807-B388-71B5D545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96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C1BF72-4CCE-B756-9C79-35982BC0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255B44-AB66-C0BB-2A52-35BB65747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6ED193A-0B8F-89F7-78F4-6045CB4B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72D1063-8DE4-874F-D554-07ACCC1D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959231-1C0C-3ADF-A501-AE8D81FD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6006768-FAD1-FABC-2D04-0998623F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25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B51CD-BE21-2FA7-015C-73E25261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AB57572-9F62-8922-9CFD-13FABDF20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3D530FE-A611-EA9B-B506-1E9D449B7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472B26F-4F18-DF4E-29F4-A63F6FF9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0DE0B91-0755-2E5B-C010-F48016EE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B990B01-E1A3-2696-A8CA-892AB71D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173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4001D6A-0482-B5FC-13CA-D44682D9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F02F61-82CF-A20F-C17A-4FBE021E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CC4ED2-4EE2-5F2B-5495-DC1B33A2D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4E856-7E09-4BC0-A1F6-CD4E2DD65E37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E1EFA8-BFBE-11D7-C6A6-A10DFE87A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FD3546B-5D1A-CE69-C3BE-922D827E6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704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6902B1-0D1C-B0AC-1991-4E0E000C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Projektová praxe – Video porovnávající platy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D153035-560D-EBCC-00EB-AFF0B2282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cs-CZ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Ifkovich Jakub</a:t>
            </a:r>
          </a:p>
          <a:p>
            <a:r>
              <a:rPr lang="cs-CZ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Mrázková Johana</a:t>
            </a:r>
          </a:p>
        </p:txBody>
      </p:sp>
    </p:spTree>
    <p:extLst>
      <p:ext uri="{BB962C8B-B14F-4D97-AF65-F5344CB8AC3E}">
        <p14:creationId xmlns:p14="http://schemas.microsoft.com/office/powerpoint/2010/main" val="412767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C377F5-3ACF-ADD3-7474-18762E1A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Co zatím máme?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9CAD7D-B685-3DA3-57AC-F89A20A5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endParaRPr lang="cs-CZ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3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9960F8-F3D4-CE97-4B89-13AEDCA0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Máme platy učitelů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528B22-243D-18FE-B8F6-F6FA2DFFE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endParaRPr lang="cs-CZ" sz="2000">
              <a:solidFill>
                <a:srgbClr val="595959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B4AA0D-07DA-2C87-EA29-313BF1EA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227" y="685799"/>
            <a:ext cx="3236203" cy="5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5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F87FBC-3872-C461-9133-D08E6D37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Máme platy popelářů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1C06F5-328E-E284-4ED2-0772120D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endParaRPr lang="cs-CZ" sz="2000">
              <a:solidFill>
                <a:srgbClr val="595959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AF54588-0BD1-3A07-7E5E-01B1236A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48" y="685799"/>
            <a:ext cx="3402162" cy="5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D72D243-72C7-9881-1338-F06827FA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Máme platy zedníků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4B5B07-016D-22E2-7826-82BEFA86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endParaRPr lang="cs-CZ" sz="2000">
              <a:solidFill>
                <a:srgbClr val="595959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7ACEF35-47F1-C1E2-DB54-BB610F2C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68" y="685799"/>
            <a:ext cx="3291522" cy="5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D8A5AD-3C24-519B-5854-FDABF013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Máme platy </a:t>
            </a:r>
            <a:r>
              <a:rPr lang="cs-CZ" sz="3200" dirty="0" err="1">
                <a:solidFill>
                  <a:srgbClr val="595959"/>
                </a:solidFill>
              </a:rPr>
              <a:t>it</a:t>
            </a:r>
            <a:r>
              <a:rPr lang="cs-CZ" sz="3200" dirty="0">
                <a:solidFill>
                  <a:srgbClr val="595959"/>
                </a:solidFill>
              </a:rPr>
              <a:t>-techniků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60CFAA-6881-5776-EC8F-2BEB0528D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endParaRPr lang="cs-CZ" sz="2000">
              <a:solidFill>
                <a:srgbClr val="595959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91C541A-2711-E21E-E169-DAFCA5F7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98" y="685799"/>
            <a:ext cx="3540461" cy="5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8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89837E-9E35-E237-1083-55A4C034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A to je výsledek našeho 1. milníku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E12759-C967-6287-EE72-560C472A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♥ Děkujeme ♥</a:t>
            </a:r>
          </a:p>
        </p:txBody>
      </p:sp>
    </p:spTree>
    <p:extLst>
      <p:ext uri="{BB962C8B-B14F-4D97-AF65-F5344CB8AC3E}">
        <p14:creationId xmlns:p14="http://schemas.microsoft.com/office/powerpoint/2010/main" val="379589897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Office PowerPoint</Application>
  <PresentationFormat>Širokoúhlá obrazovka</PresentationFormat>
  <Paragraphs>10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Motiv Office</vt:lpstr>
      <vt:lpstr>Projektová praxe – Video porovnávající platy</vt:lpstr>
      <vt:lpstr>Co zatím máme?</vt:lpstr>
      <vt:lpstr>Máme platy učitelů</vt:lpstr>
      <vt:lpstr>Máme platy popelářů</vt:lpstr>
      <vt:lpstr>Máme platy zedníků</vt:lpstr>
      <vt:lpstr>Máme platy it-techniků</vt:lpstr>
      <vt:lpstr>A to je výsledek našeho 1. milníku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Ifkovich Jakub</dc:creator>
  <cp:lastModifiedBy>Ifkovich Jakub</cp:lastModifiedBy>
  <cp:revision>1</cp:revision>
  <dcterms:created xsi:type="dcterms:W3CDTF">2024-11-11T16:47:54Z</dcterms:created>
  <dcterms:modified xsi:type="dcterms:W3CDTF">2024-11-11T16:55:02Z</dcterms:modified>
</cp:coreProperties>
</file>