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2600F5-1F8C-6BFD-8E72-AB2C599C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97BB3E7-E16E-2043-586F-F2BA6CB29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2CB6216-6CEE-4209-A970-F3618C74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7C9EC0-8BD3-B81E-F4D7-E9CA6478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078AC9A-08B1-A0CA-4991-0EE1BA6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75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1AB5EC-3615-FF32-61B7-12AFE386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FEA29FB-3762-8B98-0A2A-7D4A7E1EB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BDEB9C6-86DC-B04C-287C-AE31913C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9FA23D-C9BB-6DBE-27A3-C8145479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C889FCE-527E-1346-5D00-B87A75C5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72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03BBDDE-F8FE-27F8-D125-F77D4E62A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ECEEFC4-9BB2-B527-595B-47CB3FA7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1D29CA-87FB-D0EB-99A9-A9809513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94BCA8-6680-79B3-2A53-C40B49BA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76C1DC-6E72-354E-82F4-5A47FA1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68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D41A01-0D6C-BBFD-E9AD-A7DCE15C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EA2ACC-4380-1896-7D55-B1DABCBC1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F89A61A-6134-CD25-36E4-1D35701A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076C1CA-341B-62E5-F7D9-FEF08DCF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3EA685-7715-9D4F-DDA5-E8929DFA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6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721DBC-6E6A-D070-22E7-8C360CB3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3460C9-5869-C740-FA73-CB8E87A6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2D12112-17D2-9F9D-DAF0-AE41C10B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5E08F4-D465-49A9-A973-215A33DE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519C8B3-6327-8E2D-8686-1E54C429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25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DDCE3C-56AE-0F89-2579-0225C3CA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98E160-E639-32AA-6621-DC8DE308C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63B8913-F250-0D64-EBA3-B56417E2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47874A-793B-40D6-4410-04D15D1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0D3D76B-F100-6B22-FDC4-30DCAC12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7661A0-E70D-B728-2413-2EF3D17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5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B4265A-3B95-E01D-23D9-A5F171D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E29F9A-808E-B973-BC63-8DBD4655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80C7AB-1E53-C238-2D91-DAB6AA24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8A8FC6F-5875-FAAA-B915-266F84190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CB6FAF6-52AE-7ECA-A1C1-6FD74007E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112580D-580B-DAFB-D3D3-2E52CDB3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E4DD8-B873-0953-389E-5BB198B1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4A9DBC-B265-DF03-5C34-58D1EFAD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152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13EAB-47A4-75FC-5B6B-F36D89E6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85F8613-A02D-0DCD-F7A1-7C4619D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F6FC7F1-FA9E-1C4D-EDE8-2E627D22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5E1104F-C9C4-F32E-CE97-0F2D0E1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21C06CB-D39D-8CAB-9005-8CD50C34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F186DAE-67F3-0011-384B-FF9A9B70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B91B35-BB30-92D9-CB1F-CC656438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36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B800A6-3FD6-2BF9-3416-B4E64934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8F2C04-A791-7F14-2BAA-27906B8A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355E4FE-BCA0-06BA-DFB7-98E9F58E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0E3F45-9676-3E30-D861-272A64F0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0A6A775-1EDE-5155-5EB2-E3EAAC6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E67C51C-A0B7-B2E6-0BE3-EEB0CAD3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13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4679F8-DD69-DD0D-1AED-5AF1CCE7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3A37FEA-6D36-BBEC-6BBE-92BFCFC7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7C4744-6BB5-3870-E1E2-BAD7961E2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468159-2B0E-555E-50EA-F0A272AC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9939004-C528-4674-9DA4-CC8F5707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49BC9B-E3C8-7B24-F137-19E30F002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8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4AFD8BA4-D55D-C0C8-1751-3DF85F35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C62913D-C752-ABE7-D71A-9F5148D2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C5315-AEAC-4D47-6EFC-541B8F16F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774FF-D0DD-4FFD-8595-94997C6652D9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84A99EB-ED97-62A3-68E0-696FE9D44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9DB89A-0A50-0ECA-D497-D6228572B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FB3D0-591D-4DD3-BC0D-806232AEEBC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439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3AC7B3-73A5-CAEF-14A0-6730900E3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/>
              <a:t>Použité technologie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6AA415-EB5E-4299-E0DF-A895E727D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/>
              <a:t>Jakub Ifkovich, Johana Mrázková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06F440-9119-A5AC-CDCA-A87C443D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Internet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88792E2-B643-0A98-D698-3955DD252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800" dirty="0">
                <a:solidFill>
                  <a:schemeClr val="tx2"/>
                </a:solidFill>
              </a:rPr>
              <a:t>Nejvíce</a:t>
            </a:r>
            <a:r>
              <a:rPr lang="en-US" sz="1800" dirty="0">
                <a:solidFill>
                  <a:schemeClr val="tx2"/>
                </a:solidFill>
              </a:rPr>
              <a:t> využívaná technologie prvního milníku</a:t>
            </a:r>
          </a:p>
          <a:p>
            <a:r>
              <a:rPr lang="en-US" sz="1800" dirty="0">
                <a:solidFill>
                  <a:schemeClr val="tx2"/>
                </a:solidFill>
              </a:rPr>
              <a:t>Sloužil k vyhledávaní informací z různých zdrojů(prace.cz, nsp.cz, prumerneplaty.cz, …)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Zástupný obsah 5" descr="Obsah obrázku text, snímek obrazovky, software, Webová stránka">
            <a:extLst>
              <a:ext uri="{FF2B5EF4-FFF2-40B4-BE49-F238E27FC236}">
                <a16:creationId xmlns:a16="http://schemas.microsoft.com/office/drawing/2014/main" id="{D831A0CB-7659-99F6-F214-C71F65555B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5"/>
          <a:stretch/>
        </p:blipFill>
        <p:spPr>
          <a:xfrm>
            <a:off x="7708392" y="2566435"/>
            <a:ext cx="4142232" cy="26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8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A7280-79E2-40C9-3CAF-857F5F93D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A60F1D-947F-99F6-D016-944A3B374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904" y="2522949"/>
            <a:ext cx="5065776" cy="3402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Zapisování získaných dat </a:t>
            </a:r>
          </a:p>
          <a:p>
            <a:r>
              <a:rPr lang="en-US" sz="1800" dirty="0">
                <a:solidFill>
                  <a:schemeClr val="tx2"/>
                </a:solidFill>
              </a:rPr>
              <a:t>Shromažďování informací o vy</a:t>
            </a:r>
            <a:r>
              <a:rPr lang="cs-CZ" sz="1800" dirty="0">
                <a:solidFill>
                  <a:schemeClr val="tx2"/>
                </a:solidFill>
              </a:rPr>
              <a:t>b</a:t>
            </a:r>
            <a:r>
              <a:rPr lang="en-US" sz="1800" dirty="0">
                <a:solidFill>
                  <a:schemeClr val="tx2"/>
                </a:solidFill>
              </a:rPr>
              <a:t>raných povolání</a:t>
            </a:r>
            <a:endParaRPr lang="cs-CZ" sz="1800" dirty="0">
              <a:solidFill>
                <a:schemeClr val="tx2"/>
              </a:solidFill>
            </a:endParaRPr>
          </a:p>
          <a:p>
            <a:endParaRPr lang="cs-CZ" sz="1800" dirty="0">
              <a:solidFill>
                <a:schemeClr val="tx2"/>
              </a:solidFill>
            </a:endParaRPr>
          </a:p>
        </p:txBody>
      </p:sp>
      <p:pic>
        <p:nvPicPr>
          <p:cNvPr id="10" name="Zástupný obsah 9" descr="Obsah obrázku snímek obrazovky, Elektricky modrá, Grafika, Písmo">
            <a:extLst>
              <a:ext uri="{FF2B5EF4-FFF2-40B4-BE49-F238E27FC236}">
                <a16:creationId xmlns:a16="http://schemas.microsoft.com/office/drawing/2014/main" id="{D4FECFAD-E4F0-CBB3-05B8-E79847D33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1" y="1350137"/>
            <a:ext cx="4674669" cy="4351338"/>
          </a:xfrm>
        </p:spPr>
      </p:pic>
    </p:spTree>
    <p:extLst>
      <p:ext uri="{BB962C8B-B14F-4D97-AF65-F5344CB8AC3E}">
        <p14:creationId xmlns:p14="http://schemas.microsoft.com/office/powerpoint/2010/main" val="249618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01BEE-F62E-BFCC-1756-9F180BEF3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0D434EA-AA3F-4C3B-AAE2-FD2D088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Excel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74D0AB-B9DE-7E3F-BBF3-EEA03D9FF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Z</a:t>
            </a:r>
            <a:r>
              <a:rPr lang="cs-CZ" sz="2200" dirty="0"/>
              <a:t>pracovávání a </a:t>
            </a:r>
            <a:r>
              <a:rPr lang="cs-CZ" sz="2200" dirty="0" err="1"/>
              <a:t>grafování</a:t>
            </a:r>
            <a:r>
              <a:rPr lang="en-US" sz="2200" dirty="0"/>
              <a:t> </a:t>
            </a:r>
            <a:r>
              <a:rPr lang="cs-CZ" sz="2200" dirty="0"/>
              <a:t>    </a:t>
            </a:r>
            <a:r>
              <a:rPr lang="en-US" sz="2200" dirty="0" err="1"/>
              <a:t>získaných</a:t>
            </a:r>
            <a:r>
              <a:rPr lang="en-US" sz="2200" dirty="0"/>
              <a:t> </a:t>
            </a:r>
            <a:r>
              <a:rPr lang="en-US" sz="2200" dirty="0" err="1"/>
              <a:t>dat</a:t>
            </a:r>
            <a:r>
              <a:rPr lang="en-US" sz="2200" dirty="0"/>
              <a:t> </a:t>
            </a:r>
          </a:p>
          <a:p>
            <a:r>
              <a:rPr lang="cs-CZ" sz="2200" dirty="0" err="1"/>
              <a:t>Screenshotování</a:t>
            </a:r>
            <a:r>
              <a:rPr lang="cs-CZ" sz="2200" dirty="0"/>
              <a:t> </a:t>
            </a:r>
            <a:r>
              <a:rPr lang="cs-CZ" sz="2200" dirty="0" err="1"/>
              <a:t>zpracovanách</a:t>
            </a:r>
            <a:r>
              <a:rPr lang="cs-CZ" sz="2200" dirty="0"/>
              <a:t> dat pro další použití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7" name="Zástupný obsah 6" descr="Obsah obrázku symbol, zelené, Obdélník&#10;&#10;Popis byl vytvořen automaticky">
            <a:extLst>
              <a:ext uri="{FF2B5EF4-FFF2-40B4-BE49-F238E27FC236}">
                <a16:creationId xmlns:a16="http://schemas.microsoft.com/office/drawing/2014/main" id="{A3D36CA9-FE05-FAA9-16FA-5E6A48820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86948"/>
            <a:ext cx="5458968" cy="50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408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Širokoúhlá obrazovka</PresentationFormat>
  <Paragraphs>11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Motiv Office</vt:lpstr>
      <vt:lpstr>Použité technologie</vt:lpstr>
      <vt:lpstr>Internet</vt:lpstr>
      <vt:lpstr>Word</vt:lpstr>
      <vt:lpstr>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Mrázková Johana</dc:creator>
  <cp:lastModifiedBy>Ifkovich Jakub</cp:lastModifiedBy>
  <cp:revision>2</cp:revision>
  <dcterms:created xsi:type="dcterms:W3CDTF">2024-11-20T11:42:32Z</dcterms:created>
  <dcterms:modified xsi:type="dcterms:W3CDTF">2024-12-04T00:07:25Z</dcterms:modified>
</cp:coreProperties>
</file>