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A0CD-1E1F-41FF-AD82-EB7622A18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Mom’s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B55D7-E798-4E54-9C80-7855C7822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Kendra Hunt</a:t>
            </a:r>
          </a:p>
        </p:txBody>
      </p:sp>
    </p:spTree>
    <p:extLst>
      <p:ext uri="{BB962C8B-B14F-4D97-AF65-F5344CB8AC3E}">
        <p14:creationId xmlns:p14="http://schemas.microsoft.com/office/powerpoint/2010/main" val="182569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2727-59E0-4D8D-A0DE-90ADE547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ea typeface="Roboto" pitchFamily="2" charset="0"/>
                <a:cs typeface="Arial" panose="020B0604020202020204" pitchFamily="34" charset="0"/>
              </a:rPr>
              <a:t>Application’s Concept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47E3-E682-4005-AD91-999EA6AD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The concept of this application is an informative/blog application for parents of children with rare disabilities.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BFCA-5F68-4EE4-997A-10B6FF14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070C0"/>
                </a:solidFill>
                <a:ea typeface="Roboto" pitchFamily="2" charset="0"/>
                <a:cs typeface="Arial" panose="020B0604020202020204" pitchFamily="34" charset="0"/>
              </a:rPr>
              <a:t>Motivation for its Development</a:t>
            </a:r>
            <a:b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7053-810F-49EF-933E-5E8689F4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 The motivation behind this app comes from missed or wrongly diagnosed and the parents not having other parents to relate too.</a:t>
            </a:r>
          </a:p>
        </p:txBody>
      </p:sp>
    </p:spTree>
    <p:extLst>
      <p:ext uri="{BB962C8B-B14F-4D97-AF65-F5344CB8AC3E}">
        <p14:creationId xmlns:p14="http://schemas.microsoft.com/office/powerpoint/2010/main" val="31219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15B0-09B4-486C-A880-83E44F23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Roboto" pitchFamily="2" charset="0"/>
                <a:cs typeface="Arial" panose="020B0604020202020204" pitchFamily="34" charset="0"/>
              </a:rPr>
              <a:t>Design 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8593-7F26-425C-99EA-ECB1EB6F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 built the app page by page starting with the login.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The first step for each page was building the </a:t>
            </a:r>
            <a:r>
              <a:rPr lang="en-US" dirty="0" err="1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Next was the 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Then made the changes to the server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Then made the routes/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C335-066E-4FAD-B4F2-F1CD9C2B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ea typeface="Roboto" pitchFamily="2" charset="0"/>
                <a:cs typeface="Arial" panose="020B0604020202020204" pitchFamily="34" charset="0"/>
              </a:rPr>
              <a:t>Technologies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5E6F-60F0-42E1-B48F-837301DE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 JavaScript/CSS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 CSS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Axios</a:t>
            </a:r>
            <a:endParaRPr lang="en-US" dirty="0">
              <a:solidFill>
                <a:srgbClr val="7030A0"/>
              </a:solidFill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 React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 Mongoose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 Express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 Cheerio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 Body-parser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7030A0"/>
              </a:solidFill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8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64F2-A07D-4BF1-AEB2-7BFE337F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a typeface="Roboto" pitchFamily="2" charset="0"/>
                <a:cs typeface="Arial" panose="020B0604020202020204" pitchFamily="34" charset="0"/>
              </a:rPr>
              <a:t>Functionality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0ED0-568B-4688-AB08-8C0B0D86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Look up rare diseases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 Support blog for parents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1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6218-A472-4B74-B99F-31C5A20A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a typeface="Roboto" pitchFamily="2" charset="0"/>
                <a:cs typeface="Arial" panose="020B0604020202020204" pitchFamily="34" charset="0"/>
              </a:rPr>
              <a:t>Future Development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B511-66EF-4216-8022-CD373C2E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To have links to more informative 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3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136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Roboto</vt:lpstr>
      <vt:lpstr>Wingdings</vt:lpstr>
      <vt:lpstr>Organic</vt:lpstr>
      <vt:lpstr>Mom’s Intuition</vt:lpstr>
      <vt:lpstr>Application’s Concept</vt:lpstr>
      <vt:lpstr>Motivation for its Development </vt:lpstr>
      <vt:lpstr>Design Process</vt:lpstr>
      <vt:lpstr>Technologies</vt:lpstr>
      <vt:lpstr>Functionality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Mom’s Intuition</dc:title>
  <dc:creator>Kendra Hunt</dc:creator>
  <cp:lastModifiedBy>Kendra Hunt</cp:lastModifiedBy>
  <cp:revision>6</cp:revision>
  <dcterms:created xsi:type="dcterms:W3CDTF">2018-10-17T01:37:10Z</dcterms:created>
  <dcterms:modified xsi:type="dcterms:W3CDTF">2018-10-17T02:36:22Z</dcterms:modified>
</cp:coreProperties>
</file>