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handoutMasterIdLst>
    <p:handoutMasterId r:id="rId15"/>
  </p:handoutMasterIdLst>
  <p:sldIdLst>
    <p:sldId id="436" r:id="rId5"/>
    <p:sldId id="437" r:id="rId6"/>
    <p:sldId id="441" r:id="rId7"/>
    <p:sldId id="440" r:id="rId8"/>
    <p:sldId id="442" r:id="rId9"/>
    <p:sldId id="443" r:id="rId10"/>
    <p:sldId id="445" r:id="rId11"/>
    <p:sldId id="446" r:id="rId12"/>
    <p:sldId id="4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46"/>
    <a:srgbClr val="41818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4E2A2-425D-4761-80C4-57070D9D4EDF}" v="482" dt="2025-08-25T15:28:28.605"/>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394" autoAdjust="0"/>
  </p:normalViewPr>
  <p:slideViewPr>
    <p:cSldViewPr snapToGrid="0">
      <p:cViewPr varScale="1">
        <p:scale>
          <a:sx n="74" d="100"/>
          <a:sy n="74" d="100"/>
        </p:scale>
        <p:origin x="282" y="234"/>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dra Mosholder" userId="bf230bea4ef76741" providerId="LiveId" clId="{9A74E2A2-425D-4761-80C4-57070D9D4EDF}"/>
    <pc:docChg chg="undo redo custSel delSld modSld sldOrd">
      <pc:chgData name="Kendra Mosholder" userId="bf230bea4ef76741" providerId="LiveId" clId="{9A74E2A2-425D-4761-80C4-57070D9D4EDF}" dt="2025-08-25T15:28:28.605" v="1794" actId="1076"/>
      <pc:docMkLst>
        <pc:docMk/>
      </pc:docMkLst>
      <pc:sldChg chg="addSp delSp modSp mod setBg">
        <pc:chgData name="Kendra Mosholder" userId="bf230bea4ef76741" providerId="LiveId" clId="{9A74E2A2-425D-4761-80C4-57070D9D4EDF}" dt="2025-08-25T15:02:28.182" v="1660" actId="2711"/>
        <pc:sldMkLst>
          <pc:docMk/>
          <pc:sldMk cId="2280806097" sldId="435"/>
        </pc:sldMkLst>
        <pc:spChg chg="mod">
          <ac:chgData name="Kendra Mosholder" userId="bf230bea4ef76741" providerId="LiveId" clId="{9A74E2A2-425D-4761-80C4-57070D9D4EDF}" dt="2025-08-25T15:02:06.073" v="1656" actId="26606"/>
          <ac:spMkLst>
            <pc:docMk/>
            <pc:sldMk cId="2280806097" sldId="435"/>
            <ac:spMk id="6" creationId="{6C71D8FC-E122-CABE-6FCE-615B2C341934}"/>
          </ac:spMkLst>
        </pc:spChg>
        <pc:spChg chg="add del mod">
          <ac:chgData name="Kendra Mosholder" userId="bf230bea4ef76741" providerId="LiveId" clId="{9A74E2A2-425D-4761-80C4-57070D9D4EDF}" dt="2025-08-25T15:02:28.182" v="1660" actId="2711"/>
          <ac:spMkLst>
            <pc:docMk/>
            <pc:sldMk cId="2280806097" sldId="435"/>
            <ac:spMk id="9" creationId="{581F7719-973C-41CB-9EA9-DC7CEC76A077}"/>
          </ac:spMkLst>
        </pc:spChg>
        <pc:spChg chg="add">
          <ac:chgData name="Kendra Mosholder" userId="bf230bea4ef76741" providerId="LiveId" clId="{9A74E2A2-425D-4761-80C4-57070D9D4EDF}" dt="2025-08-25T15:02:06.073" v="1656" actId="26606"/>
          <ac:spMkLst>
            <pc:docMk/>
            <pc:sldMk cId="2280806097" sldId="435"/>
            <ac:spMk id="14" creationId="{7A08E557-10DB-421A-876E-1AE58F8E07C4}"/>
          </ac:spMkLst>
        </pc:spChg>
        <pc:spChg chg="add">
          <ac:chgData name="Kendra Mosholder" userId="bf230bea4ef76741" providerId="LiveId" clId="{9A74E2A2-425D-4761-80C4-57070D9D4EDF}" dt="2025-08-25T15:02:06.073" v="1656" actId="26606"/>
          <ac:spMkLst>
            <pc:docMk/>
            <pc:sldMk cId="2280806097" sldId="435"/>
            <ac:spMk id="16" creationId="{C71F5A19-AFB8-4ED6-8F86-8FE92E25FDAA}"/>
          </ac:spMkLst>
        </pc:spChg>
        <pc:spChg chg="add">
          <ac:chgData name="Kendra Mosholder" userId="bf230bea4ef76741" providerId="LiveId" clId="{9A74E2A2-425D-4761-80C4-57070D9D4EDF}" dt="2025-08-25T15:02:06.073" v="1656" actId="26606"/>
          <ac:spMkLst>
            <pc:docMk/>
            <pc:sldMk cId="2280806097" sldId="435"/>
            <ac:spMk id="18" creationId="{495318C9-7067-4AF3-A9BC-F2C5E2B9E01D}"/>
          </ac:spMkLst>
        </pc:spChg>
        <pc:spChg chg="add">
          <ac:chgData name="Kendra Mosholder" userId="bf230bea4ef76741" providerId="LiveId" clId="{9A74E2A2-425D-4761-80C4-57070D9D4EDF}" dt="2025-08-25T15:02:06.073" v="1656" actId="26606"/>
          <ac:spMkLst>
            <pc:docMk/>
            <pc:sldMk cId="2280806097" sldId="435"/>
            <ac:spMk id="20" creationId="{4ECBCA77-4A1A-4B77-9C11-2974C6B5D877}"/>
          </ac:spMkLst>
        </pc:spChg>
        <pc:spChg chg="add">
          <ac:chgData name="Kendra Mosholder" userId="bf230bea4ef76741" providerId="LiveId" clId="{9A74E2A2-425D-4761-80C4-57070D9D4EDF}" dt="2025-08-25T15:02:06.073" v="1656" actId="26606"/>
          <ac:spMkLst>
            <pc:docMk/>
            <pc:sldMk cId="2280806097" sldId="435"/>
            <ac:spMk id="22" creationId="{03141714-A262-4487-9255-83CFE2CAE388}"/>
          </ac:spMkLst>
        </pc:spChg>
        <pc:graphicFrameChg chg="add del">
          <ac:chgData name="Kendra Mosholder" userId="bf230bea4ef76741" providerId="LiveId" clId="{9A74E2A2-425D-4761-80C4-57070D9D4EDF}" dt="2025-08-25T15:01:36.951" v="1655" actId="26606"/>
          <ac:graphicFrameMkLst>
            <pc:docMk/>
            <pc:sldMk cId="2280806097" sldId="435"/>
            <ac:graphicFrameMk id="11" creationId="{BD76A525-8809-B312-39FD-C9986E064794}"/>
          </ac:graphicFrameMkLst>
        </pc:graphicFrameChg>
      </pc:sldChg>
      <pc:sldChg chg="addSp modSp mod setBg modNotesTx">
        <pc:chgData name="Kendra Mosholder" userId="bf230bea4ef76741" providerId="LiveId" clId="{9A74E2A2-425D-4761-80C4-57070D9D4EDF}" dt="2025-08-25T15:25:56.341" v="1766" actId="1076"/>
        <pc:sldMkLst>
          <pc:docMk/>
          <pc:sldMk cId="3441048361" sldId="436"/>
        </pc:sldMkLst>
        <pc:spChg chg="mod">
          <ac:chgData name="Kendra Mosholder" userId="bf230bea4ef76741" providerId="LiveId" clId="{9A74E2A2-425D-4761-80C4-57070D9D4EDF}" dt="2025-08-25T15:25:56.341" v="1766" actId="1076"/>
          <ac:spMkLst>
            <pc:docMk/>
            <pc:sldMk cId="3441048361" sldId="436"/>
            <ac:spMk id="2" creationId="{F040D9AD-F97D-8DCF-97C2-FEE69475C0BC}"/>
          </ac:spMkLst>
        </pc:spChg>
        <pc:spChg chg="mod ord">
          <ac:chgData name="Kendra Mosholder" userId="bf230bea4ef76741" providerId="LiveId" clId="{9A74E2A2-425D-4761-80C4-57070D9D4EDF}" dt="2025-08-21T23:57:51.337" v="986" actId="26606"/>
          <ac:spMkLst>
            <pc:docMk/>
            <pc:sldMk cId="3441048361" sldId="436"/>
            <ac:spMk id="3" creationId="{5D9882FA-049D-25F3-3F24-590E9D0F184A}"/>
          </ac:spMkLst>
        </pc:spChg>
        <pc:spChg chg="add mod">
          <ac:chgData name="Kendra Mosholder" userId="bf230bea4ef76741" providerId="LiveId" clId="{9A74E2A2-425D-4761-80C4-57070D9D4EDF}" dt="2025-08-21T23:58:04.570" v="987" actId="2711"/>
          <ac:spMkLst>
            <pc:docMk/>
            <pc:sldMk cId="3441048361" sldId="436"/>
            <ac:spMk id="4" creationId="{41D28831-9067-4B64-1284-A6BAEE977F42}"/>
          </ac:spMkLst>
        </pc:spChg>
        <pc:spChg chg="add">
          <ac:chgData name="Kendra Mosholder" userId="bf230bea4ef76741" providerId="LiveId" clId="{9A74E2A2-425D-4761-80C4-57070D9D4EDF}" dt="2025-08-21T23:57:51.337" v="986" actId="26606"/>
          <ac:spMkLst>
            <pc:docMk/>
            <pc:sldMk cId="3441048361" sldId="436"/>
            <ac:spMk id="9" creationId="{7A08E557-10DB-421A-876E-1AE58F8E07C4}"/>
          </ac:spMkLst>
        </pc:spChg>
        <pc:spChg chg="add">
          <ac:chgData name="Kendra Mosholder" userId="bf230bea4ef76741" providerId="LiveId" clId="{9A74E2A2-425D-4761-80C4-57070D9D4EDF}" dt="2025-08-21T23:57:51.337" v="986" actId="26606"/>
          <ac:spMkLst>
            <pc:docMk/>
            <pc:sldMk cId="3441048361" sldId="436"/>
            <ac:spMk id="11" creationId="{1BF0D3EE-070A-4852-8B5A-AA44D3E8164E}"/>
          </ac:spMkLst>
        </pc:spChg>
        <pc:spChg chg="add">
          <ac:chgData name="Kendra Mosholder" userId="bf230bea4ef76741" providerId="LiveId" clId="{9A74E2A2-425D-4761-80C4-57070D9D4EDF}" dt="2025-08-21T23:57:51.337" v="986" actId="26606"/>
          <ac:spMkLst>
            <pc:docMk/>
            <pc:sldMk cId="3441048361" sldId="436"/>
            <ac:spMk id="13" creationId="{96F84D80-35B1-45B0-84DF-5743E83EE21F}"/>
          </ac:spMkLst>
        </pc:spChg>
        <pc:spChg chg="add">
          <ac:chgData name="Kendra Mosholder" userId="bf230bea4ef76741" providerId="LiveId" clId="{9A74E2A2-425D-4761-80C4-57070D9D4EDF}" dt="2025-08-21T23:57:51.337" v="986" actId="26606"/>
          <ac:spMkLst>
            <pc:docMk/>
            <pc:sldMk cId="3441048361" sldId="436"/>
            <ac:spMk id="15" creationId="{AC425E51-0F1B-4840-982B-B92C28F427F0}"/>
          </ac:spMkLst>
        </pc:spChg>
        <pc:spChg chg="add">
          <ac:chgData name="Kendra Mosholder" userId="bf230bea4ef76741" providerId="LiveId" clId="{9A74E2A2-425D-4761-80C4-57070D9D4EDF}" dt="2025-08-21T23:57:51.337" v="986" actId="26606"/>
          <ac:spMkLst>
            <pc:docMk/>
            <pc:sldMk cId="3441048361" sldId="436"/>
            <ac:spMk id="17" creationId="{023EDB88-A5F6-4BA8-9DFE-7C07E5A06992}"/>
          </ac:spMkLst>
        </pc:spChg>
        <pc:spChg chg="add">
          <ac:chgData name="Kendra Mosholder" userId="bf230bea4ef76741" providerId="LiveId" clId="{9A74E2A2-425D-4761-80C4-57070D9D4EDF}" dt="2025-08-21T23:57:51.337" v="986" actId="26606"/>
          <ac:spMkLst>
            <pc:docMk/>
            <pc:sldMk cId="3441048361" sldId="436"/>
            <ac:spMk id="19" creationId="{569F247B-257A-498F-9D12-D98D33DB6AEC}"/>
          </ac:spMkLst>
        </pc:spChg>
      </pc:sldChg>
      <pc:sldChg chg="addSp delSp modSp mod setBg">
        <pc:chgData name="Kendra Mosholder" userId="bf230bea4ef76741" providerId="LiveId" clId="{9A74E2A2-425D-4761-80C4-57070D9D4EDF}" dt="2025-08-25T15:24:20.077" v="1756" actId="2711"/>
        <pc:sldMkLst>
          <pc:docMk/>
          <pc:sldMk cId="2567017441" sldId="437"/>
        </pc:sldMkLst>
        <pc:spChg chg="mod">
          <ac:chgData name="Kendra Mosholder" userId="bf230bea4ef76741" providerId="LiveId" clId="{9A74E2A2-425D-4761-80C4-57070D9D4EDF}" dt="2025-08-21T23:37:03.714" v="606" actId="26606"/>
          <ac:spMkLst>
            <pc:docMk/>
            <pc:sldMk cId="2567017441" sldId="437"/>
            <ac:spMk id="2" creationId="{991DBFA3-4929-EF34-6EC0-62D2B6817892}"/>
          </ac:spMkLst>
        </pc:spChg>
        <pc:spChg chg="mod ord">
          <ac:chgData name="Kendra Mosholder" userId="bf230bea4ef76741" providerId="LiveId" clId="{9A74E2A2-425D-4761-80C4-57070D9D4EDF}" dt="2025-08-25T15:24:01.813" v="1754" actId="26606"/>
          <ac:spMkLst>
            <pc:docMk/>
            <pc:sldMk cId="2567017441" sldId="437"/>
            <ac:spMk id="3" creationId="{19504103-6319-C1BA-994F-97D3A9F1AA56}"/>
          </ac:spMkLst>
        </pc:spChg>
        <pc:spChg chg="mod">
          <ac:chgData name="Kendra Mosholder" userId="bf230bea4ef76741" providerId="LiveId" clId="{9A74E2A2-425D-4761-80C4-57070D9D4EDF}" dt="2025-08-25T15:24:20.077" v="1756" actId="2711"/>
          <ac:spMkLst>
            <pc:docMk/>
            <pc:sldMk cId="2567017441" sldId="437"/>
            <ac:spMk id="4" creationId="{3D7927D6-AFA7-348E-8C32-400C1E6F321D}"/>
          </ac:spMkLst>
        </pc:spChg>
        <pc:spChg chg="add del">
          <ac:chgData name="Kendra Mosholder" userId="bf230bea4ef76741" providerId="LiveId" clId="{9A74E2A2-425D-4761-80C4-57070D9D4EDF}" dt="2025-08-25T15:24:01.813" v="1754" actId="26606"/>
          <ac:spMkLst>
            <pc:docMk/>
            <pc:sldMk cId="2567017441" sldId="437"/>
            <ac:spMk id="45" creationId="{7A08E557-10DB-421A-876E-1AE58F8E07C4}"/>
          </ac:spMkLst>
        </pc:spChg>
        <pc:spChg chg="add del">
          <ac:chgData name="Kendra Mosholder" userId="bf230bea4ef76741" providerId="LiveId" clId="{9A74E2A2-425D-4761-80C4-57070D9D4EDF}" dt="2025-08-25T15:24:01.813" v="1754" actId="26606"/>
          <ac:spMkLst>
            <pc:docMk/>
            <pc:sldMk cId="2567017441" sldId="437"/>
            <ac:spMk id="47" creationId="{2CFAFE48-F595-4AD0-9646-A2A0F804D5E0}"/>
          </ac:spMkLst>
        </pc:spChg>
        <pc:spChg chg="add del">
          <ac:chgData name="Kendra Mosholder" userId="bf230bea4ef76741" providerId="LiveId" clId="{9A74E2A2-425D-4761-80C4-57070D9D4EDF}" dt="2025-08-25T15:24:01.813" v="1754" actId="26606"/>
          <ac:spMkLst>
            <pc:docMk/>
            <pc:sldMk cId="2567017441" sldId="437"/>
            <ac:spMk id="49" creationId="{DE5930DD-AC18-4308-B425-71C1E65110F4}"/>
          </ac:spMkLst>
        </pc:spChg>
        <pc:spChg chg="add del">
          <ac:chgData name="Kendra Mosholder" userId="bf230bea4ef76741" providerId="LiveId" clId="{9A74E2A2-425D-4761-80C4-57070D9D4EDF}" dt="2025-08-25T15:24:01.813" v="1754" actId="26606"/>
          <ac:spMkLst>
            <pc:docMk/>
            <pc:sldMk cId="2567017441" sldId="437"/>
            <ac:spMk id="51" creationId="{8187E792-FEA2-4A41-B758-2F6A89601F6D}"/>
          </ac:spMkLst>
        </pc:spChg>
        <pc:spChg chg="add del">
          <ac:chgData name="Kendra Mosholder" userId="bf230bea4ef76741" providerId="LiveId" clId="{9A74E2A2-425D-4761-80C4-57070D9D4EDF}" dt="2025-08-25T15:24:01.813" v="1754" actId="26606"/>
          <ac:spMkLst>
            <pc:docMk/>
            <pc:sldMk cId="2567017441" sldId="437"/>
            <ac:spMk id="53" creationId="{99306CCF-A6EE-4717-9203-A6934CAF7051}"/>
          </ac:spMkLst>
        </pc:spChg>
        <pc:spChg chg="add">
          <ac:chgData name="Kendra Mosholder" userId="bf230bea4ef76741" providerId="LiveId" clId="{9A74E2A2-425D-4761-80C4-57070D9D4EDF}" dt="2025-08-25T15:24:01.813" v="1754" actId="26606"/>
          <ac:spMkLst>
            <pc:docMk/>
            <pc:sldMk cId="2567017441" sldId="437"/>
            <ac:spMk id="58" creationId="{7A08E557-10DB-421A-876E-1AE58F8E07C4}"/>
          </ac:spMkLst>
        </pc:spChg>
        <pc:spChg chg="add">
          <ac:chgData name="Kendra Mosholder" userId="bf230bea4ef76741" providerId="LiveId" clId="{9A74E2A2-425D-4761-80C4-57070D9D4EDF}" dt="2025-08-25T15:24:01.813" v="1754" actId="26606"/>
          <ac:spMkLst>
            <pc:docMk/>
            <pc:sldMk cId="2567017441" sldId="437"/>
            <ac:spMk id="60" creationId="{D38E59FE-7D5E-44AE-9A51-08FBB00B5D21}"/>
          </ac:spMkLst>
        </pc:spChg>
        <pc:spChg chg="add">
          <ac:chgData name="Kendra Mosholder" userId="bf230bea4ef76741" providerId="LiveId" clId="{9A74E2A2-425D-4761-80C4-57070D9D4EDF}" dt="2025-08-25T15:24:01.813" v="1754" actId="26606"/>
          <ac:spMkLst>
            <pc:docMk/>
            <pc:sldMk cId="2567017441" sldId="437"/>
            <ac:spMk id="62" creationId="{454757A4-999E-4582-917C-9C73BFEA9E9E}"/>
          </ac:spMkLst>
        </pc:spChg>
        <pc:picChg chg="mod">
          <ac:chgData name="Kendra Mosholder" userId="bf230bea4ef76741" providerId="LiveId" clId="{9A74E2A2-425D-4761-80C4-57070D9D4EDF}" dt="2025-08-21T23:56:48.458" v="984" actId="14826"/>
          <ac:picMkLst>
            <pc:docMk/>
            <pc:sldMk cId="2567017441" sldId="437"/>
            <ac:picMk id="28" creationId="{2F047730-B79C-3D7D-D8DD-ED56ED47EC98}"/>
          </ac:picMkLst>
        </pc:picChg>
      </pc:sldChg>
      <pc:sldChg chg="addSp delSp modSp mod setBg modNotesTx">
        <pc:chgData name="Kendra Mosholder" userId="bf230bea4ef76741" providerId="LiveId" clId="{9A74E2A2-425D-4761-80C4-57070D9D4EDF}" dt="2025-08-25T15:28:28.605" v="1794" actId="1076"/>
        <pc:sldMkLst>
          <pc:docMk/>
          <pc:sldMk cId="3457628484" sldId="440"/>
        </pc:sldMkLst>
        <pc:spChg chg="mod ord">
          <ac:chgData name="Kendra Mosholder" userId="bf230bea4ef76741" providerId="LiveId" clId="{9A74E2A2-425D-4761-80C4-57070D9D4EDF}" dt="2025-08-25T14:29:32.758" v="1267" actId="26606"/>
          <ac:spMkLst>
            <pc:docMk/>
            <pc:sldMk cId="3457628484" sldId="440"/>
            <ac:spMk id="2" creationId="{616BFA23-AB5B-BA88-E233-DE14DED5A297}"/>
          </ac:spMkLst>
        </pc:spChg>
        <pc:spChg chg="mod">
          <ac:chgData name="Kendra Mosholder" userId="bf230bea4ef76741" providerId="LiveId" clId="{9A74E2A2-425D-4761-80C4-57070D9D4EDF}" dt="2025-08-25T14:51:29.293" v="1594" actId="26606"/>
          <ac:spMkLst>
            <pc:docMk/>
            <pc:sldMk cId="3457628484" sldId="440"/>
            <ac:spMk id="3" creationId="{160027CB-3C27-FC4C-AEF9-685A21EA1B94}"/>
          </ac:spMkLst>
        </pc:spChg>
        <pc:spChg chg="add mod">
          <ac:chgData name="Kendra Mosholder" userId="bf230bea4ef76741" providerId="LiveId" clId="{9A74E2A2-425D-4761-80C4-57070D9D4EDF}" dt="2025-08-25T15:28:11.299" v="1793" actId="1076"/>
          <ac:spMkLst>
            <pc:docMk/>
            <pc:sldMk cId="3457628484" sldId="440"/>
            <ac:spMk id="4" creationId="{C324E1F9-54FF-6F37-BA94-4DF3B57F6C3E}"/>
          </ac:spMkLst>
        </pc:spChg>
        <pc:spChg chg="add mod ord">
          <ac:chgData name="Kendra Mosholder" userId="bf230bea4ef76741" providerId="LiveId" clId="{9A74E2A2-425D-4761-80C4-57070D9D4EDF}" dt="2025-08-25T15:28:28.605" v="1794" actId="1076"/>
          <ac:spMkLst>
            <pc:docMk/>
            <pc:sldMk cId="3457628484" sldId="440"/>
            <ac:spMk id="5" creationId="{020CFAF8-3AB3-E49C-FF67-D710A799AF50}"/>
          </ac:spMkLst>
        </pc:spChg>
        <pc:spChg chg="add del">
          <ac:chgData name="Kendra Mosholder" userId="bf230bea4ef76741" providerId="LiveId" clId="{9A74E2A2-425D-4761-80C4-57070D9D4EDF}" dt="2025-08-25T14:28:10.361" v="1258" actId="26606"/>
          <ac:spMkLst>
            <pc:docMk/>
            <pc:sldMk cId="3457628484" sldId="440"/>
            <ac:spMk id="26" creationId="{7A08E557-10DB-421A-876E-1AE58F8E07C4}"/>
          </ac:spMkLst>
        </pc:spChg>
        <pc:spChg chg="add del">
          <ac:chgData name="Kendra Mosholder" userId="bf230bea4ef76741" providerId="LiveId" clId="{9A74E2A2-425D-4761-80C4-57070D9D4EDF}" dt="2025-08-25T14:28:10.361" v="1258" actId="26606"/>
          <ac:spMkLst>
            <pc:docMk/>
            <pc:sldMk cId="3457628484" sldId="440"/>
            <ac:spMk id="28" creationId="{B4F6DD5F-8937-4B3E-911F-EB7A7D399CD3}"/>
          </ac:spMkLst>
        </pc:spChg>
        <pc:spChg chg="add del">
          <ac:chgData name="Kendra Mosholder" userId="bf230bea4ef76741" providerId="LiveId" clId="{9A74E2A2-425D-4761-80C4-57070D9D4EDF}" dt="2025-08-25T14:28:10.361" v="1258" actId="26606"/>
          <ac:spMkLst>
            <pc:docMk/>
            <pc:sldMk cId="3457628484" sldId="440"/>
            <ac:spMk id="30" creationId="{BA11144A-98D8-4F6D-AEFF-CFBAC7669454}"/>
          </ac:spMkLst>
        </pc:spChg>
        <pc:spChg chg="add del">
          <ac:chgData name="Kendra Mosholder" userId="bf230bea4ef76741" providerId="LiveId" clId="{9A74E2A2-425D-4761-80C4-57070D9D4EDF}" dt="2025-08-25T14:28:10.361" v="1258" actId="26606"/>
          <ac:spMkLst>
            <pc:docMk/>
            <pc:sldMk cId="3457628484" sldId="440"/>
            <ac:spMk id="32" creationId="{EA62355F-6041-49B6-9ADE-ADA617C2A009}"/>
          </ac:spMkLst>
        </pc:spChg>
        <pc:spChg chg="add del">
          <ac:chgData name="Kendra Mosholder" userId="bf230bea4ef76741" providerId="LiveId" clId="{9A74E2A2-425D-4761-80C4-57070D9D4EDF}" dt="2025-08-25T14:28:10.361" v="1258" actId="26606"/>
          <ac:spMkLst>
            <pc:docMk/>
            <pc:sldMk cId="3457628484" sldId="440"/>
            <ac:spMk id="34" creationId="{FA36BA93-6E64-4A0E-B2C4-34541F1750A8}"/>
          </ac:spMkLst>
        </pc:spChg>
        <pc:spChg chg="add del">
          <ac:chgData name="Kendra Mosholder" userId="bf230bea4ef76741" providerId="LiveId" clId="{9A74E2A2-425D-4761-80C4-57070D9D4EDF}" dt="2025-08-25T14:29:32.764" v="1268" actId="26606"/>
          <ac:spMkLst>
            <pc:docMk/>
            <pc:sldMk cId="3457628484" sldId="440"/>
            <ac:spMk id="39" creationId="{7A08E557-10DB-421A-876E-1AE58F8E07C4}"/>
          </ac:spMkLst>
        </pc:spChg>
        <pc:spChg chg="add del">
          <ac:chgData name="Kendra Mosholder" userId="bf230bea4ef76741" providerId="LiveId" clId="{9A74E2A2-425D-4761-80C4-57070D9D4EDF}" dt="2025-08-25T14:29:32.764" v="1268" actId="26606"/>
          <ac:spMkLst>
            <pc:docMk/>
            <pc:sldMk cId="3457628484" sldId="440"/>
            <ac:spMk id="41" creationId="{8354E4A1-6024-4D18-89EA-EB7EF53D340F}"/>
          </ac:spMkLst>
        </pc:spChg>
        <pc:spChg chg="add del">
          <ac:chgData name="Kendra Mosholder" userId="bf230bea4ef76741" providerId="LiveId" clId="{9A74E2A2-425D-4761-80C4-57070D9D4EDF}" dt="2025-08-25T14:29:32.764" v="1268" actId="26606"/>
          <ac:spMkLst>
            <pc:docMk/>
            <pc:sldMk cId="3457628484" sldId="440"/>
            <ac:spMk id="43" creationId="{184965AF-C953-45C8-BD68-12F8B58810A6}"/>
          </ac:spMkLst>
        </pc:spChg>
        <pc:spChg chg="add del">
          <ac:chgData name="Kendra Mosholder" userId="bf230bea4ef76741" providerId="LiveId" clId="{9A74E2A2-425D-4761-80C4-57070D9D4EDF}" dt="2025-08-25T14:29:32.764" v="1268" actId="26606"/>
          <ac:spMkLst>
            <pc:docMk/>
            <pc:sldMk cId="3457628484" sldId="440"/>
            <ac:spMk id="45" creationId="{2DECE677-C1FD-4829-8D4A-3C19A04A3659}"/>
          </ac:spMkLst>
        </pc:spChg>
        <pc:spChg chg="add del">
          <ac:chgData name="Kendra Mosholder" userId="bf230bea4ef76741" providerId="LiveId" clId="{9A74E2A2-425D-4761-80C4-57070D9D4EDF}" dt="2025-08-25T14:29:32.758" v="1267" actId="26606"/>
          <ac:spMkLst>
            <pc:docMk/>
            <pc:sldMk cId="3457628484" sldId="440"/>
            <ac:spMk id="50" creationId="{7A08E557-10DB-421A-876E-1AE58F8E07C4}"/>
          </ac:spMkLst>
        </pc:spChg>
        <pc:spChg chg="add del">
          <ac:chgData name="Kendra Mosholder" userId="bf230bea4ef76741" providerId="LiveId" clId="{9A74E2A2-425D-4761-80C4-57070D9D4EDF}" dt="2025-08-25T14:29:32.758" v="1267" actId="26606"/>
          <ac:spMkLst>
            <pc:docMk/>
            <pc:sldMk cId="3457628484" sldId="440"/>
            <ac:spMk id="52" creationId="{6ACA6F80-D392-A64E-3CF8-F28F1CCEE67B}"/>
          </ac:spMkLst>
        </pc:spChg>
        <pc:spChg chg="add del">
          <ac:chgData name="Kendra Mosholder" userId="bf230bea4ef76741" providerId="LiveId" clId="{9A74E2A2-425D-4761-80C4-57070D9D4EDF}" dt="2025-08-25T14:29:32.758" v="1267" actId="26606"/>
          <ac:spMkLst>
            <pc:docMk/>
            <pc:sldMk cId="3457628484" sldId="440"/>
            <ac:spMk id="54" creationId="{10D333AB-F4DE-C9A2-99A5-DC0AD7DE7AAD}"/>
          </ac:spMkLst>
        </pc:spChg>
        <pc:spChg chg="add del">
          <ac:chgData name="Kendra Mosholder" userId="bf230bea4ef76741" providerId="LiveId" clId="{9A74E2A2-425D-4761-80C4-57070D9D4EDF}" dt="2025-08-25T14:31:24.128" v="1287" actId="26606"/>
          <ac:spMkLst>
            <pc:docMk/>
            <pc:sldMk cId="3457628484" sldId="440"/>
            <ac:spMk id="56" creationId="{2DECE677-C1FD-4829-8D4A-3C19A04A3659}"/>
          </ac:spMkLst>
        </pc:spChg>
        <pc:spChg chg="add del">
          <ac:chgData name="Kendra Mosholder" userId="bf230bea4ef76741" providerId="LiveId" clId="{9A74E2A2-425D-4761-80C4-57070D9D4EDF}" dt="2025-08-25T14:31:24.128" v="1287" actId="26606"/>
          <ac:spMkLst>
            <pc:docMk/>
            <pc:sldMk cId="3457628484" sldId="440"/>
            <ac:spMk id="57" creationId="{7A08E557-10DB-421A-876E-1AE58F8E07C4}"/>
          </ac:spMkLst>
        </pc:spChg>
        <pc:spChg chg="add del">
          <ac:chgData name="Kendra Mosholder" userId="bf230bea4ef76741" providerId="LiveId" clId="{9A74E2A2-425D-4761-80C4-57070D9D4EDF}" dt="2025-08-25T14:31:24.128" v="1287" actId="26606"/>
          <ac:spMkLst>
            <pc:docMk/>
            <pc:sldMk cId="3457628484" sldId="440"/>
            <ac:spMk id="58" creationId="{8354E4A1-6024-4D18-89EA-EB7EF53D340F}"/>
          </ac:spMkLst>
        </pc:spChg>
        <pc:spChg chg="add del">
          <ac:chgData name="Kendra Mosholder" userId="bf230bea4ef76741" providerId="LiveId" clId="{9A74E2A2-425D-4761-80C4-57070D9D4EDF}" dt="2025-08-25T14:31:24.128" v="1287" actId="26606"/>
          <ac:spMkLst>
            <pc:docMk/>
            <pc:sldMk cId="3457628484" sldId="440"/>
            <ac:spMk id="59" creationId="{184965AF-C953-45C8-BD68-12F8B58810A6}"/>
          </ac:spMkLst>
        </pc:spChg>
        <pc:spChg chg="add del">
          <ac:chgData name="Kendra Mosholder" userId="bf230bea4ef76741" providerId="LiveId" clId="{9A74E2A2-425D-4761-80C4-57070D9D4EDF}" dt="2025-08-25T14:51:29.293" v="1594" actId="26606"/>
          <ac:spMkLst>
            <pc:docMk/>
            <pc:sldMk cId="3457628484" sldId="440"/>
            <ac:spMk id="64" creationId="{7A08E557-10DB-421A-876E-1AE58F8E07C4}"/>
          </ac:spMkLst>
        </pc:spChg>
        <pc:spChg chg="add del">
          <ac:chgData name="Kendra Mosholder" userId="bf230bea4ef76741" providerId="LiveId" clId="{9A74E2A2-425D-4761-80C4-57070D9D4EDF}" dt="2025-08-25T14:51:29.293" v="1594" actId="26606"/>
          <ac:spMkLst>
            <pc:docMk/>
            <pc:sldMk cId="3457628484" sldId="440"/>
            <ac:spMk id="66" creationId="{B4F6DD5F-8937-4B3E-911F-EB7A7D399CD3}"/>
          </ac:spMkLst>
        </pc:spChg>
        <pc:spChg chg="add del">
          <ac:chgData name="Kendra Mosholder" userId="bf230bea4ef76741" providerId="LiveId" clId="{9A74E2A2-425D-4761-80C4-57070D9D4EDF}" dt="2025-08-25T14:51:29.293" v="1594" actId="26606"/>
          <ac:spMkLst>
            <pc:docMk/>
            <pc:sldMk cId="3457628484" sldId="440"/>
            <ac:spMk id="70" creationId="{EA62355F-6041-49B6-9ADE-ADA617C2A009}"/>
          </ac:spMkLst>
        </pc:spChg>
        <pc:spChg chg="add">
          <ac:chgData name="Kendra Mosholder" userId="bf230bea4ef76741" providerId="LiveId" clId="{9A74E2A2-425D-4761-80C4-57070D9D4EDF}" dt="2025-08-25T14:31:24.128" v="1287" actId="26606"/>
          <ac:spMkLst>
            <pc:docMk/>
            <pc:sldMk cId="3457628484" sldId="440"/>
            <ac:spMk id="72" creationId="{FA36BA93-6E64-4A0E-B2C4-34541F1750A8}"/>
          </ac:spMkLst>
        </pc:spChg>
        <pc:spChg chg="add">
          <ac:chgData name="Kendra Mosholder" userId="bf230bea4ef76741" providerId="LiveId" clId="{9A74E2A2-425D-4761-80C4-57070D9D4EDF}" dt="2025-08-25T14:51:29.293" v="1594" actId="26606"/>
          <ac:spMkLst>
            <pc:docMk/>
            <pc:sldMk cId="3457628484" sldId="440"/>
            <ac:spMk id="77" creationId="{7A08E557-10DB-421A-876E-1AE58F8E07C4}"/>
          </ac:spMkLst>
        </pc:spChg>
        <pc:spChg chg="add">
          <ac:chgData name="Kendra Mosholder" userId="bf230bea4ef76741" providerId="LiveId" clId="{9A74E2A2-425D-4761-80C4-57070D9D4EDF}" dt="2025-08-25T14:51:29.293" v="1594" actId="26606"/>
          <ac:spMkLst>
            <pc:docMk/>
            <pc:sldMk cId="3457628484" sldId="440"/>
            <ac:spMk id="79" creationId="{0FF30AE3-5A36-4C87-A232-1BB2380AE7A0}"/>
          </ac:spMkLst>
        </pc:spChg>
        <pc:spChg chg="add">
          <ac:chgData name="Kendra Mosholder" userId="bf230bea4ef76741" providerId="LiveId" clId="{9A74E2A2-425D-4761-80C4-57070D9D4EDF}" dt="2025-08-25T14:51:29.293" v="1594" actId="26606"/>
          <ac:spMkLst>
            <pc:docMk/>
            <pc:sldMk cId="3457628484" sldId="440"/>
            <ac:spMk id="81" creationId="{A525B5FF-E13A-45B8-AE8F-C24F2DD7DC31}"/>
          </ac:spMkLst>
        </pc:spChg>
        <pc:spChg chg="add">
          <ac:chgData name="Kendra Mosholder" userId="bf230bea4ef76741" providerId="LiveId" clId="{9A74E2A2-425D-4761-80C4-57070D9D4EDF}" dt="2025-08-25T14:51:29.293" v="1594" actId="26606"/>
          <ac:spMkLst>
            <pc:docMk/>
            <pc:sldMk cId="3457628484" sldId="440"/>
            <ac:spMk id="83" creationId="{5A23B282-46D3-4D08-AA8B-B34C55AD43AE}"/>
          </ac:spMkLst>
        </pc:spChg>
        <pc:spChg chg="add">
          <ac:chgData name="Kendra Mosholder" userId="bf230bea4ef76741" providerId="LiveId" clId="{9A74E2A2-425D-4761-80C4-57070D9D4EDF}" dt="2025-08-25T14:51:29.293" v="1594" actId="26606"/>
          <ac:spMkLst>
            <pc:docMk/>
            <pc:sldMk cId="3457628484" sldId="440"/>
            <ac:spMk id="85" creationId="{9309C63A-BB43-4695-A368-9B4D722F1387}"/>
          </ac:spMkLst>
        </pc:spChg>
        <pc:picChg chg="add mod">
          <ac:chgData name="Kendra Mosholder" userId="bf230bea4ef76741" providerId="LiveId" clId="{9A74E2A2-425D-4761-80C4-57070D9D4EDF}" dt="2025-08-25T15:28:07.248" v="1792" actId="1076"/>
          <ac:picMkLst>
            <pc:docMk/>
            <pc:sldMk cId="3457628484" sldId="440"/>
            <ac:picMk id="8" creationId="{B8A09397-9F58-D3BE-8DD2-2EFBFBCE99E0}"/>
          </ac:picMkLst>
        </pc:picChg>
      </pc:sldChg>
      <pc:sldChg chg="addSp delSp modSp mod ord setBg modClrScheme delDesignElem chgLayout modNotesTx">
        <pc:chgData name="Kendra Mosholder" userId="bf230bea4ef76741" providerId="LiveId" clId="{9A74E2A2-425D-4761-80C4-57070D9D4EDF}" dt="2025-08-25T15:25:14.947" v="1765" actId="14100"/>
        <pc:sldMkLst>
          <pc:docMk/>
          <pc:sldMk cId="2470345671" sldId="441"/>
        </pc:sldMkLst>
        <pc:spChg chg="mod ord">
          <ac:chgData name="Kendra Mosholder" userId="bf230bea4ef76741" providerId="LiveId" clId="{9A74E2A2-425D-4761-80C4-57070D9D4EDF}" dt="2025-08-25T14:24:30.469" v="1199" actId="26606"/>
          <ac:spMkLst>
            <pc:docMk/>
            <pc:sldMk cId="2470345671" sldId="441"/>
            <ac:spMk id="2" creationId="{17DE2532-F4A7-30E2-0525-1FF82D28A315}"/>
          </ac:spMkLst>
        </pc:spChg>
        <pc:spChg chg="mod ord">
          <ac:chgData name="Kendra Mosholder" userId="bf230bea4ef76741" providerId="LiveId" clId="{9A74E2A2-425D-4761-80C4-57070D9D4EDF}" dt="2025-08-25T14:27:47.995" v="1257" actId="14100"/>
          <ac:spMkLst>
            <pc:docMk/>
            <pc:sldMk cId="2470345671" sldId="441"/>
            <ac:spMk id="3" creationId="{68C2EC19-A157-8389-07DB-650659081F52}"/>
          </ac:spMkLst>
        </pc:spChg>
        <pc:spChg chg="add del mod">
          <ac:chgData name="Kendra Mosholder" userId="bf230bea4ef76741" providerId="LiveId" clId="{9A74E2A2-425D-4761-80C4-57070D9D4EDF}" dt="2025-08-25T14:53:10.902" v="1612" actId="207"/>
          <ac:spMkLst>
            <pc:docMk/>
            <pc:sldMk cId="2470345671" sldId="441"/>
            <ac:spMk id="4" creationId="{C5BAF33E-EC80-A2CC-49BE-86B9642EAA1E}"/>
          </ac:spMkLst>
        </pc:spChg>
        <pc:spChg chg="add del">
          <ac:chgData name="Kendra Mosholder" userId="bf230bea4ef76741" providerId="LiveId" clId="{9A74E2A2-425D-4761-80C4-57070D9D4EDF}" dt="2025-08-25T14:24:23.423" v="1198" actId="700"/>
          <ac:spMkLst>
            <pc:docMk/>
            <pc:sldMk cId="2470345671" sldId="441"/>
            <ac:spMk id="22" creationId="{7A08E557-10DB-421A-876E-1AE58F8E07C4}"/>
          </ac:spMkLst>
        </pc:spChg>
        <pc:spChg chg="add del">
          <ac:chgData name="Kendra Mosholder" userId="bf230bea4ef76741" providerId="LiveId" clId="{9A74E2A2-425D-4761-80C4-57070D9D4EDF}" dt="2025-08-25T14:24:23.423" v="1198" actId="700"/>
          <ac:spMkLst>
            <pc:docMk/>
            <pc:sldMk cId="2470345671" sldId="441"/>
            <ac:spMk id="23" creationId="{6AE74EBA-D2C0-48AE-BC45-68F2A5D40999}"/>
          </ac:spMkLst>
        </pc:spChg>
        <pc:spChg chg="add del">
          <ac:chgData name="Kendra Mosholder" userId="bf230bea4ef76741" providerId="LiveId" clId="{9A74E2A2-425D-4761-80C4-57070D9D4EDF}" dt="2025-08-25T14:24:23.423" v="1198" actId="700"/>
          <ac:spMkLst>
            <pc:docMk/>
            <pc:sldMk cId="2470345671" sldId="441"/>
            <ac:spMk id="24" creationId="{FB26DDCB-14E3-4156-835C-B9A6A4300C78}"/>
          </ac:spMkLst>
        </pc:spChg>
        <pc:spChg chg="add del">
          <ac:chgData name="Kendra Mosholder" userId="bf230bea4ef76741" providerId="LiveId" clId="{9A74E2A2-425D-4761-80C4-57070D9D4EDF}" dt="2025-08-25T14:24:23.423" v="1198" actId="700"/>
          <ac:spMkLst>
            <pc:docMk/>
            <pc:sldMk cId="2470345671" sldId="441"/>
            <ac:spMk id="25" creationId="{83299DC6-FC4C-47A5-B9DE-DD3011E19401}"/>
          </ac:spMkLst>
        </pc:spChg>
        <pc:spChg chg="add del">
          <ac:chgData name="Kendra Mosholder" userId="bf230bea4ef76741" providerId="LiveId" clId="{9A74E2A2-425D-4761-80C4-57070D9D4EDF}" dt="2025-08-25T14:24:23.423" v="1198" actId="700"/>
          <ac:spMkLst>
            <pc:docMk/>
            <pc:sldMk cId="2470345671" sldId="441"/>
            <ac:spMk id="26" creationId="{A455CAC4-59BE-4CCB-9569-D2A1AAA3AD65}"/>
          </ac:spMkLst>
        </pc:spChg>
        <pc:spChg chg="add">
          <ac:chgData name="Kendra Mosholder" userId="bf230bea4ef76741" providerId="LiveId" clId="{9A74E2A2-425D-4761-80C4-57070D9D4EDF}" dt="2025-08-25T14:24:30.469" v="1199" actId="26606"/>
          <ac:spMkLst>
            <pc:docMk/>
            <pc:sldMk cId="2470345671" sldId="441"/>
            <ac:spMk id="32" creationId="{280E4338-08DA-4872-90B0-8A5F96ADF1A5}"/>
          </ac:spMkLst>
        </pc:spChg>
        <pc:spChg chg="add">
          <ac:chgData name="Kendra Mosholder" userId="bf230bea4ef76741" providerId="LiveId" clId="{9A74E2A2-425D-4761-80C4-57070D9D4EDF}" dt="2025-08-25T14:24:30.469" v="1199" actId="26606"/>
          <ac:spMkLst>
            <pc:docMk/>
            <pc:sldMk cId="2470345671" sldId="441"/>
            <ac:spMk id="34" creationId="{05A97896-00E1-4EAF-86AF-CAEE0E99F88C}"/>
          </ac:spMkLst>
        </pc:spChg>
        <pc:spChg chg="add">
          <ac:chgData name="Kendra Mosholder" userId="bf230bea4ef76741" providerId="LiveId" clId="{9A74E2A2-425D-4761-80C4-57070D9D4EDF}" dt="2025-08-25T14:24:30.469" v="1199" actId="26606"/>
          <ac:spMkLst>
            <pc:docMk/>
            <pc:sldMk cId="2470345671" sldId="441"/>
            <ac:spMk id="36" creationId="{3A0DE605-9FA9-43F7-9040-576E3AF4A4E3}"/>
          </ac:spMkLst>
        </pc:spChg>
        <pc:spChg chg="add">
          <ac:chgData name="Kendra Mosholder" userId="bf230bea4ef76741" providerId="LiveId" clId="{9A74E2A2-425D-4761-80C4-57070D9D4EDF}" dt="2025-08-25T14:24:30.469" v="1199" actId="26606"/>
          <ac:spMkLst>
            <pc:docMk/>
            <pc:sldMk cId="2470345671" sldId="441"/>
            <ac:spMk id="38" creationId="{03BDBF61-EA98-4376-AA6B-83854BD341B8}"/>
          </ac:spMkLst>
        </pc:spChg>
        <pc:graphicFrameChg chg="add mod ord modGraphic">
          <ac:chgData name="Kendra Mosholder" userId="bf230bea4ef76741" providerId="LiveId" clId="{9A74E2A2-425D-4761-80C4-57070D9D4EDF}" dt="2025-08-25T15:25:14.947" v="1765" actId="14100"/>
          <ac:graphicFrameMkLst>
            <pc:docMk/>
            <pc:sldMk cId="2470345671" sldId="441"/>
            <ac:graphicFrameMk id="27" creationId="{51FE5665-3CA9-874F-CC97-441A9C1900B8}"/>
          </ac:graphicFrameMkLst>
        </pc:graphicFrameChg>
      </pc:sldChg>
      <pc:sldChg chg="addSp delSp modSp mod setBg modClrScheme delDesignElem chgLayout modNotesTx">
        <pc:chgData name="Kendra Mosholder" userId="bf230bea4ef76741" providerId="LiveId" clId="{9A74E2A2-425D-4761-80C4-57070D9D4EDF}" dt="2025-08-25T15:07:48.797" v="1687" actId="1076"/>
        <pc:sldMkLst>
          <pc:docMk/>
          <pc:sldMk cId="3421864832" sldId="442"/>
        </pc:sldMkLst>
        <pc:spChg chg="mod ord">
          <ac:chgData name="Kendra Mosholder" userId="bf230bea4ef76741" providerId="LiveId" clId="{9A74E2A2-425D-4761-80C4-57070D9D4EDF}" dt="2025-08-25T15:06:15.995" v="1678" actId="700"/>
          <ac:spMkLst>
            <pc:docMk/>
            <pc:sldMk cId="3421864832" sldId="442"/>
            <ac:spMk id="2" creationId="{DFEF2AD9-EC94-1F3D-3B79-64938E47AD43}"/>
          </ac:spMkLst>
        </pc:spChg>
        <pc:spChg chg="mod ord">
          <ac:chgData name="Kendra Mosholder" userId="bf230bea4ef76741" providerId="LiveId" clId="{9A74E2A2-425D-4761-80C4-57070D9D4EDF}" dt="2025-08-25T15:06:15.995" v="1678" actId="700"/>
          <ac:spMkLst>
            <pc:docMk/>
            <pc:sldMk cId="3421864832" sldId="442"/>
            <ac:spMk id="3" creationId="{4F465791-02C3-85CB-EC2D-AE1D097AD894}"/>
          </ac:spMkLst>
        </pc:spChg>
        <pc:spChg chg="add del mod ord">
          <ac:chgData name="Kendra Mosholder" userId="bf230bea4ef76741" providerId="LiveId" clId="{9A74E2A2-425D-4761-80C4-57070D9D4EDF}" dt="2025-08-25T15:07:42.396" v="1685" actId="14100"/>
          <ac:spMkLst>
            <pc:docMk/>
            <pc:sldMk cId="3421864832" sldId="442"/>
            <ac:spMk id="6" creationId="{D8C3F3E7-232A-F304-2A62-B6200ADFD3F4}"/>
          </ac:spMkLst>
        </pc:spChg>
        <pc:spChg chg="add del">
          <ac:chgData name="Kendra Mosholder" userId="bf230bea4ef76741" providerId="LiveId" clId="{9A74E2A2-425D-4761-80C4-57070D9D4EDF}" dt="2025-08-25T15:06:15.995" v="1678" actId="700"/>
          <ac:spMkLst>
            <pc:docMk/>
            <pc:sldMk cId="3421864832" sldId="442"/>
            <ac:spMk id="12" creationId="{7A08E557-10DB-421A-876E-1AE58F8E07C4}"/>
          </ac:spMkLst>
        </pc:spChg>
        <pc:spChg chg="add del">
          <ac:chgData name="Kendra Mosholder" userId="bf230bea4ef76741" providerId="LiveId" clId="{9A74E2A2-425D-4761-80C4-57070D9D4EDF}" dt="2025-08-25T15:06:15.995" v="1678" actId="700"/>
          <ac:spMkLst>
            <pc:docMk/>
            <pc:sldMk cId="3421864832" sldId="442"/>
            <ac:spMk id="14" creationId="{0FF30AE3-5A36-4C87-A232-1BB2380AE7A0}"/>
          </ac:spMkLst>
        </pc:spChg>
        <pc:spChg chg="add del">
          <ac:chgData name="Kendra Mosholder" userId="bf230bea4ef76741" providerId="LiveId" clId="{9A74E2A2-425D-4761-80C4-57070D9D4EDF}" dt="2025-08-25T15:06:15.995" v="1678" actId="700"/>
          <ac:spMkLst>
            <pc:docMk/>
            <pc:sldMk cId="3421864832" sldId="442"/>
            <ac:spMk id="16" creationId="{E9621A52-88CD-4B49-A58B-BEF9A39CC304}"/>
          </ac:spMkLst>
        </pc:spChg>
        <pc:spChg chg="add del">
          <ac:chgData name="Kendra Mosholder" userId="bf230bea4ef76741" providerId="LiveId" clId="{9A74E2A2-425D-4761-80C4-57070D9D4EDF}" dt="2025-08-25T15:06:15.995" v="1678" actId="700"/>
          <ac:spMkLst>
            <pc:docMk/>
            <pc:sldMk cId="3421864832" sldId="442"/>
            <ac:spMk id="18" creationId="{C1C7E7A1-91C8-4555-9917-CA8A58A8C37D}"/>
          </ac:spMkLst>
        </pc:spChg>
        <pc:spChg chg="add del">
          <ac:chgData name="Kendra Mosholder" userId="bf230bea4ef76741" providerId="LiveId" clId="{9A74E2A2-425D-4761-80C4-57070D9D4EDF}" dt="2025-08-25T15:06:15.995" v="1678" actId="700"/>
          <ac:spMkLst>
            <pc:docMk/>
            <pc:sldMk cId="3421864832" sldId="442"/>
            <ac:spMk id="20" creationId="{BE861055-2EAB-429E-B867-4869568A11EF}"/>
          </ac:spMkLst>
        </pc:spChg>
        <pc:spChg chg="add del">
          <ac:chgData name="Kendra Mosholder" userId="bf230bea4ef76741" providerId="LiveId" clId="{9A74E2A2-425D-4761-80C4-57070D9D4EDF}" dt="2025-08-25T15:05:39.405" v="1675" actId="26606"/>
          <ac:spMkLst>
            <pc:docMk/>
            <pc:sldMk cId="3421864832" sldId="442"/>
            <ac:spMk id="27" creationId="{FBA4298C-3B35-4490-B20E-FE53B856100B}"/>
          </ac:spMkLst>
        </pc:spChg>
        <pc:spChg chg="add del">
          <ac:chgData name="Kendra Mosholder" userId="bf230bea4ef76741" providerId="LiveId" clId="{9A74E2A2-425D-4761-80C4-57070D9D4EDF}" dt="2025-08-25T15:05:39.405" v="1675" actId="26606"/>
          <ac:spMkLst>
            <pc:docMk/>
            <pc:sldMk cId="3421864832" sldId="442"/>
            <ac:spMk id="29" creationId="{97747F40-F9BD-47EC-AE13-27CA7BBEF927}"/>
          </ac:spMkLst>
        </pc:spChg>
        <pc:graphicFrameChg chg="add del">
          <ac:chgData name="Kendra Mosholder" userId="bf230bea4ef76741" providerId="LiveId" clId="{9A74E2A2-425D-4761-80C4-57070D9D4EDF}" dt="2025-08-25T15:07:16.869" v="1681" actId="26606"/>
          <ac:graphicFrameMkLst>
            <pc:docMk/>
            <pc:sldMk cId="3421864832" sldId="442"/>
            <ac:graphicFrameMk id="22" creationId="{4B771E1C-7B78-3FFC-6EAA-9A406EAAED68}"/>
          </ac:graphicFrameMkLst>
        </pc:graphicFrameChg>
        <pc:picChg chg="add mod ord">
          <ac:chgData name="Kendra Mosholder" userId="bf230bea4ef76741" providerId="LiveId" clId="{9A74E2A2-425D-4761-80C4-57070D9D4EDF}" dt="2025-08-25T15:07:48.797" v="1687" actId="1076"/>
          <ac:picMkLst>
            <pc:docMk/>
            <pc:sldMk cId="3421864832" sldId="442"/>
            <ac:picMk id="7" creationId="{FD37D660-8BD1-E988-9CD1-EACB9EB9D87C}"/>
          </ac:picMkLst>
        </pc:picChg>
      </pc:sldChg>
      <pc:sldChg chg="addSp delSp modSp mod setBg modNotesTx">
        <pc:chgData name="Kendra Mosholder" userId="bf230bea4ef76741" providerId="LiveId" clId="{9A74E2A2-425D-4761-80C4-57070D9D4EDF}" dt="2025-08-25T15:22:35.176" v="1753" actId="1076"/>
        <pc:sldMkLst>
          <pc:docMk/>
          <pc:sldMk cId="4154249392" sldId="443"/>
        </pc:sldMkLst>
        <pc:spChg chg="mod">
          <ac:chgData name="Kendra Mosholder" userId="bf230bea4ef76741" providerId="LiveId" clId="{9A74E2A2-425D-4761-80C4-57070D9D4EDF}" dt="2025-08-25T14:38:42.168" v="1335" actId="26606"/>
          <ac:spMkLst>
            <pc:docMk/>
            <pc:sldMk cId="4154249392" sldId="443"/>
            <ac:spMk id="2" creationId="{71E04509-99F0-B7A3-5C7A-C5A63504613A}"/>
          </ac:spMkLst>
        </pc:spChg>
        <pc:spChg chg="mod">
          <ac:chgData name="Kendra Mosholder" userId="bf230bea4ef76741" providerId="LiveId" clId="{9A74E2A2-425D-4761-80C4-57070D9D4EDF}" dt="2025-08-25T14:38:42.168" v="1335" actId="26606"/>
          <ac:spMkLst>
            <pc:docMk/>
            <pc:sldMk cId="4154249392" sldId="443"/>
            <ac:spMk id="3" creationId="{B1945D54-A284-835B-B949-4F6D36F3825F}"/>
          </ac:spMkLst>
        </pc:spChg>
        <pc:spChg chg="add del mod">
          <ac:chgData name="Kendra Mosholder" userId="bf230bea4ef76741" providerId="LiveId" clId="{9A74E2A2-425D-4761-80C4-57070D9D4EDF}" dt="2025-08-25T14:38:14.086" v="1332" actId="26606"/>
          <ac:spMkLst>
            <pc:docMk/>
            <pc:sldMk cId="4154249392" sldId="443"/>
            <ac:spMk id="4" creationId="{89D80981-6211-B9EF-9A10-4D4B043758C4}"/>
          </ac:spMkLst>
        </pc:spChg>
        <pc:spChg chg="add del">
          <ac:chgData name="Kendra Mosholder" userId="bf230bea4ef76741" providerId="LiveId" clId="{9A74E2A2-425D-4761-80C4-57070D9D4EDF}" dt="2025-08-25T14:37:36.425" v="1330" actId="26606"/>
          <ac:spMkLst>
            <pc:docMk/>
            <pc:sldMk cId="4154249392" sldId="443"/>
            <ac:spMk id="12" creationId="{7A08E557-10DB-421A-876E-1AE58F8E07C4}"/>
          </ac:spMkLst>
        </pc:spChg>
        <pc:spChg chg="add del">
          <ac:chgData name="Kendra Mosholder" userId="bf230bea4ef76741" providerId="LiveId" clId="{9A74E2A2-425D-4761-80C4-57070D9D4EDF}" dt="2025-08-25T14:37:36.425" v="1330" actId="26606"/>
          <ac:spMkLst>
            <pc:docMk/>
            <pc:sldMk cId="4154249392" sldId="443"/>
            <ac:spMk id="14" creationId="{6ACA6F80-D392-A64E-3CF8-F28F1CCEE67B}"/>
          </ac:spMkLst>
        </pc:spChg>
        <pc:spChg chg="add del">
          <ac:chgData name="Kendra Mosholder" userId="bf230bea4ef76741" providerId="LiveId" clId="{9A74E2A2-425D-4761-80C4-57070D9D4EDF}" dt="2025-08-25T14:37:36.425" v="1330" actId="26606"/>
          <ac:spMkLst>
            <pc:docMk/>
            <pc:sldMk cId="4154249392" sldId="443"/>
            <ac:spMk id="16" creationId="{10D333AB-F4DE-C9A2-99A5-DC0AD7DE7AAD}"/>
          </ac:spMkLst>
        </pc:spChg>
        <pc:spChg chg="add del">
          <ac:chgData name="Kendra Mosholder" userId="bf230bea4ef76741" providerId="LiveId" clId="{9A74E2A2-425D-4761-80C4-57070D9D4EDF}" dt="2025-08-25T14:38:42.168" v="1335" actId="26606"/>
          <ac:spMkLst>
            <pc:docMk/>
            <pc:sldMk cId="4154249392" sldId="443"/>
            <ac:spMk id="22" creationId="{7A08E557-10DB-421A-876E-1AE58F8E07C4}"/>
          </ac:spMkLst>
        </pc:spChg>
        <pc:spChg chg="add del">
          <ac:chgData name="Kendra Mosholder" userId="bf230bea4ef76741" providerId="LiveId" clId="{9A74E2A2-425D-4761-80C4-57070D9D4EDF}" dt="2025-08-25T14:38:42.168" v="1335" actId="26606"/>
          <ac:spMkLst>
            <pc:docMk/>
            <pc:sldMk cId="4154249392" sldId="443"/>
            <ac:spMk id="24" creationId="{6ACA6F80-D392-A64E-3CF8-F28F1CCEE67B}"/>
          </ac:spMkLst>
        </pc:spChg>
        <pc:spChg chg="add del">
          <ac:chgData name="Kendra Mosholder" userId="bf230bea4ef76741" providerId="LiveId" clId="{9A74E2A2-425D-4761-80C4-57070D9D4EDF}" dt="2025-08-25T14:38:42.168" v="1335" actId="26606"/>
          <ac:spMkLst>
            <pc:docMk/>
            <pc:sldMk cId="4154249392" sldId="443"/>
            <ac:spMk id="26" creationId="{10D333AB-F4DE-C9A2-99A5-DC0AD7DE7AAD}"/>
          </ac:spMkLst>
        </pc:spChg>
        <pc:spChg chg="add del">
          <ac:chgData name="Kendra Mosholder" userId="bf230bea4ef76741" providerId="LiveId" clId="{9A74E2A2-425D-4761-80C4-57070D9D4EDF}" dt="2025-08-25T15:09:02.367" v="1688" actId="26606"/>
          <ac:spMkLst>
            <pc:docMk/>
            <pc:sldMk cId="4154249392" sldId="443"/>
            <ac:spMk id="33" creationId="{7A08E557-10DB-421A-876E-1AE58F8E07C4}"/>
          </ac:spMkLst>
        </pc:spChg>
        <pc:spChg chg="add del">
          <ac:chgData name="Kendra Mosholder" userId="bf230bea4ef76741" providerId="LiveId" clId="{9A74E2A2-425D-4761-80C4-57070D9D4EDF}" dt="2025-08-25T15:09:02.367" v="1688" actId="26606"/>
          <ac:spMkLst>
            <pc:docMk/>
            <pc:sldMk cId="4154249392" sldId="443"/>
            <ac:spMk id="35" creationId="{8354E4A1-6024-4D18-89EA-EB7EF53D340F}"/>
          </ac:spMkLst>
        </pc:spChg>
        <pc:spChg chg="add del">
          <ac:chgData name="Kendra Mosholder" userId="bf230bea4ef76741" providerId="LiveId" clId="{9A74E2A2-425D-4761-80C4-57070D9D4EDF}" dt="2025-08-25T15:09:02.367" v="1688" actId="26606"/>
          <ac:spMkLst>
            <pc:docMk/>
            <pc:sldMk cId="4154249392" sldId="443"/>
            <ac:spMk id="37" creationId="{184965AF-C953-45C8-BD68-12F8B58810A6}"/>
          </ac:spMkLst>
        </pc:spChg>
        <pc:spChg chg="add del">
          <ac:chgData name="Kendra Mosholder" userId="bf230bea4ef76741" providerId="LiveId" clId="{9A74E2A2-425D-4761-80C4-57070D9D4EDF}" dt="2025-08-25T15:09:02.367" v="1688" actId="26606"/>
          <ac:spMkLst>
            <pc:docMk/>
            <pc:sldMk cId="4154249392" sldId="443"/>
            <ac:spMk id="39" creationId="{2DECE677-C1FD-4829-8D4A-3C19A04A3659}"/>
          </ac:spMkLst>
        </pc:spChg>
        <pc:spChg chg="add">
          <ac:chgData name="Kendra Mosholder" userId="bf230bea4ef76741" providerId="LiveId" clId="{9A74E2A2-425D-4761-80C4-57070D9D4EDF}" dt="2025-08-25T15:09:02.367" v="1688" actId="26606"/>
          <ac:spMkLst>
            <pc:docMk/>
            <pc:sldMk cId="4154249392" sldId="443"/>
            <ac:spMk id="44" creationId="{7A08E557-10DB-421A-876E-1AE58F8E07C4}"/>
          </ac:spMkLst>
        </pc:spChg>
        <pc:spChg chg="add">
          <ac:chgData name="Kendra Mosholder" userId="bf230bea4ef76741" providerId="LiveId" clId="{9A74E2A2-425D-4761-80C4-57070D9D4EDF}" dt="2025-08-25T15:09:02.367" v="1688" actId="26606"/>
          <ac:spMkLst>
            <pc:docMk/>
            <pc:sldMk cId="4154249392" sldId="443"/>
            <ac:spMk id="46" creationId="{8354E4A1-6024-4D18-89EA-EB7EF53D340F}"/>
          </ac:spMkLst>
        </pc:spChg>
        <pc:spChg chg="add">
          <ac:chgData name="Kendra Mosholder" userId="bf230bea4ef76741" providerId="LiveId" clId="{9A74E2A2-425D-4761-80C4-57070D9D4EDF}" dt="2025-08-25T15:09:02.367" v="1688" actId="26606"/>
          <ac:spMkLst>
            <pc:docMk/>
            <pc:sldMk cId="4154249392" sldId="443"/>
            <ac:spMk id="48" creationId="{184965AF-C953-45C8-BD68-12F8B58810A6}"/>
          </ac:spMkLst>
        </pc:spChg>
        <pc:spChg chg="add">
          <ac:chgData name="Kendra Mosholder" userId="bf230bea4ef76741" providerId="LiveId" clId="{9A74E2A2-425D-4761-80C4-57070D9D4EDF}" dt="2025-08-25T15:09:02.367" v="1688" actId="26606"/>
          <ac:spMkLst>
            <pc:docMk/>
            <pc:sldMk cId="4154249392" sldId="443"/>
            <ac:spMk id="50" creationId="{2DECE677-C1FD-4829-8D4A-3C19A04A3659}"/>
          </ac:spMkLst>
        </pc:spChg>
        <pc:graphicFrameChg chg="add mod modGraphic">
          <ac:chgData name="Kendra Mosholder" userId="bf230bea4ef76741" providerId="LiveId" clId="{9A74E2A2-425D-4761-80C4-57070D9D4EDF}" dt="2025-08-25T15:22:26.952" v="1751" actId="255"/>
          <ac:graphicFrameMkLst>
            <pc:docMk/>
            <pc:sldMk cId="4154249392" sldId="443"/>
            <ac:graphicFrameMk id="28" creationId="{7E3B0068-B1DE-932B-953D-8982049747FF}"/>
          </ac:graphicFrameMkLst>
        </pc:graphicFrameChg>
        <pc:picChg chg="add mod ord">
          <ac:chgData name="Kendra Mosholder" userId="bf230bea4ef76741" providerId="LiveId" clId="{9A74E2A2-425D-4761-80C4-57070D9D4EDF}" dt="2025-08-25T15:22:35.176" v="1753" actId="1076"/>
          <ac:picMkLst>
            <pc:docMk/>
            <pc:sldMk cId="4154249392" sldId="443"/>
            <ac:picMk id="17" creationId="{4709AA20-9BA7-452D-3DC4-AB8C55CEEBAE}"/>
          </ac:picMkLst>
        </pc:picChg>
      </pc:sldChg>
      <pc:sldChg chg="del">
        <pc:chgData name="Kendra Mosholder" userId="bf230bea4ef76741" providerId="LiveId" clId="{9A74E2A2-425D-4761-80C4-57070D9D4EDF}" dt="2025-08-21T19:29:38.956" v="453" actId="2696"/>
        <pc:sldMkLst>
          <pc:docMk/>
          <pc:sldMk cId="248113133" sldId="444"/>
        </pc:sldMkLst>
      </pc:sldChg>
      <pc:sldChg chg="addSp delSp modSp mod setBg">
        <pc:chgData name="Kendra Mosholder" userId="bf230bea4ef76741" providerId="LiveId" clId="{9A74E2A2-425D-4761-80C4-57070D9D4EDF}" dt="2025-08-25T15:20:38.017" v="1743"/>
        <pc:sldMkLst>
          <pc:docMk/>
          <pc:sldMk cId="1748824049" sldId="445"/>
        </pc:sldMkLst>
        <pc:spChg chg="mod">
          <ac:chgData name="Kendra Mosholder" userId="bf230bea4ef76741" providerId="LiveId" clId="{9A74E2A2-425D-4761-80C4-57070D9D4EDF}" dt="2025-08-21T23:51:13.621" v="970" actId="26606"/>
          <ac:spMkLst>
            <pc:docMk/>
            <pc:sldMk cId="1748824049" sldId="445"/>
            <ac:spMk id="3" creationId="{79E97A5F-8A74-2493-9B0C-E5376396F1B7}"/>
          </ac:spMkLst>
        </pc:spChg>
        <pc:spChg chg="mod">
          <ac:chgData name="Kendra Mosholder" userId="bf230bea4ef76741" providerId="LiveId" clId="{9A74E2A2-425D-4761-80C4-57070D9D4EDF}" dt="2025-08-25T15:20:18.897" v="1740" actId="20577"/>
          <ac:spMkLst>
            <pc:docMk/>
            <pc:sldMk cId="1748824049" sldId="445"/>
            <ac:spMk id="4" creationId="{6FB8613F-2883-10AE-89EE-754728CFC72D}"/>
          </ac:spMkLst>
        </pc:spChg>
        <pc:spChg chg="add del mod">
          <ac:chgData name="Kendra Mosholder" userId="bf230bea4ef76741" providerId="LiveId" clId="{9A74E2A2-425D-4761-80C4-57070D9D4EDF}" dt="2025-08-25T14:46:06.043" v="1467" actId="478"/>
          <ac:spMkLst>
            <pc:docMk/>
            <pc:sldMk cId="1748824049" sldId="445"/>
            <ac:spMk id="5" creationId="{DD14D24A-8E46-9796-4E65-BF768B03BEAC}"/>
          </ac:spMkLst>
        </pc:spChg>
        <pc:spChg chg="add del">
          <ac:chgData name="Kendra Mosholder" userId="bf230bea4ef76741" providerId="LiveId" clId="{9A74E2A2-425D-4761-80C4-57070D9D4EDF}" dt="2025-08-25T14:44:04.536" v="1363" actId="26606"/>
          <ac:spMkLst>
            <pc:docMk/>
            <pc:sldMk cId="1748824049" sldId="445"/>
            <ac:spMk id="11" creationId="{7A08E557-10DB-421A-876E-1AE58F8E07C4}"/>
          </ac:spMkLst>
        </pc:spChg>
        <pc:spChg chg="add del">
          <ac:chgData name="Kendra Mosholder" userId="bf230bea4ef76741" providerId="LiveId" clId="{9A74E2A2-425D-4761-80C4-57070D9D4EDF}" dt="2025-08-25T14:44:04.536" v="1363" actId="26606"/>
          <ac:spMkLst>
            <pc:docMk/>
            <pc:sldMk cId="1748824049" sldId="445"/>
            <ac:spMk id="13" creationId="{C4DD10E6-914E-4F17-ABD5-8F016C23EE57}"/>
          </ac:spMkLst>
        </pc:spChg>
        <pc:spChg chg="add del">
          <ac:chgData name="Kendra Mosholder" userId="bf230bea4ef76741" providerId="LiveId" clId="{9A74E2A2-425D-4761-80C4-57070D9D4EDF}" dt="2025-08-25T14:44:04.536" v="1363" actId="26606"/>
          <ac:spMkLst>
            <pc:docMk/>
            <pc:sldMk cId="1748824049" sldId="445"/>
            <ac:spMk id="15" creationId="{F9023182-6D3E-438B-8E1A-DBF47C70D73B}"/>
          </ac:spMkLst>
        </pc:spChg>
        <pc:spChg chg="add del">
          <ac:chgData name="Kendra Mosholder" userId="bf230bea4ef76741" providerId="LiveId" clId="{9A74E2A2-425D-4761-80C4-57070D9D4EDF}" dt="2025-08-25T14:44:04.536" v="1363" actId="26606"/>
          <ac:spMkLst>
            <pc:docMk/>
            <pc:sldMk cId="1748824049" sldId="445"/>
            <ac:spMk id="17" creationId="{66989A7B-378A-4C5A-83D3-92770B761BE4}"/>
          </ac:spMkLst>
        </pc:spChg>
        <pc:spChg chg="add del">
          <ac:chgData name="Kendra Mosholder" userId="bf230bea4ef76741" providerId="LiveId" clId="{9A74E2A2-425D-4761-80C4-57070D9D4EDF}" dt="2025-08-25T14:44:04.536" v="1363" actId="26606"/>
          <ac:spMkLst>
            <pc:docMk/>
            <pc:sldMk cId="1748824049" sldId="445"/>
            <ac:spMk id="19" creationId="{D493E550-6182-46EC-9D62-577FCFBA6037}"/>
          </ac:spMkLst>
        </pc:spChg>
        <pc:spChg chg="add del">
          <ac:chgData name="Kendra Mosholder" userId="bf230bea4ef76741" providerId="LiveId" clId="{9A74E2A2-425D-4761-80C4-57070D9D4EDF}" dt="2025-08-25T15:12:53.810" v="1719" actId="26606"/>
          <ac:spMkLst>
            <pc:docMk/>
            <pc:sldMk cId="1748824049" sldId="445"/>
            <ac:spMk id="24" creationId="{7A08E557-10DB-421A-876E-1AE58F8E07C4}"/>
          </ac:spMkLst>
        </pc:spChg>
        <pc:spChg chg="add del">
          <ac:chgData name="Kendra Mosholder" userId="bf230bea4ef76741" providerId="LiveId" clId="{9A74E2A2-425D-4761-80C4-57070D9D4EDF}" dt="2025-08-25T15:12:53.810" v="1719" actId="26606"/>
          <ac:spMkLst>
            <pc:docMk/>
            <pc:sldMk cId="1748824049" sldId="445"/>
            <ac:spMk id="26" creationId="{6AE74EBA-D2C0-48AE-BC45-68F2A5D40999}"/>
          </ac:spMkLst>
        </pc:spChg>
        <pc:spChg chg="add del">
          <ac:chgData name="Kendra Mosholder" userId="bf230bea4ef76741" providerId="LiveId" clId="{9A74E2A2-425D-4761-80C4-57070D9D4EDF}" dt="2025-08-25T15:12:53.810" v="1719" actId="26606"/>
          <ac:spMkLst>
            <pc:docMk/>
            <pc:sldMk cId="1748824049" sldId="445"/>
            <ac:spMk id="28" creationId="{FB26DDCB-14E3-4156-835C-B9A6A4300C78}"/>
          </ac:spMkLst>
        </pc:spChg>
        <pc:spChg chg="add del">
          <ac:chgData name="Kendra Mosholder" userId="bf230bea4ef76741" providerId="LiveId" clId="{9A74E2A2-425D-4761-80C4-57070D9D4EDF}" dt="2025-08-25T15:12:53.810" v="1719" actId="26606"/>
          <ac:spMkLst>
            <pc:docMk/>
            <pc:sldMk cId="1748824049" sldId="445"/>
            <ac:spMk id="30" creationId="{83299DC6-FC4C-47A5-B9DE-DD3011E19401}"/>
          </ac:spMkLst>
        </pc:spChg>
        <pc:spChg chg="add del">
          <ac:chgData name="Kendra Mosholder" userId="bf230bea4ef76741" providerId="LiveId" clId="{9A74E2A2-425D-4761-80C4-57070D9D4EDF}" dt="2025-08-25T15:12:53.810" v="1719" actId="26606"/>
          <ac:spMkLst>
            <pc:docMk/>
            <pc:sldMk cId="1748824049" sldId="445"/>
            <ac:spMk id="32" creationId="{A455CAC4-59BE-4CCB-9569-D2A1AAA3AD65}"/>
          </ac:spMkLst>
        </pc:spChg>
        <pc:spChg chg="add del">
          <ac:chgData name="Kendra Mosholder" userId="bf230bea4ef76741" providerId="LiveId" clId="{9A74E2A2-425D-4761-80C4-57070D9D4EDF}" dt="2025-08-25T15:11:24.101" v="1700" actId="26606"/>
          <ac:spMkLst>
            <pc:docMk/>
            <pc:sldMk cId="1748824049" sldId="445"/>
            <ac:spMk id="37" creationId="{7A08E557-10DB-421A-876E-1AE58F8E07C4}"/>
          </ac:spMkLst>
        </pc:spChg>
        <pc:spChg chg="add del">
          <ac:chgData name="Kendra Mosholder" userId="bf230bea4ef76741" providerId="LiveId" clId="{9A74E2A2-425D-4761-80C4-57070D9D4EDF}" dt="2025-08-25T15:11:24.101" v="1700" actId="26606"/>
          <ac:spMkLst>
            <pc:docMk/>
            <pc:sldMk cId="1748824049" sldId="445"/>
            <ac:spMk id="39" creationId="{C4DD10E6-914E-4F17-ABD5-8F016C23EE57}"/>
          </ac:spMkLst>
        </pc:spChg>
        <pc:spChg chg="del">
          <ac:chgData name="Kendra Mosholder" userId="bf230bea4ef76741" providerId="LiveId" clId="{9A74E2A2-425D-4761-80C4-57070D9D4EDF}" dt="2025-08-25T15:11:24.101" v="1700" actId="26606"/>
          <ac:spMkLst>
            <pc:docMk/>
            <pc:sldMk cId="1748824049" sldId="445"/>
            <ac:spMk id="41" creationId="{F9023182-6D3E-438B-8E1A-DBF47C70D73B}"/>
          </ac:spMkLst>
        </pc:spChg>
        <pc:spChg chg="add del">
          <ac:chgData name="Kendra Mosholder" userId="bf230bea4ef76741" providerId="LiveId" clId="{9A74E2A2-425D-4761-80C4-57070D9D4EDF}" dt="2025-08-25T15:11:24.101" v="1700" actId="26606"/>
          <ac:spMkLst>
            <pc:docMk/>
            <pc:sldMk cId="1748824049" sldId="445"/>
            <ac:spMk id="43" creationId="{66989A7B-378A-4C5A-83D3-92770B761BE4}"/>
          </ac:spMkLst>
        </pc:spChg>
        <pc:spChg chg="add del">
          <ac:chgData name="Kendra Mosholder" userId="bf230bea4ef76741" providerId="LiveId" clId="{9A74E2A2-425D-4761-80C4-57070D9D4EDF}" dt="2025-08-25T15:11:24.101" v="1700" actId="26606"/>
          <ac:spMkLst>
            <pc:docMk/>
            <pc:sldMk cId="1748824049" sldId="445"/>
            <ac:spMk id="45" creationId="{D493E550-6182-46EC-9D62-577FCFBA6037}"/>
          </ac:spMkLst>
        </pc:spChg>
        <pc:spChg chg="add del">
          <ac:chgData name="Kendra Mosholder" userId="bf230bea4ef76741" providerId="LiveId" clId="{9A74E2A2-425D-4761-80C4-57070D9D4EDF}" dt="2025-08-25T15:12:53.810" v="1719" actId="26606"/>
          <ac:spMkLst>
            <pc:docMk/>
            <pc:sldMk cId="1748824049" sldId="445"/>
            <ac:spMk id="47" creationId="{7A08E557-10DB-421A-876E-1AE58F8E07C4}"/>
          </ac:spMkLst>
        </pc:spChg>
        <pc:spChg chg="add del">
          <ac:chgData name="Kendra Mosholder" userId="bf230bea4ef76741" providerId="LiveId" clId="{9A74E2A2-425D-4761-80C4-57070D9D4EDF}" dt="2025-08-25T15:12:53.810" v="1719" actId="26606"/>
          <ac:spMkLst>
            <pc:docMk/>
            <pc:sldMk cId="1748824049" sldId="445"/>
            <ac:spMk id="48" creationId="{6AE74EBA-D2C0-48AE-BC45-68F2A5D40999}"/>
          </ac:spMkLst>
        </pc:spChg>
        <pc:spChg chg="add del">
          <ac:chgData name="Kendra Mosholder" userId="bf230bea4ef76741" providerId="LiveId" clId="{9A74E2A2-425D-4761-80C4-57070D9D4EDF}" dt="2025-08-25T15:12:53.810" v="1719" actId="26606"/>
          <ac:spMkLst>
            <pc:docMk/>
            <pc:sldMk cId="1748824049" sldId="445"/>
            <ac:spMk id="49" creationId="{FB26DDCB-14E3-4156-835C-B9A6A4300C78}"/>
          </ac:spMkLst>
        </pc:spChg>
        <pc:spChg chg="add del">
          <ac:chgData name="Kendra Mosholder" userId="bf230bea4ef76741" providerId="LiveId" clId="{9A74E2A2-425D-4761-80C4-57070D9D4EDF}" dt="2025-08-25T15:12:53.810" v="1719" actId="26606"/>
          <ac:spMkLst>
            <pc:docMk/>
            <pc:sldMk cId="1748824049" sldId="445"/>
            <ac:spMk id="50" creationId="{83299DC6-FC4C-47A5-B9DE-DD3011E19401}"/>
          </ac:spMkLst>
        </pc:spChg>
        <pc:spChg chg="add del">
          <ac:chgData name="Kendra Mosholder" userId="bf230bea4ef76741" providerId="LiveId" clId="{9A74E2A2-425D-4761-80C4-57070D9D4EDF}" dt="2025-08-25T15:12:53.810" v="1719" actId="26606"/>
          <ac:spMkLst>
            <pc:docMk/>
            <pc:sldMk cId="1748824049" sldId="445"/>
            <ac:spMk id="51" creationId="{A455CAC4-59BE-4CCB-9569-D2A1AAA3AD65}"/>
          </ac:spMkLst>
        </pc:spChg>
        <pc:graphicFrameChg chg="add del mod modGraphic">
          <ac:chgData name="Kendra Mosholder" userId="bf230bea4ef76741" providerId="LiveId" clId="{9A74E2A2-425D-4761-80C4-57070D9D4EDF}" dt="2025-08-25T15:20:38.017" v="1743"/>
          <ac:graphicFrameMkLst>
            <pc:docMk/>
            <pc:sldMk cId="1748824049" sldId="445"/>
            <ac:graphicFrameMk id="12" creationId="{B6B0F3E1-0AC3-EA92-59BC-283E656A9EF2}"/>
          </ac:graphicFrameMkLst>
        </pc:graphicFrameChg>
      </pc:sldChg>
      <pc:sldChg chg="addSp delSp modSp mod setBg modClrScheme chgLayout">
        <pc:chgData name="Kendra Mosholder" userId="bf230bea4ef76741" providerId="LiveId" clId="{9A74E2A2-425D-4761-80C4-57070D9D4EDF}" dt="2025-08-25T15:21:26.656" v="1745"/>
        <pc:sldMkLst>
          <pc:docMk/>
          <pc:sldMk cId="517068035" sldId="446"/>
        </pc:sldMkLst>
        <pc:spChg chg="mod ord">
          <ac:chgData name="Kendra Mosholder" userId="bf230bea4ef76741" providerId="LiveId" clId="{9A74E2A2-425D-4761-80C4-57070D9D4EDF}" dt="2025-08-25T14:48:56.381" v="1568" actId="26606"/>
          <ac:spMkLst>
            <pc:docMk/>
            <pc:sldMk cId="517068035" sldId="446"/>
            <ac:spMk id="2" creationId="{CD6EE69C-73C8-9D1D-8226-20354262527C}"/>
          </ac:spMkLst>
        </pc:spChg>
        <pc:spChg chg="mod ord">
          <ac:chgData name="Kendra Mosholder" userId="bf230bea4ef76741" providerId="LiveId" clId="{9A74E2A2-425D-4761-80C4-57070D9D4EDF}" dt="2025-08-25T15:04:34.591" v="1669" actId="255"/>
          <ac:spMkLst>
            <pc:docMk/>
            <pc:sldMk cId="517068035" sldId="446"/>
            <ac:spMk id="3" creationId="{64D9321D-79AC-AC52-77EE-48647BFA150F}"/>
          </ac:spMkLst>
        </pc:spChg>
        <pc:spChg chg="add del">
          <ac:chgData name="Kendra Mosholder" userId="bf230bea4ef76741" providerId="LiveId" clId="{9A74E2A2-425D-4761-80C4-57070D9D4EDF}" dt="2025-08-25T14:48:56.381" v="1568" actId="26606"/>
          <ac:spMkLst>
            <pc:docMk/>
            <pc:sldMk cId="517068035" sldId="446"/>
            <ac:spMk id="15" creationId="{7A08E557-10DB-421A-876E-1AE58F8E07C4}"/>
          </ac:spMkLst>
        </pc:spChg>
        <pc:spChg chg="add del">
          <ac:chgData name="Kendra Mosholder" userId="bf230bea4ef76741" providerId="LiveId" clId="{9A74E2A2-425D-4761-80C4-57070D9D4EDF}" dt="2025-08-25T14:48:56.381" v="1568" actId="26606"/>
          <ac:spMkLst>
            <pc:docMk/>
            <pc:sldMk cId="517068035" sldId="446"/>
            <ac:spMk id="17" creationId="{CB63154B-778D-4A97-B328-36341A5215B2}"/>
          </ac:spMkLst>
        </pc:spChg>
        <pc:spChg chg="add del">
          <ac:chgData name="Kendra Mosholder" userId="bf230bea4ef76741" providerId="LiveId" clId="{9A74E2A2-425D-4761-80C4-57070D9D4EDF}" dt="2025-08-25T14:48:56.381" v="1568" actId="26606"/>
          <ac:spMkLst>
            <pc:docMk/>
            <pc:sldMk cId="517068035" sldId="446"/>
            <ac:spMk id="19" creationId="{EC5D7039-6499-4D27-A45E-DF5E16A009B6}"/>
          </ac:spMkLst>
        </pc:spChg>
        <pc:spChg chg="add del">
          <ac:chgData name="Kendra Mosholder" userId="bf230bea4ef76741" providerId="LiveId" clId="{9A74E2A2-425D-4761-80C4-57070D9D4EDF}" dt="2025-08-25T14:48:56.381" v="1568" actId="26606"/>
          <ac:spMkLst>
            <pc:docMk/>
            <pc:sldMk cId="517068035" sldId="446"/>
            <ac:spMk id="21" creationId="{3DE9A7F4-691A-447E-ACC3-DF3EABCD22A9}"/>
          </ac:spMkLst>
        </pc:spChg>
        <pc:spChg chg="add del">
          <ac:chgData name="Kendra Mosholder" userId="bf230bea4ef76741" providerId="LiveId" clId="{9A74E2A2-425D-4761-80C4-57070D9D4EDF}" dt="2025-08-25T14:48:56.381" v="1568" actId="26606"/>
          <ac:spMkLst>
            <pc:docMk/>
            <pc:sldMk cId="517068035" sldId="446"/>
            <ac:spMk id="23" creationId="{96C5CF39-BEA7-4686-ACC2-49AD79005392}"/>
          </ac:spMkLst>
        </pc:spChg>
        <pc:spChg chg="del">
          <ac:chgData name="Kendra Mosholder" userId="bf230bea4ef76741" providerId="LiveId" clId="{9A74E2A2-425D-4761-80C4-57070D9D4EDF}" dt="2025-08-25T15:03:21.736" v="1661" actId="26606"/>
          <ac:spMkLst>
            <pc:docMk/>
            <pc:sldMk cId="517068035" sldId="446"/>
            <ac:spMk id="28" creationId="{7A08E557-10DB-421A-876E-1AE58F8E07C4}"/>
          </ac:spMkLst>
        </pc:spChg>
        <pc:spChg chg="del">
          <ac:chgData name="Kendra Mosholder" userId="bf230bea4ef76741" providerId="LiveId" clId="{9A74E2A2-425D-4761-80C4-57070D9D4EDF}" dt="2025-08-25T15:03:21.736" v="1661" actId="26606"/>
          <ac:spMkLst>
            <pc:docMk/>
            <pc:sldMk cId="517068035" sldId="446"/>
            <ac:spMk id="30" creationId="{6AE74EBA-D2C0-48AE-BC45-68F2A5D40999}"/>
          </ac:spMkLst>
        </pc:spChg>
        <pc:spChg chg="add">
          <ac:chgData name="Kendra Mosholder" userId="bf230bea4ef76741" providerId="LiveId" clId="{9A74E2A2-425D-4761-80C4-57070D9D4EDF}" dt="2025-08-25T14:48:56.381" v="1568" actId="26606"/>
          <ac:spMkLst>
            <pc:docMk/>
            <pc:sldMk cId="517068035" sldId="446"/>
            <ac:spMk id="32" creationId="{FB26DDCB-14E3-4156-835C-B9A6A4300C78}"/>
          </ac:spMkLst>
        </pc:spChg>
        <pc:spChg chg="add del">
          <ac:chgData name="Kendra Mosholder" userId="bf230bea4ef76741" providerId="LiveId" clId="{9A74E2A2-425D-4761-80C4-57070D9D4EDF}" dt="2025-08-25T15:03:21.736" v="1661" actId="26606"/>
          <ac:spMkLst>
            <pc:docMk/>
            <pc:sldMk cId="517068035" sldId="446"/>
            <ac:spMk id="34" creationId="{83299DC6-FC4C-47A5-B9DE-DD3011E19401}"/>
          </ac:spMkLst>
        </pc:spChg>
        <pc:spChg chg="add del">
          <ac:chgData name="Kendra Mosholder" userId="bf230bea4ef76741" providerId="LiveId" clId="{9A74E2A2-425D-4761-80C4-57070D9D4EDF}" dt="2025-08-25T15:03:21.736" v="1661" actId="26606"/>
          <ac:spMkLst>
            <pc:docMk/>
            <pc:sldMk cId="517068035" sldId="446"/>
            <ac:spMk id="36" creationId="{A455CAC4-59BE-4CCB-9569-D2A1AAA3AD65}"/>
          </ac:spMkLst>
        </pc:spChg>
        <pc:spChg chg="add del">
          <ac:chgData name="Kendra Mosholder" userId="bf230bea4ef76741" providerId="LiveId" clId="{9A74E2A2-425D-4761-80C4-57070D9D4EDF}" dt="2025-08-25T15:03:50.540" v="1664" actId="26606"/>
          <ac:spMkLst>
            <pc:docMk/>
            <pc:sldMk cId="517068035" sldId="446"/>
            <ac:spMk id="41" creationId="{7A08E557-10DB-421A-876E-1AE58F8E07C4}"/>
          </ac:spMkLst>
        </pc:spChg>
        <pc:spChg chg="add del">
          <ac:chgData name="Kendra Mosholder" userId="bf230bea4ef76741" providerId="LiveId" clId="{9A74E2A2-425D-4761-80C4-57070D9D4EDF}" dt="2025-08-25T15:03:50.540" v="1664" actId="26606"/>
          <ac:spMkLst>
            <pc:docMk/>
            <pc:sldMk cId="517068035" sldId="446"/>
            <ac:spMk id="43" creationId="{266A3FE7-60D1-46EB-85C0-DA73D11FB884}"/>
          </ac:spMkLst>
        </pc:spChg>
        <pc:spChg chg="add del">
          <ac:chgData name="Kendra Mosholder" userId="bf230bea4ef76741" providerId="LiveId" clId="{9A74E2A2-425D-4761-80C4-57070D9D4EDF}" dt="2025-08-25T15:03:50.540" v="1664" actId="26606"/>
          <ac:spMkLst>
            <pc:docMk/>
            <pc:sldMk cId="517068035" sldId="446"/>
            <ac:spMk id="45" creationId="{7C294D02-7B12-44A2-ADE7-D17811CC1683}"/>
          </ac:spMkLst>
        </pc:spChg>
        <pc:spChg chg="add del">
          <ac:chgData name="Kendra Mosholder" userId="bf230bea4ef76741" providerId="LiveId" clId="{9A74E2A2-425D-4761-80C4-57070D9D4EDF}" dt="2025-08-25T15:03:50.540" v="1664" actId="26606"/>
          <ac:spMkLst>
            <pc:docMk/>
            <pc:sldMk cId="517068035" sldId="446"/>
            <ac:spMk id="47" creationId="{0F743AA9-AD4A-4C7C-A2F8-D376FD29CCBA}"/>
          </ac:spMkLst>
        </pc:spChg>
        <pc:spChg chg="add del">
          <ac:chgData name="Kendra Mosholder" userId="bf230bea4ef76741" providerId="LiveId" clId="{9A74E2A2-425D-4761-80C4-57070D9D4EDF}" dt="2025-08-25T15:03:50.540" v="1664" actId="26606"/>
          <ac:spMkLst>
            <pc:docMk/>
            <pc:sldMk cId="517068035" sldId="446"/>
            <ac:spMk id="49" creationId="{AE959701-876A-4201-8EE6-E65DF338A8AC}"/>
          </ac:spMkLst>
        </pc:spChg>
        <pc:spChg chg="add">
          <ac:chgData name="Kendra Mosholder" userId="bf230bea4ef76741" providerId="LiveId" clId="{9A74E2A2-425D-4761-80C4-57070D9D4EDF}" dt="2025-08-25T15:03:50.540" v="1664" actId="26606"/>
          <ac:spMkLst>
            <pc:docMk/>
            <pc:sldMk cId="517068035" sldId="446"/>
            <ac:spMk id="54" creationId="{7A08E557-10DB-421A-876E-1AE58F8E07C4}"/>
          </ac:spMkLst>
        </pc:spChg>
        <pc:spChg chg="add">
          <ac:chgData name="Kendra Mosholder" userId="bf230bea4ef76741" providerId="LiveId" clId="{9A74E2A2-425D-4761-80C4-57070D9D4EDF}" dt="2025-08-25T15:03:50.540" v="1664" actId="26606"/>
          <ac:spMkLst>
            <pc:docMk/>
            <pc:sldMk cId="517068035" sldId="446"/>
            <ac:spMk id="56" creationId="{C4DD10E6-914E-4F17-ABD5-8F016C23EE57}"/>
          </ac:spMkLst>
        </pc:spChg>
        <pc:spChg chg="add">
          <ac:chgData name="Kendra Mosholder" userId="bf230bea4ef76741" providerId="LiveId" clId="{9A74E2A2-425D-4761-80C4-57070D9D4EDF}" dt="2025-08-25T15:03:50.540" v="1664" actId="26606"/>
          <ac:spMkLst>
            <pc:docMk/>
            <pc:sldMk cId="517068035" sldId="446"/>
            <ac:spMk id="58" creationId="{F9023182-6D3E-438B-8E1A-DBF47C70D73B}"/>
          </ac:spMkLst>
        </pc:spChg>
        <pc:spChg chg="add">
          <ac:chgData name="Kendra Mosholder" userId="bf230bea4ef76741" providerId="LiveId" clId="{9A74E2A2-425D-4761-80C4-57070D9D4EDF}" dt="2025-08-25T15:03:50.540" v="1664" actId="26606"/>
          <ac:spMkLst>
            <pc:docMk/>
            <pc:sldMk cId="517068035" sldId="446"/>
            <ac:spMk id="62" creationId="{D493E550-6182-46EC-9D62-577FCFBA6037}"/>
          </ac:spMkLst>
        </pc:spChg>
        <pc:graphicFrameChg chg="add mod ord modGraphic">
          <ac:chgData name="Kendra Mosholder" userId="bf230bea4ef76741" providerId="LiveId" clId="{9A74E2A2-425D-4761-80C4-57070D9D4EDF}" dt="2025-08-25T15:21:26.656" v="1745"/>
          <ac:graphicFrameMkLst>
            <pc:docMk/>
            <pc:sldMk cId="517068035" sldId="446"/>
            <ac:graphicFrameMk id="10" creationId="{C7CFF1B8-2890-FCE4-E57C-5633A4CA6437}"/>
          </ac:graphicFrameMkLst>
        </pc:graphicFrameChg>
      </pc:sldChg>
      <pc:sldChg chg="del">
        <pc:chgData name="Kendra Mosholder" userId="bf230bea4ef76741" providerId="LiveId" clId="{9A74E2A2-425D-4761-80C4-57070D9D4EDF}" dt="2025-08-21T19:39:48.496" v="597" actId="2696"/>
        <pc:sldMkLst>
          <pc:docMk/>
          <pc:sldMk cId="1631804628" sldId="447"/>
        </pc:sldMkLst>
      </pc:sldChg>
      <pc:sldMasterChg chg="delSldLayout">
        <pc:chgData name="Kendra Mosholder" userId="bf230bea4ef76741" providerId="LiveId" clId="{9A74E2A2-425D-4761-80C4-57070D9D4EDF}" dt="2025-08-21T19:39:48.496" v="597" actId="2696"/>
        <pc:sldMasterMkLst>
          <pc:docMk/>
          <pc:sldMasterMk cId="3130536433" sldId="2147483712"/>
        </pc:sldMasterMkLst>
        <pc:sldLayoutChg chg="del">
          <pc:chgData name="Kendra Mosholder" userId="bf230bea4ef76741" providerId="LiveId" clId="{9A74E2A2-425D-4761-80C4-57070D9D4EDF}" dt="2025-08-21T19:29:38.956" v="453" actId="2696"/>
          <pc:sldLayoutMkLst>
            <pc:docMk/>
            <pc:sldMasterMk cId="3130536433" sldId="2147483712"/>
            <pc:sldLayoutMk cId="1264640030" sldId="2147483732"/>
          </pc:sldLayoutMkLst>
        </pc:sldLayoutChg>
        <pc:sldLayoutChg chg="del">
          <pc:chgData name="Kendra Mosholder" userId="bf230bea4ef76741" providerId="LiveId" clId="{9A74E2A2-425D-4761-80C4-57070D9D4EDF}" dt="2025-08-21T19:39:48.496" v="597" actId="2696"/>
          <pc:sldLayoutMkLst>
            <pc:docMk/>
            <pc:sldMasterMk cId="3130536433" sldId="2147483712"/>
            <pc:sldLayoutMk cId="416435012" sldId="2147483735"/>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60B21-E68E-4DD1-9D49-C00285D391E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2F2BD1-A58B-48FB-8A03-071A8B0E64FF}">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Source:</a:t>
          </a:r>
          <a:r>
            <a:rPr lang="en-US" sz="1400" dirty="0">
              <a:latin typeface="Times New Roman" panose="02020603050405020304" pitchFamily="18" charset="0"/>
              <a:cs typeface="Times New Roman" panose="02020603050405020304" pitchFamily="18" charset="0"/>
            </a:rPr>
            <a:t> Advertising dataset (commonly used in marketing analytics case studies).</a:t>
          </a:r>
        </a:p>
        <a:p>
          <a:pPr>
            <a:lnSpc>
              <a:spcPct val="100000"/>
            </a:lnSpc>
          </a:pPr>
          <a:r>
            <a:rPr lang="en-US" sz="1400" b="1" dirty="0">
              <a:latin typeface="Times New Roman" panose="02020603050405020304" pitchFamily="18" charset="0"/>
              <a:cs typeface="Times New Roman" panose="02020603050405020304" pitchFamily="18" charset="0"/>
            </a:rPr>
            <a:t>Size:</a:t>
          </a:r>
          <a:r>
            <a:rPr lang="en-US" sz="1400" dirty="0">
              <a:latin typeface="Times New Roman" panose="02020603050405020304" pitchFamily="18" charset="0"/>
              <a:cs typeface="Times New Roman" panose="02020603050405020304" pitchFamily="18" charset="0"/>
            </a:rPr>
            <a:t> 200 rows, 4 columns.</a:t>
          </a:r>
        </a:p>
      </dgm:t>
    </dgm:pt>
    <dgm:pt modelId="{034B21D3-86EC-4444-83C5-824CC86B1DA7}" type="parTrans" cxnId="{A4896D96-3D96-4686-BC01-E2813D475965}">
      <dgm:prSet/>
      <dgm:spPr/>
      <dgm:t>
        <a:bodyPr/>
        <a:lstStyle/>
        <a:p>
          <a:endParaRPr lang="en-US"/>
        </a:p>
      </dgm:t>
    </dgm:pt>
    <dgm:pt modelId="{D0FEAC4B-9847-4114-972C-205419ED40F3}" type="sibTrans" cxnId="{A4896D96-3D96-4686-BC01-E2813D475965}">
      <dgm:prSet/>
      <dgm:spPr/>
      <dgm:t>
        <a:bodyPr/>
        <a:lstStyle/>
        <a:p>
          <a:endParaRPr lang="en-US"/>
        </a:p>
      </dgm:t>
    </dgm:pt>
    <dgm:pt modelId="{DC535FC8-7A3E-4D51-A5BB-50F6C79BB062}">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Variables:</a:t>
          </a:r>
          <a:endParaRPr lang="en-US" sz="1400" dirty="0">
            <a:latin typeface="Times New Roman" panose="02020603050405020304" pitchFamily="18" charset="0"/>
            <a:cs typeface="Times New Roman" panose="02020603050405020304" pitchFamily="18" charset="0"/>
          </a:endParaRPr>
        </a:p>
        <a:p>
          <a:pPr>
            <a:lnSpc>
              <a:spcPct val="100000"/>
            </a:lnSpc>
          </a:pPr>
          <a:r>
            <a:rPr lang="en-US" sz="1400" dirty="0">
              <a:latin typeface="Times New Roman" panose="02020603050405020304" pitchFamily="18" charset="0"/>
              <a:cs typeface="Times New Roman" panose="02020603050405020304" pitchFamily="18" charset="0"/>
            </a:rPr>
            <a:t>TV advertising spend (in thousands $)</a:t>
          </a:r>
        </a:p>
        <a:p>
          <a:pPr>
            <a:lnSpc>
              <a:spcPct val="100000"/>
            </a:lnSpc>
          </a:pPr>
          <a:r>
            <a:rPr lang="en-US" sz="1400" dirty="0">
              <a:latin typeface="Times New Roman" panose="02020603050405020304" pitchFamily="18" charset="0"/>
              <a:cs typeface="Times New Roman" panose="02020603050405020304" pitchFamily="18" charset="0"/>
            </a:rPr>
            <a:t>Radio advertising spend (in thousands $)</a:t>
          </a:r>
        </a:p>
        <a:p>
          <a:pPr>
            <a:lnSpc>
              <a:spcPct val="100000"/>
            </a:lnSpc>
          </a:pPr>
          <a:r>
            <a:rPr lang="en-US" sz="1400" dirty="0">
              <a:latin typeface="Times New Roman" panose="02020603050405020304" pitchFamily="18" charset="0"/>
              <a:cs typeface="Times New Roman" panose="02020603050405020304" pitchFamily="18" charset="0"/>
            </a:rPr>
            <a:t>Newspaper advertising spend (in thousands $)</a:t>
          </a:r>
        </a:p>
        <a:p>
          <a:pPr>
            <a:lnSpc>
              <a:spcPct val="100000"/>
            </a:lnSpc>
          </a:pPr>
          <a:r>
            <a:rPr lang="en-US" sz="1400" dirty="0">
              <a:latin typeface="Times New Roman" panose="02020603050405020304" pitchFamily="18" charset="0"/>
              <a:cs typeface="Times New Roman" panose="02020603050405020304" pitchFamily="18" charset="0"/>
            </a:rPr>
            <a:t>Sales (in thousands of units sold)</a:t>
          </a:r>
        </a:p>
      </dgm:t>
    </dgm:pt>
    <dgm:pt modelId="{160B7B2F-C261-4092-9581-3FE4093F7A82}" type="parTrans" cxnId="{1A72443C-3B86-47DD-A9DE-43BF413459B4}">
      <dgm:prSet/>
      <dgm:spPr/>
      <dgm:t>
        <a:bodyPr/>
        <a:lstStyle/>
        <a:p>
          <a:endParaRPr lang="en-US"/>
        </a:p>
      </dgm:t>
    </dgm:pt>
    <dgm:pt modelId="{43331B43-7272-4ADC-AE6A-2686D561F6BB}" type="sibTrans" cxnId="{1A72443C-3B86-47DD-A9DE-43BF413459B4}">
      <dgm:prSet/>
      <dgm:spPr/>
      <dgm:t>
        <a:bodyPr/>
        <a:lstStyle/>
        <a:p>
          <a:endParaRPr lang="en-US"/>
        </a:p>
      </dgm:t>
    </dgm:pt>
    <dgm:pt modelId="{BC79299C-CDB0-4F0D-968D-40B98C62DEB5}" type="pres">
      <dgm:prSet presAssocID="{0A360B21-E68E-4DD1-9D49-C00285D391EA}" presName="root" presStyleCnt="0">
        <dgm:presLayoutVars>
          <dgm:dir/>
          <dgm:resizeHandles val="exact"/>
        </dgm:presLayoutVars>
      </dgm:prSet>
      <dgm:spPr/>
    </dgm:pt>
    <dgm:pt modelId="{DFEF456B-751C-41BB-B0F6-0D184B79F36C}" type="pres">
      <dgm:prSet presAssocID="{C82F2BD1-A58B-48FB-8A03-071A8B0E64FF}" presName="compNode" presStyleCnt="0"/>
      <dgm:spPr/>
    </dgm:pt>
    <dgm:pt modelId="{300CEFAC-3704-4AEE-BE48-5F4CC2630073}" type="pres">
      <dgm:prSet presAssocID="{C82F2BD1-A58B-48FB-8A03-071A8B0E64F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53B33455-97AB-4495-A73C-D937C4A9146D}" type="pres">
      <dgm:prSet presAssocID="{C82F2BD1-A58B-48FB-8A03-071A8B0E64FF}" presName="spaceRect" presStyleCnt="0"/>
      <dgm:spPr/>
    </dgm:pt>
    <dgm:pt modelId="{F3CFD223-DB27-49F0-A2DE-D1D12D4974EC}" type="pres">
      <dgm:prSet presAssocID="{C82F2BD1-A58B-48FB-8A03-071A8B0E64FF}" presName="textRect" presStyleLbl="revTx" presStyleIdx="0" presStyleCnt="2" custScaleX="89661" custScaleY="154608">
        <dgm:presLayoutVars>
          <dgm:chMax val="1"/>
          <dgm:chPref val="1"/>
        </dgm:presLayoutVars>
      </dgm:prSet>
      <dgm:spPr/>
    </dgm:pt>
    <dgm:pt modelId="{4E2E571F-EC66-4EE0-9553-10AE84B14CB6}" type="pres">
      <dgm:prSet presAssocID="{D0FEAC4B-9847-4114-972C-205419ED40F3}" presName="sibTrans" presStyleCnt="0"/>
      <dgm:spPr/>
    </dgm:pt>
    <dgm:pt modelId="{CAC15D99-7D83-428B-8296-E7ECCBA91CFC}" type="pres">
      <dgm:prSet presAssocID="{DC535FC8-7A3E-4D51-A5BB-50F6C79BB062}" presName="compNode" presStyleCnt="0"/>
      <dgm:spPr/>
    </dgm:pt>
    <dgm:pt modelId="{6019F065-180E-4C2E-8233-74B111C024D2}" type="pres">
      <dgm:prSet presAssocID="{DC535FC8-7A3E-4D51-A5BB-50F6C79BB0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96DCEBB5-FE46-41DF-B674-9A29C2A14055}" type="pres">
      <dgm:prSet presAssocID="{DC535FC8-7A3E-4D51-A5BB-50F6C79BB062}" presName="spaceRect" presStyleCnt="0"/>
      <dgm:spPr/>
    </dgm:pt>
    <dgm:pt modelId="{07FEA52B-D2EF-4985-98F1-8CDCF2158DC5}" type="pres">
      <dgm:prSet presAssocID="{DC535FC8-7A3E-4D51-A5BB-50F6C79BB062}" presName="textRect" presStyleLbl="revTx" presStyleIdx="1" presStyleCnt="2" custLinFactNeighborX="-1020" custLinFactNeighborY="-36208">
        <dgm:presLayoutVars>
          <dgm:chMax val="1"/>
          <dgm:chPref val="1"/>
        </dgm:presLayoutVars>
      </dgm:prSet>
      <dgm:spPr/>
    </dgm:pt>
  </dgm:ptLst>
  <dgm:cxnLst>
    <dgm:cxn modelId="{1A72443C-3B86-47DD-A9DE-43BF413459B4}" srcId="{0A360B21-E68E-4DD1-9D49-C00285D391EA}" destId="{DC535FC8-7A3E-4D51-A5BB-50F6C79BB062}" srcOrd="1" destOrd="0" parTransId="{160B7B2F-C261-4092-9581-3FE4093F7A82}" sibTransId="{43331B43-7272-4ADC-AE6A-2686D561F6BB}"/>
    <dgm:cxn modelId="{633F156B-F631-499C-8B43-FA6A7310FB0D}" type="presOf" srcId="{C82F2BD1-A58B-48FB-8A03-071A8B0E64FF}" destId="{F3CFD223-DB27-49F0-A2DE-D1D12D4974EC}" srcOrd="0" destOrd="0" presId="urn:microsoft.com/office/officeart/2018/2/layout/IconLabelList"/>
    <dgm:cxn modelId="{F5618880-32C0-4FA9-9D26-2DBA88D6D281}" type="presOf" srcId="{DC535FC8-7A3E-4D51-A5BB-50F6C79BB062}" destId="{07FEA52B-D2EF-4985-98F1-8CDCF2158DC5}" srcOrd="0" destOrd="0" presId="urn:microsoft.com/office/officeart/2018/2/layout/IconLabelList"/>
    <dgm:cxn modelId="{1BE3A584-592E-4744-96F3-6A1A253DD0CA}" type="presOf" srcId="{0A360B21-E68E-4DD1-9D49-C00285D391EA}" destId="{BC79299C-CDB0-4F0D-968D-40B98C62DEB5}" srcOrd="0" destOrd="0" presId="urn:microsoft.com/office/officeart/2018/2/layout/IconLabelList"/>
    <dgm:cxn modelId="{A4896D96-3D96-4686-BC01-E2813D475965}" srcId="{0A360B21-E68E-4DD1-9D49-C00285D391EA}" destId="{C82F2BD1-A58B-48FB-8A03-071A8B0E64FF}" srcOrd="0" destOrd="0" parTransId="{034B21D3-86EC-4444-83C5-824CC86B1DA7}" sibTransId="{D0FEAC4B-9847-4114-972C-205419ED40F3}"/>
    <dgm:cxn modelId="{17EEF0DC-E96D-475F-A76A-49328B694AAB}" type="presParOf" srcId="{BC79299C-CDB0-4F0D-968D-40B98C62DEB5}" destId="{DFEF456B-751C-41BB-B0F6-0D184B79F36C}" srcOrd="0" destOrd="0" presId="urn:microsoft.com/office/officeart/2018/2/layout/IconLabelList"/>
    <dgm:cxn modelId="{1C5C5819-7442-4CD7-9DA3-97319A8FB59A}" type="presParOf" srcId="{DFEF456B-751C-41BB-B0F6-0D184B79F36C}" destId="{300CEFAC-3704-4AEE-BE48-5F4CC2630073}" srcOrd="0" destOrd="0" presId="urn:microsoft.com/office/officeart/2018/2/layout/IconLabelList"/>
    <dgm:cxn modelId="{DEDFF665-E40C-4D18-990C-A34F5DE56828}" type="presParOf" srcId="{DFEF456B-751C-41BB-B0F6-0D184B79F36C}" destId="{53B33455-97AB-4495-A73C-D937C4A9146D}" srcOrd="1" destOrd="0" presId="urn:microsoft.com/office/officeart/2018/2/layout/IconLabelList"/>
    <dgm:cxn modelId="{03619322-464D-48D7-9A41-6D8A9FBC6107}" type="presParOf" srcId="{DFEF456B-751C-41BB-B0F6-0D184B79F36C}" destId="{F3CFD223-DB27-49F0-A2DE-D1D12D4974EC}" srcOrd="2" destOrd="0" presId="urn:microsoft.com/office/officeart/2018/2/layout/IconLabelList"/>
    <dgm:cxn modelId="{262A541A-C775-43DE-AD77-752EEF439A5D}" type="presParOf" srcId="{BC79299C-CDB0-4F0D-968D-40B98C62DEB5}" destId="{4E2E571F-EC66-4EE0-9553-10AE84B14CB6}" srcOrd="1" destOrd="0" presId="urn:microsoft.com/office/officeart/2018/2/layout/IconLabelList"/>
    <dgm:cxn modelId="{83F7E75B-63A7-4F4A-8E1D-D08C9591F028}" type="presParOf" srcId="{BC79299C-CDB0-4F0D-968D-40B98C62DEB5}" destId="{CAC15D99-7D83-428B-8296-E7ECCBA91CFC}" srcOrd="2" destOrd="0" presId="urn:microsoft.com/office/officeart/2018/2/layout/IconLabelList"/>
    <dgm:cxn modelId="{DA2888CB-5C94-42B9-A555-3A07BC83D03C}" type="presParOf" srcId="{CAC15D99-7D83-428B-8296-E7ECCBA91CFC}" destId="{6019F065-180E-4C2E-8233-74B111C024D2}" srcOrd="0" destOrd="0" presId="urn:microsoft.com/office/officeart/2018/2/layout/IconLabelList"/>
    <dgm:cxn modelId="{2E864BE2-5255-4FAE-8BD7-F215B5D23C6C}" type="presParOf" srcId="{CAC15D99-7D83-428B-8296-E7ECCBA91CFC}" destId="{96DCEBB5-FE46-41DF-B674-9A29C2A14055}" srcOrd="1" destOrd="0" presId="urn:microsoft.com/office/officeart/2018/2/layout/IconLabelList"/>
    <dgm:cxn modelId="{F0F00F0E-AECF-4B32-A522-52252B2338F1}" type="presParOf" srcId="{CAC15D99-7D83-428B-8296-E7ECCBA91CFC}" destId="{07FEA52B-D2EF-4985-98F1-8CDCF2158DC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B64E36-FDE2-48A0-973E-01217976E47A}"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D4467D9A-AD2B-4C6F-AD20-A50E0E653835}">
      <dgm:prSet custT="1"/>
      <dgm:spPr>
        <a:solidFill>
          <a:schemeClr val="accent2"/>
        </a:solidFill>
      </dgm:spPr>
      <dgm:t>
        <a:bodyPr/>
        <a:lstStyle/>
        <a:p>
          <a:r>
            <a:rPr lang="en-US" sz="1400" dirty="0">
              <a:latin typeface="Times New Roman" panose="02020603050405020304" pitchFamily="18" charset="0"/>
              <a:cs typeface="Times New Roman" panose="02020603050405020304" pitchFamily="18" charset="0"/>
            </a:rPr>
            <a:t>To simulate budget allocation, I tested every possible TV/Radio split (in $5k increments) within the dataset’s observed range. The heatmap shows predicted sales at each split.</a:t>
          </a:r>
        </a:p>
      </dgm:t>
    </dgm:pt>
    <dgm:pt modelId="{30589F56-4786-4900-8883-9C08D2E54384}" type="parTrans" cxnId="{761FD421-2F69-4728-9691-BEFD30FEFC39}">
      <dgm:prSet/>
      <dgm:spPr/>
      <dgm:t>
        <a:bodyPr/>
        <a:lstStyle/>
        <a:p>
          <a:endParaRPr lang="en-US"/>
        </a:p>
      </dgm:t>
    </dgm:pt>
    <dgm:pt modelId="{9E2D6ADC-41F4-42FF-83B0-384D3334CE51}" type="sibTrans" cxnId="{761FD421-2F69-4728-9691-BEFD30FEFC39}">
      <dgm:prSet/>
      <dgm:spPr/>
      <dgm:t>
        <a:bodyPr/>
        <a:lstStyle/>
        <a:p>
          <a:endParaRPr lang="en-US"/>
        </a:p>
      </dgm:t>
    </dgm:pt>
    <dgm:pt modelId="{8348CD55-F3FA-47C5-AF66-E065EF8904C4}">
      <dgm:prSet custT="1"/>
      <dgm:spPr>
        <a:solidFill>
          <a:schemeClr val="accent2"/>
        </a:solidFill>
      </dgm:spPr>
      <dgm:t>
        <a:bodyPr/>
        <a:lstStyle/>
        <a:p>
          <a:r>
            <a:rPr lang="en-US" sz="1400" dirty="0">
              <a:latin typeface="Times New Roman" panose="02020603050405020304" pitchFamily="18" charset="0"/>
              <a:cs typeface="Times New Roman" panose="02020603050405020304" pitchFamily="18" charset="0"/>
            </a:rPr>
            <a:t>The best mix is ~55% TV, 45% Radio</a:t>
          </a:r>
          <a:r>
            <a:rPr lang="en-US" sz="1200" dirty="0"/>
            <a:t>.</a:t>
          </a:r>
        </a:p>
      </dgm:t>
    </dgm:pt>
    <dgm:pt modelId="{8BB26E23-43AE-493D-AB6E-720D2CF1C212}" type="parTrans" cxnId="{EFF7BD27-E77B-4AEE-9AF9-E0AE4951685C}">
      <dgm:prSet/>
      <dgm:spPr/>
      <dgm:t>
        <a:bodyPr/>
        <a:lstStyle/>
        <a:p>
          <a:endParaRPr lang="en-US"/>
        </a:p>
      </dgm:t>
    </dgm:pt>
    <dgm:pt modelId="{5E27708F-4E1A-40E3-A4F4-C4B2B99B6DE2}" type="sibTrans" cxnId="{EFF7BD27-E77B-4AEE-9AF9-E0AE4951685C}">
      <dgm:prSet/>
      <dgm:spPr/>
      <dgm:t>
        <a:bodyPr/>
        <a:lstStyle/>
        <a:p>
          <a:endParaRPr lang="en-US"/>
        </a:p>
      </dgm:t>
    </dgm:pt>
    <dgm:pt modelId="{D2ACEF6D-7451-4535-96EA-26141E5CD1CF}">
      <dgm:prSet custT="1"/>
      <dgm:spPr>
        <a:solidFill>
          <a:schemeClr val="accent2"/>
        </a:solidFill>
      </dgm:spPr>
      <dgm:t>
        <a:bodyPr/>
        <a:lstStyle/>
        <a:p>
          <a:r>
            <a:rPr lang="en-US" sz="1400" dirty="0">
              <a:latin typeface="Times New Roman" panose="02020603050405020304" pitchFamily="18" charset="0"/>
              <a:cs typeface="Times New Roman" panose="02020603050405020304" pitchFamily="18" charset="0"/>
            </a:rPr>
            <a:t>This allocation maximizes predicted sales at ~12.1k units.</a:t>
          </a:r>
        </a:p>
      </dgm:t>
    </dgm:pt>
    <dgm:pt modelId="{A1CFB7E7-DCDC-48A8-8F3D-13B9F38462DF}" type="parTrans" cxnId="{028EBF4A-D3E8-4AC4-AA5E-DAFE67595501}">
      <dgm:prSet/>
      <dgm:spPr/>
      <dgm:t>
        <a:bodyPr/>
        <a:lstStyle/>
        <a:p>
          <a:endParaRPr lang="en-US"/>
        </a:p>
      </dgm:t>
    </dgm:pt>
    <dgm:pt modelId="{E80141C0-FDD7-4DC8-9358-A68305B7F728}" type="sibTrans" cxnId="{028EBF4A-D3E8-4AC4-AA5E-DAFE67595501}">
      <dgm:prSet/>
      <dgm:spPr/>
      <dgm:t>
        <a:bodyPr/>
        <a:lstStyle/>
        <a:p>
          <a:endParaRPr lang="en-US"/>
        </a:p>
      </dgm:t>
    </dgm:pt>
    <dgm:pt modelId="{277E8CC4-CB41-429D-90D9-F8A9C2634710}">
      <dgm:prSet custT="1"/>
      <dgm:spPr>
        <a:solidFill>
          <a:schemeClr val="accent2"/>
        </a:solidFill>
      </dgm:spPr>
      <dgm:t>
        <a:bodyPr/>
        <a:lstStyle/>
        <a:p>
          <a:r>
            <a:rPr lang="en-US" sz="1400" dirty="0">
              <a:latin typeface="Times New Roman" panose="02020603050405020304" pitchFamily="18" charset="0"/>
              <a:cs typeface="Times New Roman" panose="02020603050405020304" pitchFamily="18" charset="0"/>
            </a:rPr>
            <a:t>Newspaper is excluded since it had no measurable impact.</a:t>
          </a:r>
        </a:p>
      </dgm:t>
    </dgm:pt>
    <dgm:pt modelId="{89F5B79A-C709-461B-8314-9F4DEED4A132}" type="parTrans" cxnId="{F8415979-48BA-471D-A121-FF23F40A5A95}">
      <dgm:prSet/>
      <dgm:spPr/>
      <dgm:t>
        <a:bodyPr/>
        <a:lstStyle/>
        <a:p>
          <a:endParaRPr lang="en-US"/>
        </a:p>
      </dgm:t>
    </dgm:pt>
    <dgm:pt modelId="{D4652E85-973C-4373-99CF-CD8B24D48463}" type="sibTrans" cxnId="{F8415979-48BA-471D-A121-FF23F40A5A95}">
      <dgm:prSet/>
      <dgm:spPr/>
      <dgm:t>
        <a:bodyPr/>
        <a:lstStyle/>
        <a:p>
          <a:endParaRPr lang="en-US"/>
        </a:p>
      </dgm:t>
    </dgm:pt>
    <dgm:pt modelId="{9A151C4E-7D0F-42CF-9512-E9F7D420B91E}">
      <dgm:prSet custT="1"/>
      <dgm:spPr>
        <a:solidFill>
          <a:schemeClr val="accent2"/>
        </a:solidFill>
      </dgm:spPr>
      <dgm:t>
        <a:bodyPr/>
        <a:lstStyle/>
        <a:p>
          <a:r>
            <a:rPr lang="en-US" sz="1400" dirty="0">
              <a:latin typeface="Times New Roman" panose="02020603050405020304" pitchFamily="18" charset="0"/>
              <a:cs typeface="Times New Roman" panose="02020603050405020304" pitchFamily="18" charset="0"/>
            </a:rPr>
            <a:t>This result demonstrates how optimization can directly guide marketing decisions to achieve better ROI.</a:t>
          </a:r>
        </a:p>
      </dgm:t>
    </dgm:pt>
    <dgm:pt modelId="{7D7B51E7-A5DB-4BDD-871A-F4757AC1CEF5}" type="parTrans" cxnId="{C41D6D9C-7C07-429A-8C94-1924EFDE5940}">
      <dgm:prSet/>
      <dgm:spPr/>
      <dgm:t>
        <a:bodyPr/>
        <a:lstStyle/>
        <a:p>
          <a:endParaRPr lang="en-US"/>
        </a:p>
      </dgm:t>
    </dgm:pt>
    <dgm:pt modelId="{BCD42373-7F98-4BE9-B9EB-48A827056D78}" type="sibTrans" cxnId="{C41D6D9C-7C07-429A-8C94-1924EFDE5940}">
      <dgm:prSet/>
      <dgm:spPr/>
      <dgm:t>
        <a:bodyPr/>
        <a:lstStyle/>
        <a:p>
          <a:endParaRPr lang="en-US"/>
        </a:p>
      </dgm:t>
    </dgm:pt>
    <dgm:pt modelId="{2343B796-F35C-49BF-8F31-2E4B8D97018D}" type="pres">
      <dgm:prSet presAssocID="{6BB64E36-FDE2-48A0-973E-01217976E47A}" presName="outerComposite" presStyleCnt="0">
        <dgm:presLayoutVars>
          <dgm:chMax val="5"/>
          <dgm:dir/>
          <dgm:resizeHandles val="exact"/>
        </dgm:presLayoutVars>
      </dgm:prSet>
      <dgm:spPr/>
    </dgm:pt>
    <dgm:pt modelId="{69CE4272-F00B-4239-9397-8267464A3719}" type="pres">
      <dgm:prSet presAssocID="{6BB64E36-FDE2-48A0-973E-01217976E47A}" presName="dummyMaxCanvas" presStyleCnt="0">
        <dgm:presLayoutVars/>
      </dgm:prSet>
      <dgm:spPr/>
    </dgm:pt>
    <dgm:pt modelId="{217A8493-D8C0-4EE6-9913-218452601617}" type="pres">
      <dgm:prSet presAssocID="{6BB64E36-FDE2-48A0-973E-01217976E47A}" presName="FiveNodes_1" presStyleLbl="node1" presStyleIdx="0" presStyleCnt="5">
        <dgm:presLayoutVars>
          <dgm:bulletEnabled val="1"/>
        </dgm:presLayoutVars>
      </dgm:prSet>
      <dgm:spPr/>
    </dgm:pt>
    <dgm:pt modelId="{0EB92BCF-F69C-4FDF-BBFA-98B46F8BDBF5}" type="pres">
      <dgm:prSet presAssocID="{6BB64E36-FDE2-48A0-973E-01217976E47A}" presName="FiveNodes_2" presStyleLbl="node1" presStyleIdx="1" presStyleCnt="5">
        <dgm:presLayoutVars>
          <dgm:bulletEnabled val="1"/>
        </dgm:presLayoutVars>
      </dgm:prSet>
      <dgm:spPr/>
    </dgm:pt>
    <dgm:pt modelId="{40281EF8-9E9D-485B-A4F5-FFC0B190E277}" type="pres">
      <dgm:prSet presAssocID="{6BB64E36-FDE2-48A0-973E-01217976E47A}" presName="FiveNodes_3" presStyleLbl="node1" presStyleIdx="2" presStyleCnt="5">
        <dgm:presLayoutVars>
          <dgm:bulletEnabled val="1"/>
        </dgm:presLayoutVars>
      </dgm:prSet>
      <dgm:spPr/>
    </dgm:pt>
    <dgm:pt modelId="{4A7B733D-1D49-421D-998F-D4187A540F7F}" type="pres">
      <dgm:prSet presAssocID="{6BB64E36-FDE2-48A0-973E-01217976E47A}" presName="FiveNodes_4" presStyleLbl="node1" presStyleIdx="3" presStyleCnt="5">
        <dgm:presLayoutVars>
          <dgm:bulletEnabled val="1"/>
        </dgm:presLayoutVars>
      </dgm:prSet>
      <dgm:spPr/>
    </dgm:pt>
    <dgm:pt modelId="{60177116-B09D-4401-8645-5CCF2A207B4A}" type="pres">
      <dgm:prSet presAssocID="{6BB64E36-FDE2-48A0-973E-01217976E47A}" presName="FiveNodes_5" presStyleLbl="node1" presStyleIdx="4" presStyleCnt="5">
        <dgm:presLayoutVars>
          <dgm:bulletEnabled val="1"/>
        </dgm:presLayoutVars>
      </dgm:prSet>
      <dgm:spPr/>
    </dgm:pt>
    <dgm:pt modelId="{343A853A-BD20-4C51-99B0-EBA69A2409DC}" type="pres">
      <dgm:prSet presAssocID="{6BB64E36-FDE2-48A0-973E-01217976E47A}" presName="FiveConn_1-2" presStyleLbl="fgAccFollowNode1" presStyleIdx="0" presStyleCnt="4">
        <dgm:presLayoutVars>
          <dgm:bulletEnabled val="1"/>
        </dgm:presLayoutVars>
      </dgm:prSet>
      <dgm:spPr/>
    </dgm:pt>
    <dgm:pt modelId="{0BB09497-4F0A-483E-8E5B-E9A9A1219F8E}" type="pres">
      <dgm:prSet presAssocID="{6BB64E36-FDE2-48A0-973E-01217976E47A}" presName="FiveConn_2-3" presStyleLbl="fgAccFollowNode1" presStyleIdx="1" presStyleCnt="4">
        <dgm:presLayoutVars>
          <dgm:bulletEnabled val="1"/>
        </dgm:presLayoutVars>
      </dgm:prSet>
      <dgm:spPr/>
    </dgm:pt>
    <dgm:pt modelId="{90C83881-76C7-434F-ABF7-E6109FE3DE77}" type="pres">
      <dgm:prSet presAssocID="{6BB64E36-FDE2-48A0-973E-01217976E47A}" presName="FiveConn_3-4" presStyleLbl="fgAccFollowNode1" presStyleIdx="2" presStyleCnt="4">
        <dgm:presLayoutVars>
          <dgm:bulletEnabled val="1"/>
        </dgm:presLayoutVars>
      </dgm:prSet>
      <dgm:spPr/>
    </dgm:pt>
    <dgm:pt modelId="{AB88E2FB-5A53-4740-A4F8-8815FB831ACC}" type="pres">
      <dgm:prSet presAssocID="{6BB64E36-FDE2-48A0-973E-01217976E47A}" presName="FiveConn_4-5" presStyleLbl="fgAccFollowNode1" presStyleIdx="3" presStyleCnt="4">
        <dgm:presLayoutVars>
          <dgm:bulletEnabled val="1"/>
        </dgm:presLayoutVars>
      </dgm:prSet>
      <dgm:spPr/>
    </dgm:pt>
    <dgm:pt modelId="{21AE2B7D-4620-4AD9-8B9B-C4967CCBAA5C}" type="pres">
      <dgm:prSet presAssocID="{6BB64E36-FDE2-48A0-973E-01217976E47A}" presName="FiveNodes_1_text" presStyleLbl="node1" presStyleIdx="4" presStyleCnt="5">
        <dgm:presLayoutVars>
          <dgm:bulletEnabled val="1"/>
        </dgm:presLayoutVars>
      </dgm:prSet>
      <dgm:spPr/>
    </dgm:pt>
    <dgm:pt modelId="{63631187-3D3A-428F-A25E-B7F20D052B58}" type="pres">
      <dgm:prSet presAssocID="{6BB64E36-FDE2-48A0-973E-01217976E47A}" presName="FiveNodes_2_text" presStyleLbl="node1" presStyleIdx="4" presStyleCnt="5">
        <dgm:presLayoutVars>
          <dgm:bulletEnabled val="1"/>
        </dgm:presLayoutVars>
      </dgm:prSet>
      <dgm:spPr/>
    </dgm:pt>
    <dgm:pt modelId="{C7145DC3-4312-4E22-A9FB-66AB698B8B00}" type="pres">
      <dgm:prSet presAssocID="{6BB64E36-FDE2-48A0-973E-01217976E47A}" presName="FiveNodes_3_text" presStyleLbl="node1" presStyleIdx="4" presStyleCnt="5">
        <dgm:presLayoutVars>
          <dgm:bulletEnabled val="1"/>
        </dgm:presLayoutVars>
      </dgm:prSet>
      <dgm:spPr/>
    </dgm:pt>
    <dgm:pt modelId="{913CE92B-B2F5-4586-8C56-673927CC7AFD}" type="pres">
      <dgm:prSet presAssocID="{6BB64E36-FDE2-48A0-973E-01217976E47A}" presName="FiveNodes_4_text" presStyleLbl="node1" presStyleIdx="4" presStyleCnt="5">
        <dgm:presLayoutVars>
          <dgm:bulletEnabled val="1"/>
        </dgm:presLayoutVars>
      </dgm:prSet>
      <dgm:spPr/>
    </dgm:pt>
    <dgm:pt modelId="{3A93AACC-1D9F-46E5-9089-2C5E29E91C32}" type="pres">
      <dgm:prSet presAssocID="{6BB64E36-FDE2-48A0-973E-01217976E47A}" presName="FiveNodes_5_text" presStyleLbl="node1" presStyleIdx="4" presStyleCnt="5">
        <dgm:presLayoutVars>
          <dgm:bulletEnabled val="1"/>
        </dgm:presLayoutVars>
      </dgm:prSet>
      <dgm:spPr/>
    </dgm:pt>
  </dgm:ptLst>
  <dgm:cxnLst>
    <dgm:cxn modelId="{D24D8003-2AF4-41EB-AE06-08FCA335D8BB}" type="presOf" srcId="{D2ACEF6D-7451-4535-96EA-26141E5CD1CF}" destId="{40281EF8-9E9D-485B-A4F5-FFC0B190E277}" srcOrd="0" destOrd="0" presId="urn:microsoft.com/office/officeart/2005/8/layout/vProcess5"/>
    <dgm:cxn modelId="{1427941D-BEE3-41E1-B078-D865B946EAC8}" type="presOf" srcId="{8348CD55-F3FA-47C5-AF66-E065EF8904C4}" destId="{63631187-3D3A-428F-A25E-B7F20D052B58}" srcOrd="1" destOrd="0" presId="urn:microsoft.com/office/officeart/2005/8/layout/vProcess5"/>
    <dgm:cxn modelId="{5AE3CF1E-19B9-481F-889E-36F5CD3EB36C}" type="presOf" srcId="{5E27708F-4E1A-40E3-A4F4-C4B2B99B6DE2}" destId="{0BB09497-4F0A-483E-8E5B-E9A9A1219F8E}" srcOrd="0" destOrd="0" presId="urn:microsoft.com/office/officeart/2005/8/layout/vProcess5"/>
    <dgm:cxn modelId="{761FD421-2F69-4728-9691-BEFD30FEFC39}" srcId="{6BB64E36-FDE2-48A0-973E-01217976E47A}" destId="{D4467D9A-AD2B-4C6F-AD20-A50E0E653835}" srcOrd="0" destOrd="0" parTransId="{30589F56-4786-4900-8883-9C08D2E54384}" sibTransId="{9E2D6ADC-41F4-42FF-83B0-384D3334CE51}"/>
    <dgm:cxn modelId="{EFF7BD27-E77B-4AEE-9AF9-E0AE4951685C}" srcId="{6BB64E36-FDE2-48A0-973E-01217976E47A}" destId="{8348CD55-F3FA-47C5-AF66-E065EF8904C4}" srcOrd="1" destOrd="0" parTransId="{8BB26E23-43AE-493D-AB6E-720D2CF1C212}" sibTransId="{5E27708F-4E1A-40E3-A4F4-C4B2B99B6DE2}"/>
    <dgm:cxn modelId="{92A88836-212B-4796-ACF6-DA1000A29DBD}" type="presOf" srcId="{9E2D6ADC-41F4-42FF-83B0-384D3334CE51}" destId="{343A853A-BD20-4C51-99B0-EBA69A2409DC}" srcOrd="0" destOrd="0" presId="urn:microsoft.com/office/officeart/2005/8/layout/vProcess5"/>
    <dgm:cxn modelId="{4DF9D839-2C9B-422C-88BC-FE96C847C150}" type="presOf" srcId="{6BB64E36-FDE2-48A0-973E-01217976E47A}" destId="{2343B796-F35C-49BF-8F31-2E4B8D97018D}" srcOrd="0" destOrd="0" presId="urn:microsoft.com/office/officeart/2005/8/layout/vProcess5"/>
    <dgm:cxn modelId="{A48ED968-1F48-4195-9965-C8581C9C05B9}" type="presOf" srcId="{D4652E85-973C-4373-99CF-CD8B24D48463}" destId="{AB88E2FB-5A53-4740-A4F8-8815FB831ACC}" srcOrd="0" destOrd="0" presId="urn:microsoft.com/office/officeart/2005/8/layout/vProcess5"/>
    <dgm:cxn modelId="{028EBF4A-D3E8-4AC4-AA5E-DAFE67595501}" srcId="{6BB64E36-FDE2-48A0-973E-01217976E47A}" destId="{D2ACEF6D-7451-4535-96EA-26141E5CD1CF}" srcOrd="2" destOrd="0" parTransId="{A1CFB7E7-DCDC-48A8-8F3D-13B9F38462DF}" sibTransId="{E80141C0-FDD7-4DC8-9358-A68305B7F728}"/>
    <dgm:cxn modelId="{7BBDAF51-F244-49EC-82B1-946ADDEBBC60}" type="presOf" srcId="{D4467D9A-AD2B-4C6F-AD20-A50E0E653835}" destId="{217A8493-D8C0-4EE6-9913-218452601617}" srcOrd="0" destOrd="0" presId="urn:microsoft.com/office/officeart/2005/8/layout/vProcess5"/>
    <dgm:cxn modelId="{7651A653-65B6-433A-8CFF-18C0935B05D1}" type="presOf" srcId="{8348CD55-F3FA-47C5-AF66-E065EF8904C4}" destId="{0EB92BCF-F69C-4FDF-BBFA-98B46F8BDBF5}" srcOrd="0" destOrd="0" presId="urn:microsoft.com/office/officeart/2005/8/layout/vProcess5"/>
    <dgm:cxn modelId="{F8415979-48BA-471D-A121-FF23F40A5A95}" srcId="{6BB64E36-FDE2-48A0-973E-01217976E47A}" destId="{277E8CC4-CB41-429D-90D9-F8A9C2634710}" srcOrd="3" destOrd="0" parTransId="{89F5B79A-C709-461B-8314-9F4DEED4A132}" sibTransId="{D4652E85-973C-4373-99CF-CD8B24D48463}"/>
    <dgm:cxn modelId="{040CF986-5271-4DAF-9C4D-6D9EBF8D1E5F}" type="presOf" srcId="{D4467D9A-AD2B-4C6F-AD20-A50E0E653835}" destId="{21AE2B7D-4620-4AD9-8B9B-C4967CCBAA5C}" srcOrd="1" destOrd="0" presId="urn:microsoft.com/office/officeart/2005/8/layout/vProcess5"/>
    <dgm:cxn modelId="{C41D6D9C-7C07-429A-8C94-1924EFDE5940}" srcId="{6BB64E36-FDE2-48A0-973E-01217976E47A}" destId="{9A151C4E-7D0F-42CF-9512-E9F7D420B91E}" srcOrd="4" destOrd="0" parTransId="{7D7B51E7-A5DB-4BDD-871A-F4757AC1CEF5}" sibTransId="{BCD42373-7F98-4BE9-B9EB-48A827056D78}"/>
    <dgm:cxn modelId="{80A80EA0-6E15-42DA-B910-0A3A0637A758}" type="presOf" srcId="{D2ACEF6D-7451-4535-96EA-26141E5CD1CF}" destId="{C7145DC3-4312-4E22-A9FB-66AB698B8B00}" srcOrd="1" destOrd="0" presId="urn:microsoft.com/office/officeart/2005/8/layout/vProcess5"/>
    <dgm:cxn modelId="{19C24AA2-139C-45FE-9933-FBF8B9F739D5}" type="presOf" srcId="{9A151C4E-7D0F-42CF-9512-E9F7D420B91E}" destId="{3A93AACC-1D9F-46E5-9089-2C5E29E91C32}" srcOrd="1" destOrd="0" presId="urn:microsoft.com/office/officeart/2005/8/layout/vProcess5"/>
    <dgm:cxn modelId="{920121B3-9820-45E0-BFCD-192316FAEA34}" type="presOf" srcId="{E80141C0-FDD7-4DC8-9358-A68305B7F728}" destId="{90C83881-76C7-434F-ABF7-E6109FE3DE77}" srcOrd="0" destOrd="0" presId="urn:microsoft.com/office/officeart/2005/8/layout/vProcess5"/>
    <dgm:cxn modelId="{C7F0B5E5-6E19-461B-AB06-C65C656A75A9}" type="presOf" srcId="{277E8CC4-CB41-429D-90D9-F8A9C2634710}" destId="{4A7B733D-1D49-421D-998F-D4187A540F7F}" srcOrd="0" destOrd="0" presId="urn:microsoft.com/office/officeart/2005/8/layout/vProcess5"/>
    <dgm:cxn modelId="{2BB2AFE6-90BC-4ACF-8743-28EB821C2A23}" type="presOf" srcId="{277E8CC4-CB41-429D-90D9-F8A9C2634710}" destId="{913CE92B-B2F5-4586-8C56-673927CC7AFD}" srcOrd="1" destOrd="0" presId="urn:microsoft.com/office/officeart/2005/8/layout/vProcess5"/>
    <dgm:cxn modelId="{18BBBDFD-A0D3-49B6-8259-1505B742185F}" type="presOf" srcId="{9A151C4E-7D0F-42CF-9512-E9F7D420B91E}" destId="{60177116-B09D-4401-8645-5CCF2A207B4A}" srcOrd="0" destOrd="0" presId="urn:microsoft.com/office/officeart/2005/8/layout/vProcess5"/>
    <dgm:cxn modelId="{AC3D0694-29BD-4B9F-980D-0DB8BF4A4B1A}" type="presParOf" srcId="{2343B796-F35C-49BF-8F31-2E4B8D97018D}" destId="{69CE4272-F00B-4239-9397-8267464A3719}" srcOrd="0" destOrd="0" presId="urn:microsoft.com/office/officeart/2005/8/layout/vProcess5"/>
    <dgm:cxn modelId="{5D0AD50B-919C-43D6-8BC6-0B3BDEAD1374}" type="presParOf" srcId="{2343B796-F35C-49BF-8F31-2E4B8D97018D}" destId="{217A8493-D8C0-4EE6-9913-218452601617}" srcOrd="1" destOrd="0" presId="urn:microsoft.com/office/officeart/2005/8/layout/vProcess5"/>
    <dgm:cxn modelId="{FE277175-6DEB-41B5-BFA2-E0FCB3495ED1}" type="presParOf" srcId="{2343B796-F35C-49BF-8F31-2E4B8D97018D}" destId="{0EB92BCF-F69C-4FDF-BBFA-98B46F8BDBF5}" srcOrd="2" destOrd="0" presId="urn:microsoft.com/office/officeart/2005/8/layout/vProcess5"/>
    <dgm:cxn modelId="{B2966768-525A-4255-9C12-A6620E992212}" type="presParOf" srcId="{2343B796-F35C-49BF-8F31-2E4B8D97018D}" destId="{40281EF8-9E9D-485B-A4F5-FFC0B190E277}" srcOrd="3" destOrd="0" presId="urn:microsoft.com/office/officeart/2005/8/layout/vProcess5"/>
    <dgm:cxn modelId="{43F9AB8C-2132-4EA2-ABA6-2A5E03ADF491}" type="presParOf" srcId="{2343B796-F35C-49BF-8F31-2E4B8D97018D}" destId="{4A7B733D-1D49-421D-998F-D4187A540F7F}" srcOrd="4" destOrd="0" presId="urn:microsoft.com/office/officeart/2005/8/layout/vProcess5"/>
    <dgm:cxn modelId="{9410839C-CC0F-4168-BBAA-CBDCD3A3377D}" type="presParOf" srcId="{2343B796-F35C-49BF-8F31-2E4B8D97018D}" destId="{60177116-B09D-4401-8645-5CCF2A207B4A}" srcOrd="5" destOrd="0" presId="urn:microsoft.com/office/officeart/2005/8/layout/vProcess5"/>
    <dgm:cxn modelId="{D41045F7-D3B5-4216-8BDF-6C98CC906A9B}" type="presParOf" srcId="{2343B796-F35C-49BF-8F31-2E4B8D97018D}" destId="{343A853A-BD20-4C51-99B0-EBA69A2409DC}" srcOrd="6" destOrd="0" presId="urn:microsoft.com/office/officeart/2005/8/layout/vProcess5"/>
    <dgm:cxn modelId="{082410B2-E65A-43EA-940D-1869150DD925}" type="presParOf" srcId="{2343B796-F35C-49BF-8F31-2E4B8D97018D}" destId="{0BB09497-4F0A-483E-8E5B-E9A9A1219F8E}" srcOrd="7" destOrd="0" presId="urn:microsoft.com/office/officeart/2005/8/layout/vProcess5"/>
    <dgm:cxn modelId="{57BC9EAD-A527-4F4E-BD16-567D43B7DDEB}" type="presParOf" srcId="{2343B796-F35C-49BF-8F31-2E4B8D97018D}" destId="{90C83881-76C7-434F-ABF7-E6109FE3DE77}" srcOrd="8" destOrd="0" presId="urn:microsoft.com/office/officeart/2005/8/layout/vProcess5"/>
    <dgm:cxn modelId="{03A3D942-40C3-4BFC-842E-6E4D45FFB605}" type="presParOf" srcId="{2343B796-F35C-49BF-8F31-2E4B8D97018D}" destId="{AB88E2FB-5A53-4740-A4F8-8815FB831ACC}" srcOrd="9" destOrd="0" presId="urn:microsoft.com/office/officeart/2005/8/layout/vProcess5"/>
    <dgm:cxn modelId="{227A3AE8-58B9-4F81-A7F1-AB761DA4B785}" type="presParOf" srcId="{2343B796-F35C-49BF-8F31-2E4B8D97018D}" destId="{21AE2B7D-4620-4AD9-8B9B-C4967CCBAA5C}" srcOrd="10" destOrd="0" presId="urn:microsoft.com/office/officeart/2005/8/layout/vProcess5"/>
    <dgm:cxn modelId="{20A7A94F-C4C9-4310-8272-8D27F870E4B3}" type="presParOf" srcId="{2343B796-F35C-49BF-8F31-2E4B8D97018D}" destId="{63631187-3D3A-428F-A25E-B7F20D052B58}" srcOrd="11" destOrd="0" presId="urn:microsoft.com/office/officeart/2005/8/layout/vProcess5"/>
    <dgm:cxn modelId="{665F9203-5C72-4DCD-91E4-A7468988D1CA}" type="presParOf" srcId="{2343B796-F35C-49BF-8F31-2E4B8D97018D}" destId="{C7145DC3-4312-4E22-A9FB-66AB698B8B00}" srcOrd="12" destOrd="0" presId="urn:microsoft.com/office/officeart/2005/8/layout/vProcess5"/>
    <dgm:cxn modelId="{B7284027-7FC0-4144-BA1B-1FF4421B4449}" type="presParOf" srcId="{2343B796-F35C-49BF-8F31-2E4B8D97018D}" destId="{913CE92B-B2F5-4586-8C56-673927CC7AFD}" srcOrd="13" destOrd="0" presId="urn:microsoft.com/office/officeart/2005/8/layout/vProcess5"/>
    <dgm:cxn modelId="{452BC811-503D-4C45-B263-233E1498210E}" type="presParOf" srcId="{2343B796-F35C-49BF-8F31-2E4B8D97018D}" destId="{3A93AACC-1D9F-46E5-9089-2C5E29E91C32}"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632D70-2E0B-464D-9406-F7BB7199F12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8F6725-71A1-409C-B5C0-15C063A2560D}">
      <dgm:prSet/>
      <dgm:spPr/>
      <dgm:t>
        <a:bodyPr/>
        <a:lstStyle/>
        <a:p>
          <a:r>
            <a:rPr lang="en-US" b="1" dirty="0">
              <a:latin typeface="Times New Roman" panose="02020603050405020304" pitchFamily="18" charset="0"/>
              <a:cs typeface="Times New Roman" panose="02020603050405020304" pitchFamily="18" charset="0"/>
            </a:rPr>
            <a:t>Data set didn’t include higher spending levels </a:t>
          </a:r>
          <a:r>
            <a:rPr lang="en-US" b="1" dirty="0">
              <a:latin typeface="Times New Roman" panose="02020603050405020304" pitchFamily="18" charset="0"/>
              <a:cs typeface="Times New Roman" panose="02020603050405020304" pitchFamily="18" charset="0"/>
              <a:sym typeface="Wingdings" panose="05000000000000000000" pitchFamily="2" charset="2"/>
            </a:rPr>
            <a:t></a:t>
          </a:r>
          <a:r>
            <a:rPr lang="en-US" b="1" dirty="0">
              <a:latin typeface="Times New Roman" panose="02020603050405020304" pitchFamily="18" charset="0"/>
              <a:cs typeface="Times New Roman" panose="02020603050405020304" pitchFamily="18" charset="0"/>
            </a:rPr>
            <a:t> can’t test for diminishing returns </a:t>
          </a:r>
          <a:endParaRPr lang="en-US" dirty="0">
            <a:latin typeface="Times New Roman" panose="02020603050405020304" pitchFamily="18" charset="0"/>
            <a:cs typeface="Times New Roman" panose="02020603050405020304" pitchFamily="18" charset="0"/>
          </a:endParaRPr>
        </a:p>
      </dgm:t>
    </dgm:pt>
    <dgm:pt modelId="{2870A7B9-863C-4C5F-AA6D-FBD5D035CFF0}" type="parTrans" cxnId="{585A5363-0763-473F-8E1D-E2D483A799EA}">
      <dgm:prSet/>
      <dgm:spPr/>
      <dgm:t>
        <a:bodyPr/>
        <a:lstStyle/>
        <a:p>
          <a:endParaRPr lang="en-US"/>
        </a:p>
      </dgm:t>
    </dgm:pt>
    <dgm:pt modelId="{909C36A1-DB8C-40D5-B87E-314F40C8337C}" type="sibTrans" cxnId="{585A5363-0763-473F-8E1D-E2D483A799EA}">
      <dgm:prSet/>
      <dgm:spPr/>
      <dgm:t>
        <a:bodyPr/>
        <a:lstStyle/>
        <a:p>
          <a:endParaRPr lang="en-US"/>
        </a:p>
      </dgm:t>
    </dgm:pt>
    <dgm:pt modelId="{8195EEC2-BB50-4290-937A-C96CDF2EF014}">
      <dgm:prSet/>
      <dgm:spPr/>
      <dgm:t>
        <a:bodyPr/>
        <a:lstStyle/>
        <a:p>
          <a:r>
            <a:rPr lang="en-US" b="1" dirty="0">
              <a:latin typeface="Times New Roman" panose="02020603050405020304" pitchFamily="18" charset="0"/>
              <a:cs typeface="Times New Roman" panose="02020603050405020304" pitchFamily="18" charset="0"/>
            </a:rPr>
            <a:t>Newspaper spend was not predictive here, but still valuable to track   </a:t>
          </a:r>
          <a:endParaRPr lang="en-US" dirty="0">
            <a:latin typeface="Times New Roman" panose="02020603050405020304" pitchFamily="18" charset="0"/>
            <a:cs typeface="Times New Roman" panose="02020603050405020304" pitchFamily="18" charset="0"/>
          </a:endParaRPr>
        </a:p>
      </dgm:t>
    </dgm:pt>
    <dgm:pt modelId="{5AA572A6-8387-430F-9D73-F5CB4F0D768A}" type="parTrans" cxnId="{F7453103-AB26-4FFC-968D-A8631AF8CAFF}">
      <dgm:prSet/>
      <dgm:spPr/>
      <dgm:t>
        <a:bodyPr/>
        <a:lstStyle/>
        <a:p>
          <a:endParaRPr lang="en-US"/>
        </a:p>
      </dgm:t>
    </dgm:pt>
    <dgm:pt modelId="{41618CBE-398B-445C-9890-9C111838962C}" type="sibTrans" cxnId="{F7453103-AB26-4FFC-968D-A8631AF8CAFF}">
      <dgm:prSet/>
      <dgm:spPr/>
      <dgm:t>
        <a:bodyPr/>
        <a:lstStyle/>
        <a:p>
          <a:endParaRPr lang="en-US"/>
        </a:p>
      </dgm:t>
    </dgm:pt>
    <dgm:pt modelId="{63D7AB85-EA33-4BBC-922C-889479B1D9CA}">
      <dgm:prSet/>
      <dgm:spPr/>
      <dgm:t>
        <a:bodyPr/>
        <a:lstStyle/>
        <a:p>
          <a:r>
            <a:rPr lang="en-US" b="1" dirty="0">
              <a:latin typeface="Times New Roman" panose="02020603050405020304" pitchFamily="18" charset="0"/>
              <a:cs typeface="Times New Roman" panose="02020603050405020304" pitchFamily="18" charset="0"/>
            </a:rPr>
            <a:t>No data on online/ digital marketing channels</a:t>
          </a:r>
          <a:endParaRPr lang="en-US" dirty="0">
            <a:latin typeface="Times New Roman" panose="02020603050405020304" pitchFamily="18" charset="0"/>
            <a:cs typeface="Times New Roman" panose="02020603050405020304" pitchFamily="18" charset="0"/>
          </a:endParaRPr>
        </a:p>
      </dgm:t>
    </dgm:pt>
    <dgm:pt modelId="{BA63CD85-8BC9-4FA0-8C95-474A09F4E97A}" type="parTrans" cxnId="{77012B77-7D75-4BC8-8ED1-543EE18C5A8E}">
      <dgm:prSet/>
      <dgm:spPr/>
      <dgm:t>
        <a:bodyPr/>
        <a:lstStyle/>
        <a:p>
          <a:endParaRPr lang="en-US"/>
        </a:p>
      </dgm:t>
    </dgm:pt>
    <dgm:pt modelId="{948DA963-18C8-4AA5-A754-4532A7162D50}" type="sibTrans" cxnId="{77012B77-7D75-4BC8-8ED1-543EE18C5A8E}">
      <dgm:prSet/>
      <dgm:spPr/>
      <dgm:t>
        <a:bodyPr/>
        <a:lstStyle/>
        <a:p>
          <a:endParaRPr lang="en-US"/>
        </a:p>
      </dgm:t>
    </dgm:pt>
    <dgm:pt modelId="{7232FB1D-C67A-415C-940D-034053FCB686}">
      <dgm:prSet/>
      <dgm:spPr/>
      <dgm:t>
        <a:bodyPr/>
        <a:lstStyle/>
        <a:p>
          <a:r>
            <a:rPr lang="en-US" dirty="0">
              <a:latin typeface="Times New Roman" panose="02020603050405020304" pitchFamily="18" charset="0"/>
              <a:cs typeface="Times New Roman" panose="02020603050405020304" pitchFamily="18" charset="0"/>
            </a:rPr>
            <a:t>The dataset only includes Radio spending up to ~50k. Predictions beyond this range are less reliable.</a:t>
          </a:r>
        </a:p>
      </dgm:t>
    </dgm:pt>
    <dgm:pt modelId="{9DA71650-393D-4B3B-80A4-3B1B3C59A735}" type="parTrans" cxnId="{CF56B9B5-27C7-40A1-BE5B-F1831F814762}">
      <dgm:prSet/>
      <dgm:spPr/>
      <dgm:t>
        <a:bodyPr/>
        <a:lstStyle/>
        <a:p>
          <a:endParaRPr lang="en-US"/>
        </a:p>
      </dgm:t>
    </dgm:pt>
    <dgm:pt modelId="{6B5EE5CD-EFAD-499B-BE30-8CDFBDFA7F03}" type="sibTrans" cxnId="{CF56B9B5-27C7-40A1-BE5B-F1831F814762}">
      <dgm:prSet/>
      <dgm:spPr/>
      <dgm:t>
        <a:bodyPr/>
        <a:lstStyle/>
        <a:p>
          <a:endParaRPr lang="en-US"/>
        </a:p>
      </dgm:t>
    </dgm:pt>
    <dgm:pt modelId="{766787AE-879F-4A33-8E79-B3388EBAB50D}" type="pres">
      <dgm:prSet presAssocID="{DE632D70-2E0B-464D-9406-F7BB7199F12F}" presName="diagram" presStyleCnt="0">
        <dgm:presLayoutVars>
          <dgm:dir/>
          <dgm:resizeHandles val="exact"/>
        </dgm:presLayoutVars>
      </dgm:prSet>
      <dgm:spPr/>
    </dgm:pt>
    <dgm:pt modelId="{74D036F1-DE35-44C9-8BC4-0337F91F953F}" type="pres">
      <dgm:prSet presAssocID="{6E8F6725-71A1-409C-B5C0-15C063A2560D}" presName="node" presStyleLbl="node1" presStyleIdx="0" presStyleCnt="4">
        <dgm:presLayoutVars>
          <dgm:bulletEnabled val="1"/>
        </dgm:presLayoutVars>
      </dgm:prSet>
      <dgm:spPr/>
    </dgm:pt>
    <dgm:pt modelId="{39013CCB-41DD-470D-BF6F-4A2FA34916D5}" type="pres">
      <dgm:prSet presAssocID="{909C36A1-DB8C-40D5-B87E-314F40C8337C}" presName="sibTrans" presStyleCnt="0"/>
      <dgm:spPr/>
    </dgm:pt>
    <dgm:pt modelId="{344C1048-B441-46FF-81CD-0EE1B8757F8B}" type="pres">
      <dgm:prSet presAssocID="{8195EEC2-BB50-4290-937A-C96CDF2EF014}" presName="node" presStyleLbl="node1" presStyleIdx="1" presStyleCnt="4">
        <dgm:presLayoutVars>
          <dgm:bulletEnabled val="1"/>
        </dgm:presLayoutVars>
      </dgm:prSet>
      <dgm:spPr/>
    </dgm:pt>
    <dgm:pt modelId="{F0C0DBCC-D59D-4982-A5FC-51CC0AA5716B}" type="pres">
      <dgm:prSet presAssocID="{41618CBE-398B-445C-9890-9C111838962C}" presName="sibTrans" presStyleCnt="0"/>
      <dgm:spPr/>
    </dgm:pt>
    <dgm:pt modelId="{4920CFAC-558B-457F-92C8-B69438642D98}" type="pres">
      <dgm:prSet presAssocID="{63D7AB85-EA33-4BBC-922C-889479B1D9CA}" presName="node" presStyleLbl="node1" presStyleIdx="2" presStyleCnt="4">
        <dgm:presLayoutVars>
          <dgm:bulletEnabled val="1"/>
        </dgm:presLayoutVars>
      </dgm:prSet>
      <dgm:spPr/>
    </dgm:pt>
    <dgm:pt modelId="{295BDCC5-3F11-448F-9B24-CCCDBEA11710}" type="pres">
      <dgm:prSet presAssocID="{948DA963-18C8-4AA5-A754-4532A7162D50}" presName="sibTrans" presStyleCnt="0"/>
      <dgm:spPr/>
    </dgm:pt>
    <dgm:pt modelId="{F767B136-6079-4199-8178-52E22C1F8ACF}" type="pres">
      <dgm:prSet presAssocID="{7232FB1D-C67A-415C-940D-034053FCB686}" presName="node" presStyleLbl="node1" presStyleIdx="3" presStyleCnt="4">
        <dgm:presLayoutVars>
          <dgm:bulletEnabled val="1"/>
        </dgm:presLayoutVars>
      </dgm:prSet>
      <dgm:spPr/>
    </dgm:pt>
  </dgm:ptLst>
  <dgm:cxnLst>
    <dgm:cxn modelId="{F7453103-AB26-4FFC-968D-A8631AF8CAFF}" srcId="{DE632D70-2E0B-464D-9406-F7BB7199F12F}" destId="{8195EEC2-BB50-4290-937A-C96CDF2EF014}" srcOrd="1" destOrd="0" parTransId="{5AA572A6-8387-430F-9D73-F5CB4F0D768A}" sibTransId="{41618CBE-398B-445C-9890-9C111838962C}"/>
    <dgm:cxn modelId="{585A5363-0763-473F-8E1D-E2D483A799EA}" srcId="{DE632D70-2E0B-464D-9406-F7BB7199F12F}" destId="{6E8F6725-71A1-409C-B5C0-15C063A2560D}" srcOrd="0" destOrd="0" parTransId="{2870A7B9-863C-4C5F-AA6D-FBD5D035CFF0}" sibTransId="{909C36A1-DB8C-40D5-B87E-314F40C8337C}"/>
    <dgm:cxn modelId="{13B89966-0426-4DEB-A445-2C6D8DDC2301}" type="presOf" srcId="{DE632D70-2E0B-464D-9406-F7BB7199F12F}" destId="{766787AE-879F-4A33-8E79-B3388EBAB50D}" srcOrd="0" destOrd="0" presId="urn:microsoft.com/office/officeart/2005/8/layout/default"/>
    <dgm:cxn modelId="{77012B77-7D75-4BC8-8ED1-543EE18C5A8E}" srcId="{DE632D70-2E0B-464D-9406-F7BB7199F12F}" destId="{63D7AB85-EA33-4BBC-922C-889479B1D9CA}" srcOrd="2" destOrd="0" parTransId="{BA63CD85-8BC9-4FA0-8C95-474A09F4E97A}" sibTransId="{948DA963-18C8-4AA5-A754-4532A7162D50}"/>
    <dgm:cxn modelId="{F846998D-46DB-420F-89AD-9991EA892E66}" type="presOf" srcId="{7232FB1D-C67A-415C-940D-034053FCB686}" destId="{F767B136-6079-4199-8178-52E22C1F8ACF}" srcOrd="0" destOrd="0" presId="urn:microsoft.com/office/officeart/2005/8/layout/default"/>
    <dgm:cxn modelId="{F83CD795-9A4C-46EA-B7C5-7FF4FBE6C1F4}" type="presOf" srcId="{8195EEC2-BB50-4290-937A-C96CDF2EF014}" destId="{344C1048-B441-46FF-81CD-0EE1B8757F8B}" srcOrd="0" destOrd="0" presId="urn:microsoft.com/office/officeart/2005/8/layout/default"/>
    <dgm:cxn modelId="{B1D39399-D4CE-4941-AB9E-21F6485FDE05}" type="presOf" srcId="{6E8F6725-71A1-409C-B5C0-15C063A2560D}" destId="{74D036F1-DE35-44C9-8BC4-0337F91F953F}" srcOrd="0" destOrd="0" presId="urn:microsoft.com/office/officeart/2005/8/layout/default"/>
    <dgm:cxn modelId="{CF56B9B5-27C7-40A1-BE5B-F1831F814762}" srcId="{DE632D70-2E0B-464D-9406-F7BB7199F12F}" destId="{7232FB1D-C67A-415C-940D-034053FCB686}" srcOrd="3" destOrd="0" parTransId="{9DA71650-393D-4B3B-80A4-3B1B3C59A735}" sibTransId="{6B5EE5CD-EFAD-499B-BE30-8CDFBDFA7F03}"/>
    <dgm:cxn modelId="{7C5FDDC6-2AC9-4677-A3B7-9E9EAA69C793}" type="presOf" srcId="{63D7AB85-EA33-4BBC-922C-889479B1D9CA}" destId="{4920CFAC-558B-457F-92C8-B69438642D98}" srcOrd="0" destOrd="0" presId="urn:microsoft.com/office/officeart/2005/8/layout/default"/>
    <dgm:cxn modelId="{8EF16840-4552-43F7-AC44-BF79C3B6E94B}" type="presParOf" srcId="{766787AE-879F-4A33-8E79-B3388EBAB50D}" destId="{74D036F1-DE35-44C9-8BC4-0337F91F953F}" srcOrd="0" destOrd="0" presId="urn:microsoft.com/office/officeart/2005/8/layout/default"/>
    <dgm:cxn modelId="{3D26FE54-40BE-49E2-BEDD-AB412F75A3A4}" type="presParOf" srcId="{766787AE-879F-4A33-8E79-B3388EBAB50D}" destId="{39013CCB-41DD-470D-BF6F-4A2FA34916D5}" srcOrd="1" destOrd="0" presId="urn:microsoft.com/office/officeart/2005/8/layout/default"/>
    <dgm:cxn modelId="{C0C17A5C-8BF8-4A03-AB62-4FFFD0533B72}" type="presParOf" srcId="{766787AE-879F-4A33-8E79-B3388EBAB50D}" destId="{344C1048-B441-46FF-81CD-0EE1B8757F8B}" srcOrd="2" destOrd="0" presId="urn:microsoft.com/office/officeart/2005/8/layout/default"/>
    <dgm:cxn modelId="{CACE7413-75DE-4E1C-A714-DB2B34F4F903}" type="presParOf" srcId="{766787AE-879F-4A33-8E79-B3388EBAB50D}" destId="{F0C0DBCC-D59D-4982-A5FC-51CC0AA5716B}" srcOrd="3" destOrd="0" presId="urn:microsoft.com/office/officeart/2005/8/layout/default"/>
    <dgm:cxn modelId="{D369C3A7-8584-4D7E-9A6F-22E7DC0894C8}" type="presParOf" srcId="{766787AE-879F-4A33-8E79-B3388EBAB50D}" destId="{4920CFAC-558B-457F-92C8-B69438642D98}" srcOrd="4" destOrd="0" presId="urn:microsoft.com/office/officeart/2005/8/layout/default"/>
    <dgm:cxn modelId="{726F0CD8-6AEF-4D8D-A9D3-B42692416EC2}" type="presParOf" srcId="{766787AE-879F-4A33-8E79-B3388EBAB50D}" destId="{295BDCC5-3F11-448F-9B24-CCCDBEA11710}" srcOrd="5" destOrd="0" presId="urn:microsoft.com/office/officeart/2005/8/layout/default"/>
    <dgm:cxn modelId="{89CFAE34-9000-4A08-BF47-828F08E53AF2}" type="presParOf" srcId="{766787AE-879F-4A33-8E79-B3388EBAB50D}" destId="{F767B136-6079-4199-8178-52E22C1F8AC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CCA2F4-144E-4C4A-B227-84683FF5161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9C37C5D-FB94-4941-90E2-9E7E9A4B701A}">
      <dgm:prSet/>
      <dgm:spPr>
        <a:solidFill>
          <a:schemeClr val="accent2"/>
        </a:solidFill>
      </dgm:spPr>
      <dgm:t>
        <a:bodyPr/>
        <a:lstStyle/>
        <a:p>
          <a:pPr>
            <a:defRPr b="1"/>
          </a:pPr>
          <a:r>
            <a:rPr lang="en-US"/>
            <a:t>Allocate</a:t>
          </a:r>
        </a:p>
      </dgm:t>
    </dgm:pt>
    <dgm:pt modelId="{8781D4D4-A435-4DAB-BC79-137823BFCF04}" type="parTrans" cxnId="{3777BD20-9560-4C63-B516-FB0624888B3C}">
      <dgm:prSet/>
      <dgm:spPr/>
      <dgm:t>
        <a:bodyPr/>
        <a:lstStyle/>
        <a:p>
          <a:endParaRPr lang="en-US"/>
        </a:p>
      </dgm:t>
    </dgm:pt>
    <dgm:pt modelId="{C2B005B9-C364-4825-A960-57581AF6A8F5}" type="sibTrans" cxnId="{3777BD20-9560-4C63-B516-FB0624888B3C}">
      <dgm:prSet/>
      <dgm:spPr/>
      <dgm:t>
        <a:bodyPr/>
        <a:lstStyle/>
        <a:p>
          <a:endParaRPr lang="en-US"/>
        </a:p>
      </dgm:t>
    </dgm:pt>
    <dgm:pt modelId="{6C9787A7-23CB-452D-8F22-791D97FED90C}">
      <dgm:prSet/>
      <dgm:spPr/>
      <dgm:t>
        <a:bodyPr/>
        <a:lstStyle/>
        <a:p>
          <a:endParaRPr lang="en-US" dirty="0"/>
        </a:p>
      </dgm:t>
    </dgm:pt>
    <dgm:pt modelId="{7189E8FD-3546-41D8-A4E5-7D3AB1A4E317}" type="parTrans" cxnId="{D6D8E4CE-509B-4E1E-9F4A-03E319C4BB8C}">
      <dgm:prSet/>
      <dgm:spPr/>
      <dgm:t>
        <a:bodyPr/>
        <a:lstStyle/>
        <a:p>
          <a:endParaRPr lang="en-US"/>
        </a:p>
      </dgm:t>
    </dgm:pt>
    <dgm:pt modelId="{AAA15F1B-7B6C-48ED-B543-BBD6AC73AA42}" type="sibTrans" cxnId="{D6D8E4CE-509B-4E1E-9F4A-03E319C4BB8C}">
      <dgm:prSet/>
      <dgm:spPr/>
      <dgm:t>
        <a:bodyPr/>
        <a:lstStyle/>
        <a:p>
          <a:endParaRPr lang="en-US"/>
        </a:p>
      </dgm:t>
    </dgm:pt>
    <dgm:pt modelId="{8CB27070-7852-4A5E-9AFE-3FD5AC297B9C}">
      <dgm:prSet/>
      <dgm:spPr>
        <a:solidFill>
          <a:schemeClr val="accent3"/>
        </a:solidFill>
      </dgm:spPr>
      <dgm:t>
        <a:bodyPr/>
        <a:lstStyle/>
        <a:p>
          <a:pPr>
            <a:defRPr b="1"/>
          </a:pPr>
          <a:r>
            <a:rPr lang="en-US"/>
            <a:t>Digital </a:t>
          </a:r>
        </a:p>
      </dgm:t>
    </dgm:pt>
    <dgm:pt modelId="{9B03C98F-CD20-4243-84B7-8E13014CAFA7}" type="parTrans" cxnId="{617546F1-4FD7-4A78-A557-C5F65CD20C05}">
      <dgm:prSet/>
      <dgm:spPr/>
      <dgm:t>
        <a:bodyPr/>
        <a:lstStyle/>
        <a:p>
          <a:endParaRPr lang="en-US"/>
        </a:p>
      </dgm:t>
    </dgm:pt>
    <dgm:pt modelId="{A8968546-F024-4083-866F-3E11E5298D8E}" type="sibTrans" cxnId="{617546F1-4FD7-4A78-A557-C5F65CD20C05}">
      <dgm:prSet/>
      <dgm:spPr/>
      <dgm:t>
        <a:bodyPr/>
        <a:lstStyle/>
        <a:p>
          <a:endParaRPr lang="en-US"/>
        </a:p>
      </dgm:t>
    </dgm:pt>
    <dgm:pt modelId="{48835B91-B31A-40EF-9367-DDF2F5335A76}">
      <dgm:prSet/>
      <dgm:spPr/>
      <dgm:t>
        <a:bodyPr/>
        <a:lstStyle/>
        <a:p>
          <a:r>
            <a:rPr lang="en-US"/>
            <a:t>Incorporate digital marketing data in future studies to ensure recommendations reflect modern advertising strategies.</a:t>
          </a:r>
        </a:p>
      </dgm:t>
    </dgm:pt>
    <dgm:pt modelId="{ECFCD20F-7BD3-4BBC-8131-11F523376150}" type="parTrans" cxnId="{833B4BBA-4A31-454B-9C77-05E1FE3EA0D6}">
      <dgm:prSet/>
      <dgm:spPr/>
      <dgm:t>
        <a:bodyPr/>
        <a:lstStyle/>
        <a:p>
          <a:endParaRPr lang="en-US"/>
        </a:p>
      </dgm:t>
    </dgm:pt>
    <dgm:pt modelId="{F70288A4-4364-4A93-93E9-987EFAAF9CB4}" type="sibTrans" cxnId="{833B4BBA-4A31-454B-9C77-05E1FE3EA0D6}">
      <dgm:prSet/>
      <dgm:spPr/>
      <dgm:t>
        <a:bodyPr/>
        <a:lstStyle/>
        <a:p>
          <a:endParaRPr lang="en-US"/>
        </a:p>
      </dgm:t>
    </dgm:pt>
    <dgm:pt modelId="{3B53D442-233D-401A-85F2-A31DF11DE5C0}">
      <dgm:prSet/>
      <dgm:spPr/>
      <dgm:t>
        <a:bodyPr/>
        <a:lstStyle/>
        <a:p>
          <a:pPr>
            <a:defRPr b="1"/>
          </a:pPr>
          <a:r>
            <a:rPr lang="en-US"/>
            <a:t>Re-evaluate</a:t>
          </a:r>
        </a:p>
      </dgm:t>
    </dgm:pt>
    <dgm:pt modelId="{57D5DA82-5720-4F9E-A63F-B551D4490C7F}" type="parTrans" cxnId="{CA50F7B2-DD26-4AC2-A8D7-C7A56D352BF3}">
      <dgm:prSet/>
      <dgm:spPr/>
      <dgm:t>
        <a:bodyPr/>
        <a:lstStyle/>
        <a:p>
          <a:endParaRPr lang="en-US"/>
        </a:p>
      </dgm:t>
    </dgm:pt>
    <dgm:pt modelId="{8B8B644D-827A-497D-932B-8F0B98015107}" type="sibTrans" cxnId="{CA50F7B2-DD26-4AC2-A8D7-C7A56D352BF3}">
      <dgm:prSet/>
      <dgm:spPr/>
      <dgm:t>
        <a:bodyPr/>
        <a:lstStyle/>
        <a:p>
          <a:endParaRPr lang="en-US"/>
        </a:p>
      </dgm:t>
    </dgm:pt>
    <dgm:pt modelId="{09226234-135C-4C4C-83F9-89EEFACF4727}">
      <dgm:prSet/>
      <dgm:spPr/>
      <dgm:t>
        <a:bodyPr/>
        <a:lstStyle/>
        <a:p>
          <a:r>
            <a:rPr lang="en-US"/>
            <a:t>If the business increases budgets beyond $100k, additional data should be collected to test for saturation points.</a:t>
          </a:r>
        </a:p>
      </dgm:t>
    </dgm:pt>
    <dgm:pt modelId="{6B266389-9EC6-40FF-9318-6AA16CA37722}" type="parTrans" cxnId="{D41EFA5D-9B88-41D7-A4CF-B8F78B6E4515}">
      <dgm:prSet/>
      <dgm:spPr/>
      <dgm:t>
        <a:bodyPr/>
        <a:lstStyle/>
        <a:p>
          <a:endParaRPr lang="en-US"/>
        </a:p>
      </dgm:t>
    </dgm:pt>
    <dgm:pt modelId="{86572F97-9C02-48DA-8582-A29E13A0CC39}" type="sibTrans" cxnId="{D41EFA5D-9B88-41D7-A4CF-B8F78B6E4515}">
      <dgm:prSet/>
      <dgm:spPr/>
      <dgm:t>
        <a:bodyPr/>
        <a:lstStyle/>
        <a:p>
          <a:endParaRPr lang="en-US"/>
        </a:p>
      </dgm:t>
    </dgm:pt>
    <dgm:pt modelId="{132CB573-C34F-4866-AFFC-97948C8B086F}">
      <dgm:prSet/>
      <dgm:spPr/>
      <dgm:t>
        <a:bodyPr/>
        <a:lstStyle/>
        <a:p>
          <a:r>
            <a:rPr lang="en-US" dirty="0"/>
            <a:t>Based on the analysis, I recommend allocating the $100k budget across TV and Radio, with an optimal split near 55% TV and 45% Radio.</a:t>
          </a:r>
        </a:p>
      </dgm:t>
    </dgm:pt>
    <dgm:pt modelId="{5BE41D83-6B81-4A89-B1DB-F0D98AE10BE2}" type="parTrans" cxnId="{2B607629-4A90-4D29-A157-2EFFE844FA8B}">
      <dgm:prSet/>
      <dgm:spPr/>
      <dgm:t>
        <a:bodyPr/>
        <a:lstStyle/>
        <a:p>
          <a:endParaRPr lang="en-US"/>
        </a:p>
      </dgm:t>
    </dgm:pt>
    <dgm:pt modelId="{23C08BFB-7D56-4802-A646-CAE58282D02F}" type="sibTrans" cxnId="{2B607629-4A90-4D29-A157-2EFFE844FA8B}">
      <dgm:prSet/>
      <dgm:spPr/>
      <dgm:t>
        <a:bodyPr/>
        <a:lstStyle/>
        <a:p>
          <a:endParaRPr lang="en-US"/>
        </a:p>
      </dgm:t>
    </dgm:pt>
    <dgm:pt modelId="{189AB303-9CEF-4A4D-95F9-A9D4C4B2ACD0}" type="pres">
      <dgm:prSet presAssocID="{AFCCA2F4-144E-4C4A-B227-84683FF51619}" presName="linear" presStyleCnt="0">
        <dgm:presLayoutVars>
          <dgm:dir/>
          <dgm:animLvl val="lvl"/>
          <dgm:resizeHandles val="exact"/>
        </dgm:presLayoutVars>
      </dgm:prSet>
      <dgm:spPr/>
    </dgm:pt>
    <dgm:pt modelId="{CFDCF662-4CF6-424F-A26D-299B9DA3A630}" type="pres">
      <dgm:prSet presAssocID="{B9C37C5D-FB94-4941-90E2-9E7E9A4B701A}" presName="parentLin" presStyleCnt="0"/>
      <dgm:spPr/>
    </dgm:pt>
    <dgm:pt modelId="{45ECD23E-80BD-48B3-8591-561F52157CA6}" type="pres">
      <dgm:prSet presAssocID="{B9C37C5D-FB94-4941-90E2-9E7E9A4B701A}" presName="parentLeftMargin" presStyleLbl="node1" presStyleIdx="0" presStyleCnt="3"/>
      <dgm:spPr/>
    </dgm:pt>
    <dgm:pt modelId="{5555F3A5-8FC4-437D-8DE0-F003B10B80CD}" type="pres">
      <dgm:prSet presAssocID="{B9C37C5D-FB94-4941-90E2-9E7E9A4B701A}" presName="parentText" presStyleLbl="node1" presStyleIdx="0" presStyleCnt="3">
        <dgm:presLayoutVars>
          <dgm:chMax val="0"/>
          <dgm:bulletEnabled val="1"/>
        </dgm:presLayoutVars>
      </dgm:prSet>
      <dgm:spPr/>
    </dgm:pt>
    <dgm:pt modelId="{E5FD5E74-DF15-4881-88D8-3ADD4F0F61F8}" type="pres">
      <dgm:prSet presAssocID="{B9C37C5D-FB94-4941-90E2-9E7E9A4B701A}" presName="negativeSpace" presStyleCnt="0"/>
      <dgm:spPr/>
    </dgm:pt>
    <dgm:pt modelId="{EE03AB84-96A8-4EFD-BAB3-D0F7C92B4E39}" type="pres">
      <dgm:prSet presAssocID="{B9C37C5D-FB94-4941-90E2-9E7E9A4B701A}" presName="childText" presStyleLbl="conFgAcc1" presStyleIdx="0" presStyleCnt="3">
        <dgm:presLayoutVars>
          <dgm:bulletEnabled val="1"/>
        </dgm:presLayoutVars>
      </dgm:prSet>
      <dgm:spPr/>
    </dgm:pt>
    <dgm:pt modelId="{8010527D-452A-4FC2-B651-B90B45DD65A6}" type="pres">
      <dgm:prSet presAssocID="{C2B005B9-C364-4825-A960-57581AF6A8F5}" presName="spaceBetweenRectangles" presStyleCnt="0"/>
      <dgm:spPr/>
    </dgm:pt>
    <dgm:pt modelId="{87E5A124-CA22-4542-A9E7-B21F6A8A33B4}" type="pres">
      <dgm:prSet presAssocID="{8CB27070-7852-4A5E-9AFE-3FD5AC297B9C}" presName="parentLin" presStyleCnt="0"/>
      <dgm:spPr/>
    </dgm:pt>
    <dgm:pt modelId="{734BE193-F5AD-4E11-8951-BF84238B1FEF}" type="pres">
      <dgm:prSet presAssocID="{8CB27070-7852-4A5E-9AFE-3FD5AC297B9C}" presName="parentLeftMargin" presStyleLbl="node1" presStyleIdx="0" presStyleCnt="3"/>
      <dgm:spPr/>
    </dgm:pt>
    <dgm:pt modelId="{120752B4-7F54-48B1-A8BC-83E044726495}" type="pres">
      <dgm:prSet presAssocID="{8CB27070-7852-4A5E-9AFE-3FD5AC297B9C}" presName="parentText" presStyleLbl="node1" presStyleIdx="1" presStyleCnt="3">
        <dgm:presLayoutVars>
          <dgm:chMax val="0"/>
          <dgm:bulletEnabled val="1"/>
        </dgm:presLayoutVars>
      </dgm:prSet>
      <dgm:spPr/>
    </dgm:pt>
    <dgm:pt modelId="{25914A2B-61FC-4CA1-8F89-F39404E3F6EE}" type="pres">
      <dgm:prSet presAssocID="{8CB27070-7852-4A5E-9AFE-3FD5AC297B9C}" presName="negativeSpace" presStyleCnt="0"/>
      <dgm:spPr/>
    </dgm:pt>
    <dgm:pt modelId="{AEC40A9B-470D-4EB2-A865-9D3FD2C276A5}" type="pres">
      <dgm:prSet presAssocID="{8CB27070-7852-4A5E-9AFE-3FD5AC297B9C}" presName="childText" presStyleLbl="conFgAcc1" presStyleIdx="1" presStyleCnt="3">
        <dgm:presLayoutVars>
          <dgm:bulletEnabled val="1"/>
        </dgm:presLayoutVars>
      </dgm:prSet>
      <dgm:spPr/>
    </dgm:pt>
    <dgm:pt modelId="{718588D6-27F3-4556-9918-90EDD7662F7D}" type="pres">
      <dgm:prSet presAssocID="{A8968546-F024-4083-866F-3E11E5298D8E}" presName="spaceBetweenRectangles" presStyleCnt="0"/>
      <dgm:spPr/>
    </dgm:pt>
    <dgm:pt modelId="{B63DB825-8BEF-4DF4-9E0E-5224147482F9}" type="pres">
      <dgm:prSet presAssocID="{3B53D442-233D-401A-85F2-A31DF11DE5C0}" presName="parentLin" presStyleCnt="0"/>
      <dgm:spPr/>
    </dgm:pt>
    <dgm:pt modelId="{F419469D-84D0-4799-BED1-047EB8D9C8A1}" type="pres">
      <dgm:prSet presAssocID="{3B53D442-233D-401A-85F2-A31DF11DE5C0}" presName="parentLeftMargin" presStyleLbl="node1" presStyleIdx="1" presStyleCnt="3"/>
      <dgm:spPr/>
    </dgm:pt>
    <dgm:pt modelId="{2D48353B-AF2F-4FED-B842-E1F00EBEFB1A}" type="pres">
      <dgm:prSet presAssocID="{3B53D442-233D-401A-85F2-A31DF11DE5C0}" presName="parentText" presStyleLbl="node1" presStyleIdx="2" presStyleCnt="3">
        <dgm:presLayoutVars>
          <dgm:chMax val="0"/>
          <dgm:bulletEnabled val="1"/>
        </dgm:presLayoutVars>
      </dgm:prSet>
      <dgm:spPr/>
    </dgm:pt>
    <dgm:pt modelId="{54FAAB62-98E7-481F-9950-89E4A8D035D7}" type="pres">
      <dgm:prSet presAssocID="{3B53D442-233D-401A-85F2-A31DF11DE5C0}" presName="negativeSpace" presStyleCnt="0"/>
      <dgm:spPr/>
    </dgm:pt>
    <dgm:pt modelId="{4BBC58D2-4E5E-496F-8616-EF9D7B4619F5}" type="pres">
      <dgm:prSet presAssocID="{3B53D442-233D-401A-85F2-A31DF11DE5C0}" presName="childText" presStyleLbl="conFgAcc1" presStyleIdx="2" presStyleCnt="3">
        <dgm:presLayoutVars>
          <dgm:bulletEnabled val="1"/>
        </dgm:presLayoutVars>
      </dgm:prSet>
      <dgm:spPr/>
    </dgm:pt>
  </dgm:ptLst>
  <dgm:cxnLst>
    <dgm:cxn modelId="{A98C580A-5A89-45A5-89D3-A4647CA39F94}" type="presOf" srcId="{132CB573-C34F-4866-AFFC-97948C8B086F}" destId="{EE03AB84-96A8-4EFD-BAB3-D0F7C92B4E39}" srcOrd="0" destOrd="1" presId="urn:microsoft.com/office/officeart/2005/8/layout/list1"/>
    <dgm:cxn modelId="{3777BD20-9560-4C63-B516-FB0624888B3C}" srcId="{AFCCA2F4-144E-4C4A-B227-84683FF51619}" destId="{B9C37C5D-FB94-4941-90E2-9E7E9A4B701A}" srcOrd="0" destOrd="0" parTransId="{8781D4D4-A435-4DAB-BC79-137823BFCF04}" sibTransId="{C2B005B9-C364-4825-A960-57581AF6A8F5}"/>
    <dgm:cxn modelId="{4D22B122-C556-411F-ADDD-E31328720560}" type="presOf" srcId="{B9C37C5D-FB94-4941-90E2-9E7E9A4B701A}" destId="{5555F3A5-8FC4-437D-8DE0-F003B10B80CD}" srcOrd="1" destOrd="0" presId="urn:microsoft.com/office/officeart/2005/8/layout/list1"/>
    <dgm:cxn modelId="{2B607629-4A90-4D29-A157-2EFFE844FA8B}" srcId="{B9C37C5D-FB94-4941-90E2-9E7E9A4B701A}" destId="{132CB573-C34F-4866-AFFC-97948C8B086F}" srcOrd="1" destOrd="0" parTransId="{5BE41D83-6B81-4A89-B1DB-F0D98AE10BE2}" sibTransId="{23C08BFB-7D56-4802-A646-CAE58282D02F}"/>
    <dgm:cxn modelId="{7568EA2C-499F-4EF9-B71E-CE310397DD1D}" type="presOf" srcId="{3B53D442-233D-401A-85F2-A31DF11DE5C0}" destId="{F419469D-84D0-4799-BED1-047EB8D9C8A1}" srcOrd="0" destOrd="0" presId="urn:microsoft.com/office/officeart/2005/8/layout/list1"/>
    <dgm:cxn modelId="{EDF8DE2F-DA2F-4C77-A7BF-0FA6A5E67717}" type="presOf" srcId="{B9C37C5D-FB94-4941-90E2-9E7E9A4B701A}" destId="{45ECD23E-80BD-48B3-8591-561F52157CA6}" srcOrd="0" destOrd="0" presId="urn:microsoft.com/office/officeart/2005/8/layout/list1"/>
    <dgm:cxn modelId="{D41EFA5D-9B88-41D7-A4CF-B8F78B6E4515}" srcId="{3B53D442-233D-401A-85F2-A31DF11DE5C0}" destId="{09226234-135C-4C4C-83F9-89EEFACF4727}" srcOrd="0" destOrd="0" parTransId="{6B266389-9EC6-40FF-9318-6AA16CA37722}" sibTransId="{86572F97-9C02-48DA-8582-A29E13A0CC39}"/>
    <dgm:cxn modelId="{32A9DC76-556B-4658-9F16-770390AD7237}" type="presOf" srcId="{3B53D442-233D-401A-85F2-A31DF11DE5C0}" destId="{2D48353B-AF2F-4FED-B842-E1F00EBEFB1A}" srcOrd="1" destOrd="0" presId="urn:microsoft.com/office/officeart/2005/8/layout/list1"/>
    <dgm:cxn modelId="{FE06949E-53D7-44C0-B681-AFF21F466B5F}" type="presOf" srcId="{AFCCA2F4-144E-4C4A-B227-84683FF51619}" destId="{189AB303-9CEF-4A4D-95F9-A9D4C4B2ACD0}" srcOrd="0" destOrd="0" presId="urn:microsoft.com/office/officeart/2005/8/layout/list1"/>
    <dgm:cxn modelId="{FFECA5A6-1333-40CA-A2AE-7C96E2455116}" type="presOf" srcId="{8CB27070-7852-4A5E-9AFE-3FD5AC297B9C}" destId="{734BE193-F5AD-4E11-8951-BF84238B1FEF}" srcOrd="0" destOrd="0" presId="urn:microsoft.com/office/officeart/2005/8/layout/list1"/>
    <dgm:cxn modelId="{CA50F7B2-DD26-4AC2-A8D7-C7A56D352BF3}" srcId="{AFCCA2F4-144E-4C4A-B227-84683FF51619}" destId="{3B53D442-233D-401A-85F2-A31DF11DE5C0}" srcOrd="2" destOrd="0" parTransId="{57D5DA82-5720-4F9E-A63F-B551D4490C7F}" sibTransId="{8B8B644D-827A-497D-932B-8F0B98015107}"/>
    <dgm:cxn modelId="{833B4BBA-4A31-454B-9C77-05E1FE3EA0D6}" srcId="{8CB27070-7852-4A5E-9AFE-3FD5AC297B9C}" destId="{48835B91-B31A-40EF-9367-DDF2F5335A76}" srcOrd="0" destOrd="0" parTransId="{ECFCD20F-7BD3-4BBC-8131-11F523376150}" sibTransId="{F70288A4-4364-4A93-93E9-987EFAAF9CB4}"/>
    <dgm:cxn modelId="{95A08DC5-EEA1-4CDE-9F40-66A0FD550A72}" type="presOf" srcId="{09226234-135C-4C4C-83F9-89EEFACF4727}" destId="{4BBC58D2-4E5E-496F-8616-EF9D7B4619F5}" srcOrd="0" destOrd="0" presId="urn:microsoft.com/office/officeart/2005/8/layout/list1"/>
    <dgm:cxn modelId="{D6D8E4CE-509B-4E1E-9F4A-03E319C4BB8C}" srcId="{B9C37C5D-FB94-4941-90E2-9E7E9A4B701A}" destId="{6C9787A7-23CB-452D-8F22-791D97FED90C}" srcOrd="0" destOrd="0" parTransId="{7189E8FD-3546-41D8-A4E5-7D3AB1A4E317}" sibTransId="{AAA15F1B-7B6C-48ED-B543-BBD6AC73AA42}"/>
    <dgm:cxn modelId="{EC56FEE8-773B-48F9-A215-499622779357}" type="presOf" srcId="{8CB27070-7852-4A5E-9AFE-3FD5AC297B9C}" destId="{120752B4-7F54-48B1-A8BC-83E044726495}" srcOrd="1" destOrd="0" presId="urn:microsoft.com/office/officeart/2005/8/layout/list1"/>
    <dgm:cxn modelId="{617546F1-4FD7-4A78-A557-C5F65CD20C05}" srcId="{AFCCA2F4-144E-4C4A-B227-84683FF51619}" destId="{8CB27070-7852-4A5E-9AFE-3FD5AC297B9C}" srcOrd="1" destOrd="0" parTransId="{9B03C98F-CD20-4243-84B7-8E13014CAFA7}" sibTransId="{A8968546-F024-4083-866F-3E11E5298D8E}"/>
    <dgm:cxn modelId="{DF8713F7-7C4E-4741-89B2-6F6AFA689F9C}" type="presOf" srcId="{48835B91-B31A-40EF-9367-DDF2F5335A76}" destId="{AEC40A9B-470D-4EB2-A865-9D3FD2C276A5}" srcOrd="0" destOrd="0" presId="urn:microsoft.com/office/officeart/2005/8/layout/list1"/>
    <dgm:cxn modelId="{8F3D8CF8-EE14-4AFE-B2E6-792CA98146EA}" type="presOf" srcId="{6C9787A7-23CB-452D-8F22-791D97FED90C}" destId="{EE03AB84-96A8-4EFD-BAB3-D0F7C92B4E39}" srcOrd="0" destOrd="0" presId="urn:microsoft.com/office/officeart/2005/8/layout/list1"/>
    <dgm:cxn modelId="{D8A5D306-30D9-4048-B6E9-858782467E00}" type="presParOf" srcId="{189AB303-9CEF-4A4D-95F9-A9D4C4B2ACD0}" destId="{CFDCF662-4CF6-424F-A26D-299B9DA3A630}" srcOrd="0" destOrd="0" presId="urn:microsoft.com/office/officeart/2005/8/layout/list1"/>
    <dgm:cxn modelId="{26F03A7D-40CC-49ED-9E93-4A0AC4853A1D}" type="presParOf" srcId="{CFDCF662-4CF6-424F-A26D-299B9DA3A630}" destId="{45ECD23E-80BD-48B3-8591-561F52157CA6}" srcOrd="0" destOrd="0" presId="urn:microsoft.com/office/officeart/2005/8/layout/list1"/>
    <dgm:cxn modelId="{012FD1B3-1304-46DE-95DA-65A3A111A211}" type="presParOf" srcId="{CFDCF662-4CF6-424F-A26D-299B9DA3A630}" destId="{5555F3A5-8FC4-437D-8DE0-F003B10B80CD}" srcOrd="1" destOrd="0" presId="urn:microsoft.com/office/officeart/2005/8/layout/list1"/>
    <dgm:cxn modelId="{4A1DF5CA-1D70-486D-8BBC-6737F5E4D773}" type="presParOf" srcId="{189AB303-9CEF-4A4D-95F9-A9D4C4B2ACD0}" destId="{E5FD5E74-DF15-4881-88D8-3ADD4F0F61F8}" srcOrd="1" destOrd="0" presId="urn:microsoft.com/office/officeart/2005/8/layout/list1"/>
    <dgm:cxn modelId="{0C4BB48A-3584-4968-9B58-09458B836313}" type="presParOf" srcId="{189AB303-9CEF-4A4D-95F9-A9D4C4B2ACD0}" destId="{EE03AB84-96A8-4EFD-BAB3-D0F7C92B4E39}" srcOrd="2" destOrd="0" presId="urn:microsoft.com/office/officeart/2005/8/layout/list1"/>
    <dgm:cxn modelId="{2280F291-3C2D-4F79-B351-E08F8C590E35}" type="presParOf" srcId="{189AB303-9CEF-4A4D-95F9-A9D4C4B2ACD0}" destId="{8010527D-452A-4FC2-B651-B90B45DD65A6}" srcOrd="3" destOrd="0" presId="urn:microsoft.com/office/officeart/2005/8/layout/list1"/>
    <dgm:cxn modelId="{53B5AC58-474B-45FE-8430-543BBDC67BD2}" type="presParOf" srcId="{189AB303-9CEF-4A4D-95F9-A9D4C4B2ACD0}" destId="{87E5A124-CA22-4542-A9E7-B21F6A8A33B4}" srcOrd="4" destOrd="0" presId="urn:microsoft.com/office/officeart/2005/8/layout/list1"/>
    <dgm:cxn modelId="{738239F8-82ED-4167-935D-7E329F338446}" type="presParOf" srcId="{87E5A124-CA22-4542-A9E7-B21F6A8A33B4}" destId="{734BE193-F5AD-4E11-8951-BF84238B1FEF}" srcOrd="0" destOrd="0" presId="urn:microsoft.com/office/officeart/2005/8/layout/list1"/>
    <dgm:cxn modelId="{1F8D1360-04DE-47B2-ABB4-C52F510843F0}" type="presParOf" srcId="{87E5A124-CA22-4542-A9E7-B21F6A8A33B4}" destId="{120752B4-7F54-48B1-A8BC-83E044726495}" srcOrd="1" destOrd="0" presId="urn:microsoft.com/office/officeart/2005/8/layout/list1"/>
    <dgm:cxn modelId="{5F0A663C-F01C-4371-85DD-6D40AC88191E}" type="presParOf" srcId="{189AB303-9CEF-4A4D-95F9-A9D4C4B2ACD0}" destId="{25914A2B-61FC-4CA1-8F89-F39404E3F6EE}" srcOrd="5" destOrd="0" presId="urn:microsoft.com/office/officeart/2005/8/layout/list1"/>
    <dgm:cxn modelId="{65E996B3-5684-4468-9313-69F2B2BF377C}" type="presParOf" srcId="{189AB303-9CEF-4A4D-95F9-A9D4C4B2ACD0}" destId="{AEC40A9B-470D-4EB2-A865-9D3FD2C276A5}" srcOrd="6" destOrd="0" presId="urn:microsoft.com/office/officeart/2005/8/layout/list1"/>
    <dgm:cxn modelId="{FCF253F0-F34D-41FD-BE16-0A00CC92F37B}" type="presParOf" srcId="{189AB303-9CEF-4A4D-95F9-A9D4C4B2ACD0}" destId="{718588D6-27F3-4556-9918-90EDD7662F7D}" srcOrd="7" destOrd="0" presId="urn:microsoft.com/office/officeart/2005/8/layout/list1"/>
    <dgm:cxn modelId="{BF654782-DCA6-4919-8C9A-7109DA95DEC5}" type="presParOf" srcId="{189AB303-9CEF-4A4D-95F9-A9D4C4B2ACD0}" destId="{B63DB825-8BEF-4DF4-9E0E-5224147482F9}" srcOrd="8" destOrd="0" presId="urn:microsoft.com/office/officeart/2005/8/layout/list1"/>
    <dgm:cxn modelId="{73B2FEF5-A46B-4BD2-B253-8FE7B9A1C4C4}" type="presParOf" srcId="{B63DB825-8BEF-4DF4-9E0E-5224147482F9}" destId="{F419469D-84D0-4799-BED1-047EB8D9C8A1}" srcOrd="0" destOrd="0" presId="urn:microsoft.com/office/officeart/2005/8/layout/list1"/>
    <dgm:cxn modelId="{2AD9ADC3-062E-4B17-98A8-9CDB85155943}" type="presParOf" srcId="{B63DB825-8BEF-4DF4-9E0E-5224147482F9}" destId="{2D48353B-AF2F-4FED-B842-E1F00EBEFB1A}" srcOrd="1" destOrd="0" presId="urn:microsoft.com/office/officeart/2005/8/layout/list1"/>
    <dgm:cxn modelId="{4F40A9C3-6FF1-49D5-8C20-A1D549F69342}" type="presParOf" srcId="{189AB303-9CEF-4A4D-95F9-A9D4C4B2ACD0}" destId="{54FAAB62-98E7-481F-9950-89E4A8D035D7}" srcOrd="9" destOrd="0" presId="urn:microsoft.com/office/officeart/2005/8/layout/list1"/>
    <dgm:cxn modelId="{D273A9BC-17F9-4390-A393-6423626C74F3}" type="presParOf" srcId="{189AB303-9CEF-4A4D-95F9-A9D4C4B2ACD0}" destId="{4BBC58D2-4E5E-496F-8616-EF9D7B4619F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CEFAC-3704-4AEE-BE48-5F4CC2630073}">
      <dsp:nvSpPr>
        <dsp:cNvPr id="0" name=""/>
        <dsp:cNvSpPr/>
      </dsp:nvSpPr>
      <dsp:spPr>
        <a:xfrm>
          <a:off x="1020030" y="1245179"/>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FD223-DB27-49F0-A2DE-D1D12D4974EC}">
      <dsp:nvSpPr>
        <dsp:cNvPr id="0" name=""/>
        <dsp:cNvSpPr/>
      </dsp:nvSpPr>
      <dsp:spPr>
        <a:xfrm>
          <a:off x="212325" y="2987289"/>
          <a:ext cx="2839810" cy="205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Source:</a:t>
          </a:r>
          <a:r>
            <a:rPr lang="en-US" sz="1400" kern="1200" dirty="0">
              <a:latin typeface="Times New Roman" panose="02020603050405020304" pitchFamily="18" charset="0"/>
              <a:cs typeface="Times New Roman" panose="02020603050405020304" pitchFamily="18" charset="0"/>
            </a:rPr>
            <a:t> Advertising dataset (commonly used in marketing analytics case studies).</a:t>
          </a:r>
        </a:p>
        <a:p>
          <a:pPr marL="0" lvl="0" indent="0" algn="ctr"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Size:</a:t>
          </a:r>
          <a:r>
            <a:rPr lang="en-US" sz="1400" kern="1200" dirty="0">
              <a:latin typeface="Times New Roman" panose="02020603050405020304" pitchFamily="18" charset="0"/>
              <a:cs typeface="Times New Roman" panose="02020603050405020304" pitchFamily="18" charset="0"/>
            </a:rPr>
            <a:t> 200 rows, 4 columns.</a:t>
          </a:r>
        </a:p>
      </dsp:txBody>
      <dsp:txXfrm>
        <a:off x="212325" y="2987289"/>
        <a:ext cx="2839810" cy="2052421"/>
      </dsp:txXfrm>
    </dsp:sp>
    <dsp:sp modelId="{6019F065-180E-4C2E-8233-74B111C024D2}">
      <dsp:nvSpPr>
        <dsp:cNvPr id="0" name=""/>
        <dsp:cNvSpPr/>
      </dsp:nvSpPr>
      <dsp:spPr>
        <a:xfrm>
          <a:off x="5170718" y="1426409"/>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EA52B-D2EF-4985-98F1-8CDCF2158DC5}">
      <dsp:nvSpPr>
        <dsp:cNvPr id="0" name=""/>
        <dsp:cNvSpPr/>
      </dsp:nvSpPr>
      <dsp:spPr>
        <a:xfrm>
          <a:off x="4163249" y="3050319"/>
          <a:ext cx="3532500" cy="132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Variables:</a:t>
          </a:r>
          <a:endParaRPr lang="en-US" sz="1400" kern="1200" dirty="0">
            <a:latin typeface="Times New Roman" panose="02020603050405020304" pitchFamily="18" charset="0"/>
            <a:cs typeface="Times New Roman" panose="02020603050405020304" pitchFamily="18" charset="0"/>
          </a:endParaRPr>
        </a:p>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TV advertising spend (in thousands $)</a:t>
          </a:r>
        </a:p>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Radio advertising spend (in thousands $)</a:t>
          </a:r>
        </a:p>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Newspaper advertising spend (in thousands $)</a:t>
          </a:r>
        </a:p>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Sales (in thousands of units sold)</a:t>
          </a:r>
        </a:p>
      </dsp:txBody>
      <dsp:txXfrm>
        <a:off x="4163249" y="3050319"/>
        <a:ext cx="3532500" cy="132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A8493-D8C0-4EE6-9913-218452601617}">
      <dsp:nvSpPr>
        <dsp:cNvPr id="0" name=""/>
        <dsp:cNvSpPr/>
      </dsp:nvSpPr>
      <dsp:spPr>
        <a:xfrm>
          <a:off x="0" y="0"/>
          <a:ext cx="4906593" cy="816344"/>
        </a:xfrm>
        <a:prstGeom prst="roundRect">
          <a:avLst>
            <a:gd name="adj" fmla="val 10000"/>
          </a:avLst>
        </a:prstGeom>
        <a:solidFill>
          <a:schemeClr val="accent2"/>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simulate budget allocation, I tested every possible TV/Radio split (in $5k increments) within the dataset’s observed range. The heatmap shows predicted sales at each split.</a:t>
          </a:r>
        </a:p>
      </dsp:txBody>
      <dsp:txXfrm>
        <a:off x="23910" y="23910"/>
        <a:ext cx="3930181" cy="768524"/>
      </dsp:txXfrm>
    </dsp:sp>
    <dsp:sp modelId="{0EB92BCF-F69C-4FDF-BBFA-98B46F8BDBF5}">
      <dsp:nvSpPr>
        <dsp:cNvPr id="0" name=""/>
        <dsp:cNvSpPr/>
      </dsp:nvSpPr>
      <dsp:spPr>
        <a:xfrm>
          <a:off x="366401" y="929725"/>
          <a:ext cx="4906593" cy="816344"/>
        </a:xfrm>
        <a:prstGeom prst="roundRect">
          <a:avLst>
            <a:gd name="adj" fmla="val 10000"/>
          </a:avLst>
        </a:prstGeom>
        <a:solidFill>
          <a:schemeClr val="accent2"/>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best mix is ~55% TV, 45% Radio</a:t>
          </a:r>
          <a:r>
            <a:rPr lang="en-US" sz="1200" kern="1200" dirty="0"/>
            <a:t>.</a:t>
          </a:r>
        </a:p>
      </dsp:txBody>
      <dsp:txXfrm>
        <a:off x="390311" y="953635"/>
        <a:ext cx="3961747" cy="768524"/>
      </dsp:txXfrm>
    </dsp:sp>
    <dsp:sp modelId="{40281EF8-9E9D-485B-A4F5-FFC0B190E277}">
      <dsp:nvSpPr>
        <dsp:cNvPr id="0" name=""/>
        <dsp:cNvSpPr/>
      </dsp:nvSpPr>
      <dsp:spPr>
        <a:xfrm>
          <a:off x="732802" y="1859451"/>
          <a:ext cx="4906593" cy="816344"/>
        </a:xfrm>
        <a:prstGeom prst="roundRect">
          <a:avLst>
            <a:gd name="adj" fmla="val 10000"/>
          </a:avLst>
        </a:prstGeom>
        <a:solidFill>
          <a:schemeClr val="accent2"/>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This allocation maximizes predicted sales at ~12.1k units.</a:t>
          </a:r>
        </a:p>
      </dsp:txBody>
      <dsp:txXfrm>
        <a:off x="756712" y="1883361"/>
        <a:ext cx="3961747" cy="768524"/>
      </dsp:txXfrm>
    </dsp:sp>
    <dsp:sp modelId="{4A7B733D-1D49-421D-998F-D4187A540F7F}">
      <dsp:nvSpPr>
        <dsp:cNvPr id="0" name=""/>
        <dsp:cNvSpPr/>
      </dsp:nvSpPr>
      <dsp:spPr>
        <a:xfrm>
          <a:off x="1099204" y="2789177"/>
          <a:ext cx="4906593" cy="816344"/>
        </a:xfrm>
        <a:prstGeom prst="roundRect">
          <a:avLst>
            <a:gd name="adj" fmla="val 10000"/>
          </a:avLst>
        </a:prstGeom>
        <a:solidFill>
          <a:schemeClr val="accent2"/>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Newspaper is excluded since it had no measurable impact.</a:t>
          </a:r>
        </a:p>
      </dsp:txBody>
      <dsp:txXfrm>
        <a:off x="1123114" y="2813087"/>
        <a:ext cx="3961747" cy="768524"/>
      </dsp:txXfrm>
    </dsp:sp>
    <dsp:sp modelId="{60177116-B09D-4401-8645-5CCF2A207B4A}">
      <dsp:nvSpPr>
        <dsp:cNvPr id="0" name=""/>
        <dsp:cNvSpPr/>
      </dsp:nvSpPr>
      <dsp:spPr>
        <a:xfrm>
          <a:off x="1465605" y="3718903"/>
          <a:ext cx="4906593" cy="816344"/>
        </a:xfrm>
        <a:prstGeom prst="roundRect">
          <a:avLst>
            <a:gd name="adj" fmla="val 10000"/>
          </a:avLst>
        </a:prstGeom>
        <a:solidFill>
          <a:schemeClr val="accent2"/>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This result demonstrates how optimization can directly guide marketing decisions to achieve better ROI.</a:t>
          </a:r>
        </a:p>
      </dsp:txBody>
      <dsp:txXfrm>
        <a:off x="1489515" y="3742813"/>
        <a:ext cx="3961747" cy="768524"/>
      </dsp:txXfrm>
    </dsp:sp>
    <dsp:sp modelId="{343A853A-BD20-4C51-99B0-EBA69A2409DC}">
      <dsp:nvSpPr>
        <dsp:cNvPr id="0" name=""/>
        <dsp:cNvSpPr/>
      </dsp:nvSpPr>
      <dsp:spPr>
        <a:xfrm>
          <a:off x="4375969" y="596385"/>
          <a:ext cx="530624" cy="53062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495359" y="596385"/>
        <a:ext cx="291844" cy="399295"/>
      </dsp:txXfrm>
    </dsp:sp>
    <dsp:sp modelId="{0BB09497-4F0A-483E-8E5B-E9A9A1219F8E}">
      <dsp:nvSpPr>
        <dsp:cNvPr id="0" name=""/>
        <dsp:cNvSpPr/>
      </dsp:nvSpPr>
      <dsp:spPr>
        <a:xfrm>
          <a:off x="4742370" y="1526110"/>
          <a:ext cx="530624" cy="53062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861760" y="1526110"/>
        <a:ext cx="291844" cy="399295"/>
      </dsp:txXfrm>
    </dsp:sp>
    <dsp:sp modelId="{90C83881-76C7-434F-ABF7-E6109FE3DE77}">
      <dsp:nvSpPr>
        <dsp:cNvPr id="0" name=""/>
        <dsp:cNvSpPr/>
      </dsp:nvSpPr>
      <dsp:spPr>
        <a:xfrm>
          <a:off x="5108772" y="2442231"/>
          <a:ext cx="530624" cy="53062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228162" y="2442231"/>
        <a:ext cx="291844" cy="399295"/>
      </dsp:txXfrm>
    </dsp:sp>
    <dsp:sp modelId="{AB88E2FB-5A53-4740-A4F8-8815FB831ACC}">
      <dsp:nvSpPr>
        <dsp:cNvPr id="0" name=""/>
        <dsp:cNvSpPr/>
      </dsp:nvSpPr>
      <dsp:spPr>
        <a:xfrm>
          <a:off x="5475173" y="3381027"/>
          <a:ext cx="530624" cy="53062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594563" y="3381027"/>
        <a:ext cx="291844" cy="3992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036F1-DE35-44C9-8BC4-0337F91F953F}">
      <dsp:nvSpPr>
        <dsp:cNvPr id="0" name=""/>
        <dsp:cNvSpPr/>
      </dsp:nvSpPr>
      <dsp:spPr>
        <a:xfrm>
          <a:off x="92653" y="417"/>
          <a:ext cx="3311326" cy="1986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Data set didn’t include higher spending levels </a:t>
          </a:r>
          <a:r>
            <a:rPr lang="en-US" sz="2600" b="1" kern="1200" dirty="0">
              <a:latin typeface="Times New Roman" panose="02020603050405020304" pitchFamily="18" charset="0"/>
              <a:cs typeface="Times New Roman" panose="02020603050405020304" pitchFamily="18" charset="0"/>
              <a:sym typeface="Wingdings" panose="05000000000000000000" pitchFamily="2" charset="2"/>
            </a:rPr>
            <a:t></a:t>
          </a:r>
          <a:r>
            <a:rPr lang="en-US" sz="2600" b="1" kern="1200" dirty="0">
              <a:latin typeface="Times New Roman" panose="02020603050405020304" pitchFamily="18" charset="0"/>
              <a:cs typeface="Times New Roman" panose="02020603050405020304" pitchFamily="18" charset="0"/>
            </a:rPr>
            <a:t> can’t test for diminishing returns </a:t>
          </a:r>
          <a:endParaRPr lang="en-US" sz="2600" kern="1200" dirty="0">
            <a:latin typeface="Times New Roman" panose="02020603050405020304" pitchFamily="18" charset="0"/>
            <a:cs typeface="Times New Roman" panose="02020603050405020304" pitchFamily="18" charset="0"/>
          </a:endParaRPr>
        </a:p>
      </dsp:txBody>
      <dsp:txXfrm>
        <a:off x="92653" y="417"/>
        <a:ext cx="3311326" cy="1986795"/>
      </dsp:txXfrm>
    </dsp:sp>
    <dsp:sp modelId="{344C1048-B441-46FF-81CD-0EE1B8757F8B}">
      <dsp:nvSpPr>
        <dsp:cNvPr id="0" name=""/>
        <dsp:cNvSpPr/>
      </dsp:nvSpPr>
      <dsp:spPr>
        <a:xfrm>
          <a:off x="3735112" y="417"/>
          <a:ext cx="3311326" cy="1986795"/>
        </a:xfrm>
        <a:prstGeom prst="rect">
          <a:avLst/>
        </a:prstGeom>
        <a:solidFill>
          <a:schemeClr val="accent2">
            <a:hueOff val="-898243"/>
            <a:satOff val="7436"/>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Newspaper spend was not predictive here, but still valuable to track   </a:t>
          </a:r>
          <a:endParaRPr lang="en-US" sz="2600" kern="1200" dirty="0">
            <a:latin typeface="Times New Roman" panose="02020603050405020304" pitchFamily="18" charset="0"/>
            <a:cs typeface="Times New Roman" panose="02020603050405020304" pitchFamily="18" charset="0"/>
          </a:endParaRPr>
        </a:p>
      </dsp:txBody>
      <dsp:txXfrm>
        <a:off x="3735112" y="417"/>
        <a:ext cx="3311326" cy="1986795"/>
      </dsp:txXfrm>
    </dsp:sp>
    <dsp:sp modelId="{4920CFAC-558B-457F-92C8-B69438642D98}">
      <dsp:nvSpPr>
        <dsp:cNvPr id="0" name=""/>
        <dsp:cNvSpPr/>
      </dsp:nvSpPr>
      <dsp:spPr>
        <a:xfrm>
          <a:off x="7377571" y="417"/>
          <a:ext cx="3311326" cy="1986795"/>
        </a:xfrm>
        <a:prstGeom prst="rect">
          <a:avLst/>
        </a:prstGeom>
        <a:solidFill>
          <a:schemeClr val="accent2">
            <a:hueOff val="-1796485"/>
            <a:satOff val="14873"/>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No data on online/ digital marketing channels</a:t>
          </a:r>
          <a:endParaRPr lang="en-US" sz="2600" kern="1200" dirty="0">
            <a:latin typeface="Times New Roman" panose="02020603050405020304" pitchFamily="18" charset="0"/>
            <a:cs typeface="Times New Roman" panose="02020603050405020304" pitchFamily="18" charset="0"/>
          </a:endParaRPr>
        </a:p>
      </dsp:txBody>
      <dsp:txXfrm>
        <a:off x="7377571" y="417"/>
        <a:ext cx="3311326" cy="1986795"/>
      </dsp:txXfrm>
    </dsp:sp>
    <dsp:sp modelId="{F767B136-6079-4199-8178-52E22C1F8ACF}">
      <dsp:nvSpPr>
        <dsp:cNvPr id="0" name=""/>
        <dsp:cNvSpPr/>
      </dsp:nvSpPr>
      <dsp:spPr>
        <a:xfrm>
          <a:off x="3735112" y="2318345"/>
          <a:ext cx="3311326" cy="1986795"/>
        </a:xfrm>
        <a:prstGeom prst="rect">
          <a:avLst/>
        </a:prstGeom>
        <a:solidFill>
          <a:schemeClr val="accent2">
            <a:hueOff val="-2694727"/>
            <a:satOff val="22309"/>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The dataset only includes Radio spending up to ~50k. Predictions beyond this range are less reliable.</a:t>
          </a:r>
        </a:p>
      </dsp:txBody>
      <dsp:txXfrm>
        <a:off x="3735112" y="2318345"/>
        <a:ext cx="3311326" cy="1986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3AB84-96A8-4EFD-BAB3-D0F7C92B4E39}">
      <dsp:nvSpPr>
        <dsp:cNvPr id="0" name=""/>
        <dsp:cNvSpPr/>
      </dsp:nvSpPr>
      <dsp:spPr>
        <a:xfrm>
          <a:off x="0" y="282116"/>
          <a:ext cx="6400401" cy="164587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742" tIns="395732" rIns="496742" bIns="135128"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Based on the analysis, I recommend allocating the $100k budget across TV and Radio, with an optimal split near 55% TV and 45% Radio.</a:t>
          </a:r>
        </a:p>
      </dsp:txBody>
      <dsp:txXfrm>
        <a:off x="0" y="282116"/>
        <a:ext cx="6400401" cy="1645875"/>
      </dsp:txXfrm>
    </dsp:sp>
    <dsp:sp modelId="{5555F3A5-8FC4-437D-8DE0-F003B10B80CD}">
      <dsp:nvSpPr>
        <dsp:cNvPr id="0" name=""/>
        <dsp:cNvSpPr/>
      </dsp:nvSpPr>
      <dsp:spPr>
        <a:xfrm>
          <a:off x="320020" y="1676"/>
          <a:ext cx="4480280" cy="5608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344" tIns="0" rIns="169344" bIns="0" numCol="1" spcCol="1270" anchor="ctr" anchorCtr="0">
          <a:noAutofit/>
        </a:bodyPr>
        <a:lstStyle/>
        <a:p>
          <a:pPr marL="0" lvl="0" indent="0" algn="l" defTabSz="844550">
            <a:lnSpc>
              <a:spcPct val="90000"/>
            </a:lnSpc>
            <a:spcBef>
              <a:spcPct val="0"/>
            </a:spcBef>
            <a:spcAft>
              <a:spcPct val="35000"/>
            </a:spcAft>
            <a:buNone/>
            <a:defRPr b="1"/>
          </a:pPr>
          <a:r>
            <a:rPr lang="en-US" sz="1900" kern="1200"/>
            <a:t>Allocate</a:t>
          </a:r>
        </a:p>
      </dsp:txBody>
      <dsp:txXfrm>
        <a:off x="347400" y="29056"/>
        <a:ext cx="4425520" cy="506120"/>
      </dsp:txXfrm>
    </dsp:sp>
    <dsp:sp modelId="{AEC40A9B-470D-4EB2-A865-9D3FD2C276A5}">
      <dsp:nvSpPr>
        <dsp:cNvPr id="0" name=""/>
        <dsp:cNvSpPr/>
      </dsp:nvSpPr>
      <dsp:spPr>
        <a:xfrm>
          <a:off x="0" y="2311030"/>
          <a:ext cx="6400401" cy="1346625"/>
        </a:xfrm>
        <a:prstGeom prst="rect">
          <a:avLst/>
        </a:prstGeom>
        <a:solidFill>
          <a:schemeClr val="lt1">
            <a:alpha val="90000"/>
            <a:hueOff val="0"/>
            <a:satOff val="0"/>
            <a:lumOff val="0"/>
            <a:alphaOff val="0"/>
          </a:schemeClr>
        </a:solidFill>
        <a:ln w="12700" cap="flat" cmpd="sng" algn="ctr">
          <a:solidFill>
            <a:schemeClr val="accent5">
              <a:hueOff val="-1616665"/>
              <a:satOff val="-49091"/>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742" tIns="395732" rIns="49674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Incorporate digital marketing data in future studies to ensure recommendations reflect modern advertising strategies.</a:t>
          </a:r>
        </a:p>
      </dsp:txBody>
      <dsp:txXfrm>
        <a:off x="0" y="2311030"/>
        <a:ext cx="6400401" cy="1346625"/>
      </dsp:txXfrm>
    </dsp:sp>
    <dsp:sp modelId="{120752B4-7F54-48B1-A8BC-83E044726495}">
      <dsp:nvSpPr>
        <dsp:cNvPr id="0" name=""/>
        <dsp:cNvSpPr/>
      </dsp:nvSpPr>
      <dsp:spPr>
        <a:xfrm>
          <a:off x="320020" y="2030591"/>
          <a:ext cx="4480280" cy="56088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344" tIns="0" rIns="169344" bIns="0" numCol="1" spcCol="1270" anchor="ctr" anchorCtr="0">
          <a:noAutofit/>
        </a:bodyPr>
        <a:lstStyle/>
        <a:p>
          <a:pPr marL="0" lvl="0" indent="0" algn="l" defTabSz="844550">
            <a:lnSpc>
              <a:spcPct val="90000"/>
            </a:lnSpc>
            <a:spcBef>
              <a:spcPct val="0"/>
            </a:spcBef>
            <a:spcAft>
              <a:spcPct val="35000"/>
            </a:spcAft>
            <a:buNone/>
            <a:defRPr b="1"/>
          </a:pPr>
          <a:r>
            <a:rPr lang="en-US" sz="1900" kern="1200"/>
            <a:t>Digital </a:t>
          </a:r>
        </a:p>
      </dsp:txBody>
      <dsp:txXfrm>
        <a:off x="347400" y="2057971"/>
        <a:ext cx="4425520" cy="506120"/>
      </dsp:txXfrm>
    </dsp:sp>
    <dsp:sp modelId="{4BBC58D2-4E5E-496F-8616-EF9D7B4619F5}">
      <dsp:nvSpPr>
        <dsp:cNvPr id="0" name=""/>
        <dsp:cNvSpPr/>
      </dsp:nvSpPr>
      <dsp:spPr>
        <a:xfrm>
          <a:off x="0" y="4040696"/>
          <a:ext cx="6400401" cy="1346625"/>
        </a:xfrm>
        <a:prstGeom prst="rect">
          <a:avLst/>
        </a:prstGeom>
        <a:solidFill>
          <a:schemeClr val="lt1">
            <a:alpha val="90000"/>
            <a:hueOff val="0"/>
            <a:satOff val="0"/>
            <a:lumOff val="0"/>
            <a:alphaOff val="0"/>
          </a:schemeClr>
        </a:solidFill>
        <a:ln w="12700" cap="flat" cmpd="sng" algn="ctr">
          <a:solidFill>
            <a:schemeClr val="accent5">
              <a:hueOff val="-3233329"/>
              <a:satOff val="-98182"/>
              <a:lumOff val="-35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742" tIns="395732" rIns="49674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If the business increases budgets beyond $100k, additional data should be collected to test for saturation points.</a:t>
          </a:r>
        </a:p>
      </dsp:txBody>
      <dsp:txXfrm>
        <a:off x="0" y="4040696"/>
        <a:ext cx="6400401" cy="1346625"/>
      </dsp:txXfrm>
    </dsp:sp>
    <dsp:sp modelId="{2D48353B-AF2F-4FED-B842-E1F00EBEFB1A}">
      <dsp:nvSpPr>
        <dsp:cNvPr id="0" name=""/>
        <dsp:cNvSpPr/>
      </dsp:nvSpPr>
      <dsp:spPr>
        <a:xfrm>
          <a:off x="320020" y="3760256"/>
          <a:ext cx="4480280" cy="560880"/>
        </a:xfrm>
        <a:prstGeom prst="roundRect">
          <a:avLst/>
        </a:prstGeom>
        <a:solidFill>
          <a:schemeClr val="accent5">
            <a:hueOff val="-3233329"/>
            <a:satOff val="-98182"/>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344" tIns="0" rIns="169344" bIns="0" numCol="1" spcCol="1270" anchor="ctr" anchorCtr="0">
          <a:noAutofit/>
        </a:bodyPr>
        <a:lstStyle/>
        <a:p>
          <a:pPr marL="0" lvl="0" indent="0" algn="l" defTabSz="844550">
            <a:lnSpc>
              <a:spcPct val="90000"/>
            </a:lnSpc>
            <a:spcBef>
              <a:spcPct val="0"/>
            </a:spcBef>
            <a:spcAft>
              <a:spcPct val="35000"/>
            </a:spcAft>
            <a:buNone/>
            <a:defRPr b="1"/>
          </a:pPr>
          <a:r>
            <a:rPr lang="en-US" sz="1900" kern="1200"/>
            <a:t>Re-evaluate</a:t>
          </a:r>
        </a:p>
      </dsp:txBody>
      <dsp:txXfrm>
        <a:off x="347400" y="3787636"/>
        <a:ext cx="4425520" cy="5061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8/25/2025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8/25/2025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this project explores how to maximize sales by optimally splitting advertising spend across TV, Radio, and Newspaper channels using regression and budget allocation analysis. I’ll walk through the dataset, the analysis steps, and finish with a recommendation for budget allocation.</a:t>
            </a:r>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company gives me $100,000 to spend on advertising, where should it go for the best return? This is the central question guiding the analysis.</a:t>
            </a:r>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contains 200 rows of marketing spend and sales results. TV, Radio, and Newspaper spending are recorded in thousands of dollars. Sales are also measured in thousands of units. We’re treating this as representative of a small-to-medium sized business with about $1M–1.5M in annual revenue.</a:t>
            </a:r>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by looking at scatterplots to see how each channel relates to sales. TV and Radio both showed clear positive relationships, while Newspaper spending had no effect. To confirm this, I ran my first prediction model using all three channels. The results lined up: TV and Radio were significant drivers of sales, while Newspaper added no measurable value. This first model explained about 90% of the variation in sales, which gave me the direction I needed for the next stage of analysis.</a:t>
            </a:r>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if TV and Radio reinforce each other, I tested them separately versus in combination. This chart compares TV only, Radio only, and the best combined split within the dataset’s observed range. TV by itself predicted about 11.6k units sold, Radio by itself predicted about 7.9k, and combining TV and Radio predicted about 12.1k. The interaction term in my model was significant, which means campaigns that include both channels outperform single-channel efforts. It’s important to note that the dataset only included Radio campaigns up to about 50k, so I capped Radio at that level to avoid over-extrapolating.</a:t>
            </a:r>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every possible way to spend a $100,000 budget across TV and Radio. The heatmap shows predicted sales for each split. The best outcome is a balanced mix of TV and Radio — neither channel alone is optimal. Newspaper was excluded because it didn’t contribute to sales in the earlier models. This analysis shows the best way to maximize sales given the budget provided.</a:t>
            </a:r>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for diminishing returns in case stakeholders asked what the best budget level would be if they wanted to spend more than $100,000. Unfortunately, the dataset I used didn’t include enough high-spend campaigns to give me that answer. If stakeholders do want to explore higher budget levels, we would need to collect more data to make accurate recommendations</a:t>
            </a:r>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analysis, I recommend allocating the $100,000 budget across TV and Radio, with a balanced split between the two channels. Newspaper spending didn’t have a measurable impact, so I would not include it in the allocation.</a:t>
            </a:r>
          </a:p>
          <a:p>
            <a:r>
              <a:rPr lang="en-US" dirty="0"/>
              <a:t>If stakeholders decide to increase the budget beyond $100,000, my recommendation would be to first gather additional data at those higher spending levels. That way I could test whether sales continue to increase at the same rate or begin to level off. Until that data is available, my advice is to maximize sales by splitting the $100,000 budget evenly between TV and Radio</a:t>
            </a:r>
          </a:p>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32844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8" r:id="rId14"/>
    <p:sldLayoutId id="2147483729" r:id="rId15"/>
    <p:sldLayoutId id="2147483730" r:id="rId16"/>
    <p:sldLayoutId id="2147483731" r:id="rId17"/>
    <p:sldLayoutId id="2147483733" r:id="rId18"/>
    <p:sldLayoutId id="2147483734" r:id="rId19"/>
    <p:sldLayoutId id="2147483736" r:id="rId20"/>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1BF0D3EE-070A-4852-8B5A-AA44D3E81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F84D80-35B1-45B0-84DF-5743E83EE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C425E51-0F1B-4840-982B-B92C28F42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096486"/>
            <a:ext cx="12192607" cy="5779769"/>
          </a:xfrm>
          <a:custGeom>
            <a:avLst/>
            <a:gdLst>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11845200 w 12192607"/>
              <a:gd name="connsiteY5" fmla="*/ 2214293 h 5779769"/>
              <a:gd name="connsiteX6" fmla="*/ 11845200 w 12192607"/>
              <a:gd name="connsiteY6" fmla="*/ 2214290 h 5779769"/>
              <a:gd name="connsiteX7" fmla="*/ 3758932 w 12192607"/>
              <a:gd name="connsiteY7" fmla="*/ 2214290 h 5779769"/>
              <a:gd name="connsiteX8" fmla="*/ 3758932 w 12192607"/>
              <a:gd name="connsiteY8" fmla="*/ 2216824 h 5779769"/>
              <a:gd name="connsiteX9" fmla="*/ 3658749 w 12192607"/>
              <a:gd name="connsiteY9" fmla="*/ 2214290 h 5779769"/>
              <a:gd name="connsiteX10" fmla="*/ 19494 w 12192607"/>
              <a:gd name="connsiteY10" fmla="*/ 5498408 h 5779769"/>
              <a:gd name="connsiteX11" fmla="*/ 5286 w 12192607"/>
              <a:gd name="connsiteY11" fmla="*/ 5779769 h 5779769"/>
              <a:gd name="connsiteX12" fmla="*/ 607 w 12192607"/>
              <a:gd name="connsiteY12" fmla="*/ 5779769 h 5779769"/>
              <a:gd name="connsiteX13" fmla="*/ 607 w 12192607"/>
              <a:gd name="connsiteY13" fmla="*/ 1275833 h 5779769"/>
              <a:gd name="connsiteX14" fmla="*/ 0 w 12192607"/>
              <a:gd name="connsiteY14" fmla="*/ 1275833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11845200 w 12192607"/>
              <a:gd name="connsiteY5" fmla="*/ 2214293 h 5779769"/>
              <a:gd name="connsiteX6" fmla="*/ 11845200 w 12192607"/>
              <a:gd name="connsiteY6" fmla="*/ 2214290 h 5779769"/>
              <a:gd name="connsiteX7" fmla="*/ 3758932 w 12192607"/>
              <a:gd name="connsiteY7" fmla="*/ 2214290 h 5779769"/>
              <a:gd name="connsiteX8" fmla="*/ 3658749 w 12192607"/>
              <a:gd name="connsiteY8" fmla="*/ 2214290 h 5779769"/>
              <a:gd name="connsiteX9" fmla="*/ 19494 w 12192607"/>
              <a:gd name="connsiteY9" fmla="*/ 5498408 h 5779769"/>
              <a:gd name="connsiteX10" fmla="*/ 5286 w 12192607"/>
              <a:gd name="connsiteY10" fmla="*/ 5779769 h 5779769"/>
              <a:gd name="connsiteX11" fmla="*/ 607 w 12192607"/>
              <a:gd name="connsiteY11" fmla="*/ 5779769 h 5779769"/>
              <a:gd name="connsiteX12" fmla="*/ 607 w 12192607"/>
              <a:gd name="connsiteY12" fmla="*/ 1275833 h 5779769"/>
              <a:gd name="connsiteX13" fmla="*/ 0 w 12192607"/>
              <a:gd name="connsiteY13" fmla="*/ 1275833 h 5779769"/>
              <a:gd name="connsiteX14" fmla="*/ 0 w 12192607"/>
              <a:gd name="connsiteY14" fmla="*/ 0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11845200 w 12192607"/>
              <a:gd name="connsiteY5" fmla="*/ 2214293 h 5779769"/>
              <a:gd name="connsiteX6" fmla="*/ 3758932 w 12192607"/>
              <a:gd name="connsiteY6" fmla="*/ 2214290 h 5779769"/>
              <a:gd name="connsiteX7" fmla="*/ 3658749 w 12192607"/>
              <a:gd name="connsiteY7" fmla="*/ 2214290 h 5779769"/>
              <a:gd name="connsiteX8" fmla="*/ 19494 w 12192607"/>
              <a:gd name="connsiteY8" fmla="*/ 5498408 h 5779769"/>
              <a:gd name="connsiteX9" fmla="*/ 5286 w 12192607"/>
              <a:gd name="connsiteY9" fmla="*/ 5779769 h 5779769"/>
              <a:gd name="connsiteX10" fmla="*/ 607 w 12192607"/>
              <a:gd name="connsiteY10" fmla="*/ 5779769 h 5779769"/>
              <a:gd name="connsiteX11" fmla="*/ 607 w 12192607"/>
              <a:gd name="connsiteY11" fmla="*/ 1275833 h 5779769"/>
              <a:gd name="connsiteX12" fmla="*/ 0 w 12192607"/>
              <a:gd name="connsiteY12" fmla="*/ 1275833 h 5779769"/>
              <a:gd name="connsiteX13" fmla="*/ 0 w 12192607"/>
              <a:gd name="connsiteY13" fmla="*/ 0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3758932 w 12192607"/>
              <a:gd name="connsiteY5" fmla="*/ 2214290 h 5779769"/>
              <a:gd name="connsiteX6" fmla="*/ 3658749 w 12192607"/>
              <a:gd name="connsiteY6" fmla="*/ 2214290 h 5779769"/>
              <a:gd name="connsiteX7" fmla="*/ 19494 w 12192607"/>
              <a:gd name="connsiteY7" fmla="*/ 5498408 h 5779769"/>
              <a:gd name="connsiteX8" fmla="*/ 5286 w 12192607"/>
              <a:gd name="connsiteY8" fmla="*/ 5779769 h 5779769"/>
              <a:gd name="connsiteX9" fmla="*/ 607 w 12192607"/>
              <a:gd name="connsiteY9" fmla="*/ 5779769 h 5779769"/>
              <a:gd name="connsiteX10" fmla="*/ 607 w 12192607"/>
              <a:gd name="connsiteY10" fmla="*/ 1275833 h 5779769"/>
              <a:gd name="connsiteX11" fmla="*/ 0 w 12192607"/>
              <a:gd name="connsiteY11" fmla="*/ 1275833 h 5779769"/>
              <a:gd name="connsiteX12" fmla="*/ 0 w 12192607"/>
              <a:gd name="connsiteY12" fmla="*/ 0 h 5779769"/>
              <a:gd name="connsiteX0" fmla="*/ 0 w 12192607"/>
              <a:gd name="connsiteY0" fmla="*/ 0 h 5779769"/>
              <a:gd name="connsiteX1" fmla="*/ 12192607 w 12192607"/>
              <a:gd name="connsiteY1" fmla="*/ 0 h 5779769"/>
              <a:gd name="connsiteX2" fmla="*/ 12192607 w 12192607"/>
              <a:gd name="connsiteY2" fmla="*/ 614088 h 5779769"/>
              <a:gd name="connsiteX3" fmla="*/ 12192607 w 12192607"/>
              <a:gd name="connsiteY3" fmla="*/ 1275833 h 5779769"/>
              <a:gd name="connsiteX4" fmla="*/ 12192607 w 12192607"/>
              <a:gd name="connsiteY4" fmla="*/ 2214293 h 5779769"/>
              <a:gd name="connsiteX5" fmla="*/ 3658749 w 12192607"/>
              <a:gd name="connsiteY5" fmla="*/ 2214290 h 5779769"/>
              <a:gd name="connsiteX6" fmla="*/ 19494 w 12192607"/>
              <a:gd name="connsiteY6" fmla="*/ 5498408 h 5779769"/>
              <a:gd name="connsiteX7" fmla="*/ 5286 w 12192607"/>
              <a:gd name="connsiteY7" fmla="*/ 5779769 h 5779769"/>
              <a:gd name="connsiteX8" fmla="*/ 607 w 12192607"/>
              <a:gd name="connsiteY8" fmla="*/ 5779769 h 5779769"/>
              <a:gd name="connsiteX9" fmla="*/ 607 w 12192607"/>
              <a:gd name="connsiteY9" fmla="*/ 1275833 h 5779769"/>
              <a:gd name="connsiteX10" fmla="*/ 0 w 12192607"/>
              <a:gd name="connsiteY10" fmla="*/ 1275833 h 5779769"/>
              <a:gd name="connsiteX11" fmla="*/ 0 w 12192607"/>
              <a:gd name="connsiteY11" fmla="*/ 0 h 577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607" h="5779769">
                <a:moveTo>
                  <a:pt x="0" y="0"/>
                </a:moveTo>
                <a:lnTo>
                  <a:pt x="12192607" y="0"/>
                </a:lnTo>
                <a:lnTo>
                  <a:pt x="12192607" y="614088"/>
                </a:lnTo>
                <a:lnTo>
                  <a:pt x="12192607" y="1275833"/>
                </a:lnTo>
                <a:lnTo>
                  <a:pt x="12192607" y="2214293"/>
                </a:lnTo>
                <a:lnTo>
                  <a:pt x="3658749" y="2214290"/>
                </a:lnTo>
                <a:cubicBezTo>
                  <a:pt x="1764684" y="2214290"/>
                  <a:pt x="206827" y="3653768"/>
                  <a:pt x="19494" y="5498408"/>
                </a:cubicBezTo>
                <a:lnTo>
                  <a:pt x="5286" y="5779769"/>
                </a:lnTo>
                <a:lnTo>
                  <a:pt x="607" y="5779769"/>
                </a:lnTo>
                <a:lnTo>
                  <a:pt x="607" y="1275833"/>
                </a:lnTo>
                <a:lnTo>
                  <a:pt x="0" y="1275833"/>
                </a:lnTo>
                <a:lnTo>
                  <a:pt x="0" y="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23EDB88-A5F6-4BA8-9DFE-7C07E5A0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646" y="0"/>
            <a:ext cx="11905352" cy="6858000"/>
          </a:xfrm>
          <a:custGeom>
            <a:avLst/>
            <a:gdLst>
              <a:gd name="connsiteX0" fmla="*/ 154644 w 11905352"/>
              <a:gd name="connsiteY0" fmla="*/ 0 h 6858000"/>
              <a:gd name="connsiteX1" fmla="*/ 5037827 w 11905352"/>
              <a:gd name="connsiteY1" fmla="*/ 0 h 6858000"/>
              <a:gd name="connsiteX2" fmla="*/ 5869355 w 11905352"/>
              <a:gd name="connsiteY2" fmla="*/ 0 h 6858000"/>
              <a:gd name="connsiteX3" fmla="*/ 11905352 w 11905352"/>
              <a:gd name="connsiteY3" fmla="*/ 0 h 6858000"/>
              <a:gd name="connsiteX4" fmla="*/ 11905352 w 11905352"/>
              <a:gd name="connsiteY4" fmla="*/ 6858000 h 6858000"/>
              <a:gd name="connsiteX5" fmla="*/ 5869355 w 11905352"/>
              <a:gd name="connsiteY5" fmla="*/ 6858000 h 6858000"/>
              <a:gd name="connsiteX6" fmla="*/ 5037827 w 11905352"/>
              <a:gd name="connsiteY6" fmla="*/ 6858000 h 6858000"/>
              <a:gd name="connsiteX7" fmla="*/ 0 w 11905352"/>
              <a:gd name="connsiteY7" fmla="*/ 6858000 h 6858000"/>
              <a:gd name="connsiteX8" fmla="*/ 3430955 w 11905352"/>
              <a:gd name="connsiteY8" fmla="*/ 3427045 h 6858000"/>
              <a:gd name="connsiteX9" fmla="*/ 176556 w 11905352"/>
              <a:gd name="connsiteY9" fmla="*/ 5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05352" h="6858000">
                <a:moveTo>
                  <a:pt x="154644" y="0"/>
                </a:moveTo>
                <a:lnTo>
                  <a:pt x="5037827" y="0"/>
                </a:lnTo>
                <a:lnTo>
                  <a:pt x="5869355" y="0"/>
                </a:lnTo>
                <a:lnTo>
                  <a:pt x="11905352" y="0"/>
                </a:lnTo>
                <a:lnTo>
                  <a:pt x="11905352" y="6858000"/>
                </a:lnTo>
                <a:lnTo>
                  <a:pt x="5869355" y="6858000"/>
                </a:lnTo>
                <a:lnTo>
                  <a:pt x="5037827" y="6858000"/>
                </a:lnTo>
                <a:lnTo>
                  <a:pt x="0" y="6858000"/>
                </a:lnTo>
                <a:cubicBezTo>
                  <a:pt x="1894864" y="6858000"/>
                  <a:pt x="3430955" y="5321909"/>
                  <a:pt x="3430955" y="3427045"/>
                </a:cubicBezTo>
                <a:cubicBezTo>
                  <a:pt x="3430955" y="1591396"/>
                  <a:pt x="1989370" y="92446"/>
                  <a:pt x="176556" y="554"/>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569F247B-257A-498F-9D12-D98D33DB6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95316" y="-49794"/>
            <a:ext cx="3132577" cy="3260792"/>
          </a:xfrm>
          <a:custGeom>
            <a:avLst/>
            <a:gdLst>
              <a:gd name="connsiteX0" fmla="*/ 3132577 w 3132577"/>
              <a:gd name="connsiteY0" fmla="*/ 0 h 3260792"/>
              <a:gd name="connsiteX1" fmla="*/ 3132577 w 3132577"/>
              <a:gd name="connsiteY1" fmla="*/ 3260792 h 3260792"/>
              <a:gd name="connsiteX2" fmla="*/ 0 w 3132577"/>
              <a:gd name="connsiteY2" fmla="*/ 3260792 h 3260792"/>
              <a:gd name="connsiteX3" fmla="*/ 49518 w 3132577"/>
              <a:gd name="connsiteY3" fmla="*/ 3254500 h 3260792"/>
              <a:gd name="connsiteX4" fmla="*/ 3131620 w 3132577"/>
              <a:gd name="connsiteY4" fmla="*/ 12589 h 3260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577" h="3260792">
                <a:moveTo>
                  <a:pt x="3132577" y="0"/>
                </a:moveTo>
                <a:lnTo>
                  <a:pt x="3132577" y="3260792"/>
                </a:lnTo>
                <a:lnTo>
                  <a:pt x="0" y="3260792"/>
                </a:lnTo>
                <a:lnTo>
                  <a:pt x="49518" y="3254500"/>
                </a:lnTo>
                <a:cubicBezTo>
                  <a:pt x="1684321" y="3004707"/>
                  <a:pt x="2963023" y="1672736"/>
                  <a:pt x="3131620" y="12589"/>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3734980" y="584264"/>
            <a:ext cx="6826624" cy="3402106"/>
          </a:xfrm>
        </p:spPr>
        <p:txBody>
          <a:bodyPr vert="horz" lIns="91440" tIns="45720" rIns="91440" bIns="45720" rtlCol="0" anchor="b">
            <a:normAutofit/>
          </a:bodyPr>
          <a:lstStyle/>
          <a:p>
            <a:pPr algn="l">
              <a:lnSpc>
                <a:spcPct val="100000"/>
              </a:lnSpc>
            </a:pPr>
            <a:r>
              <a:rPr lang="en-US" sz="5400" dirty="0">
                <a:solidFill>
                  <a:srgbClr val="FFFFFF"/>
                </a:solidFill>
              </a:rPr>
              <a:t>Optimizing Advertising </a:t>
            </a:r>
            <a:br>
              <a:rPr lang="en-US" sz="5400" dirty="0">
                <a:solidFill>
                  <a:srgbClr val="FFFFFF"/>
                </a:solidFill>
              </a:rPr>
            </a:br>
            <a:r>
              <a:rPr lang="en-US" sz="5400" dirty="0">
                <a:solidFill>
                  <a:srgbClr val="FFFFFF"/>
                </a:solidFill>
              </a:rPr>
              <a:t>Budget Allocation</a:t>
            </a:r>
          </a:p>
        </p:txBody>
      </p:sp>
      <p:sp>
        <p:nvSpPr>
          <p:cNvPr id="4" name="TextBox 3">
            <a:extLst>
              <a:ext uri="{FF2B5EF4-FFF2-40B4-BE49-F238E27FC236}">
                <a16:creationId xmlns:a16="http://schemas.microsoft.com/office/drawing/2014/main" id="{41D28831-9067-4B64-1284-A6BAEE977F42}"/>
              </a:ext>
            </a:extLst>
          </p:cNvPr>
          <p:cNvSpPr txBox="1"/>
          <p:nvPr/>
        </p:nvSpPr>
        <p:spPr>
          <a:xfrm>
            <a:off x="4267199" y="5257800"/>
            <a:ext cx="6705599" cy="914400"/>
          </a:xfrm>
          <a:prstGeom prst="rect">
            <a:avLst/>
          </a:prstGeom>
        </p:spPr>
        <p:txBody>
          <a:bodyPr vert="horz" lIns="91440" tIns="45720" rIns="91440" bIns="45720" rtlCol="0" anchor="ctr">
            <a:normAutofit/>
          </a:bodyPr>
          <a:lstStyle/>
          <a:p>
            <a:pPr>
              <a:lnSpc>
                <a:spcPct val="120000"/>
              </a:lnSpc>
              <a:spcBef>
                <a:spcPts val="1000"/>
              </a:spcBef>
              <a:buClr>
                <a:schemeClr val="accent5"/>
              </a:buClr>
            </a:pPr>
            <a:r>
              <a:rPr lang="en-US" sz="1600" b="1" cap="all" spc="300" dirty="0">
                <a:solidFill>
                  <a:srgbClr val="FFFFFF"/>
                </a:solidFill>
                <a:latin typeface="Times New Roman" panose="02020603050405020304" pitchFamily="18" charset="0"/>
                <a:cs typeface="Times New Roman" panose="02020603050405020304" pitchFamily="18" charset="0"/>
              </a:rPr>
              <a:t>Kendra Mosholder 8/18/2025</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pPr algn="r">
                <a:lnSpc>
                  <a:spcPct val="90000"/>
                </a:lnSpc>
                <a:spcAft>
                  <a:spcPts val="600"/>
                </a:spcAft>
              </a:pPr>
              <a:t>1</a:t>
            </a:fld>
            <a:endParaRPr lang="en-US" sz="1900"/>
          </a:p>
        </p:txBody>
      </p:sp>
    </p:spTree>
    <p:extLst>
      <p:ext uri="{BB962C8B-B14F-4D97-AF65-F5344CB8AC3E}">
        <p14:creationId xmlns:p14="http://schemas.microsoft.com/office/powerpoint/2010/main" val="34410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Freeform: Shape 5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0" name="Rectangle 59">
            <a:extLst>
              <a:ext uri="{FF2B5EF4-FFF2-40B4-BE49-F238E27FC236}">
                <a16:creationId xmlns:a16="http://schemas.microsoft.com/office/drawing/2014/main" id="{D38E59FE-7D5E-44AE-9A51-08FBB00B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Programming data on computer monitor">
            <a:extLst>
              <a:ext uri="{FF2B5EF4-FFF2-40B4-BE49-F238E27FC236}">
                <a16:creationId xmlns:a16="http://schemas.microsoft.com/office/drawing/2014/main" id="{2F047730-B79C-3D7D-D8DD-ED56ED47EC98}"/>
              </a:ext>
            </a:extLst>
          </p:cNvPr>
          <p:cNvPicPr>
            <a:picLocks noChangeAspect="1"/>
          </p:cNvPicPr>
          <p:nvPr/>
        </p:nvPicPr>
        <p:blipFill>
          <a:blip r:embed="rId3"/>
          <a:srcRect l="48001" r="10543" b="1"/>
          <a:stretch>
            <a:fillRect/>
          </a:stretch>
        </p:blipFill>
        <p:spPr>
          <a:xfrm>
            <a:off x="7924803" y="1"/>
            <a:ext cx="4267197" cy="6870626"/>
          </a:xfrm>
          <a:prstGeom prst="rect">
            <a:avLst/>
          </a:prstGeom>
        </p:spPr>
      </p:pic>
      <p:sp>
        <p:nvSpPr>
          <p:cNvPr id="62" name="Freeform: Shape 61">
            <a:extLst>
              <a:ext uri="{FF2B5EF4-FFF2-40B4-BE49-F238E27FC236}">
                <a16:creationId xmlns:a16="http://schemas.microsoft.com/office/drawing/2014/main" id="{454757A4-999E-4582-917C-9C73BFEA9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1BAE6AD2-77FD-438C-B9EE-3347535CE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48214" y="3262081"/>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914401" y="591668"/>
            <a:ext cx="6397496" cy="1544951"/>
          </a:xfrm>
        </p:spPr>
        <p:txBody>
          <a:bodyPr vert="horz" lIns="91440" tIns="45720" rIns="91440" bIns="45720" rtlCol="0" anchor="ctr">
            <a:normAutofit/>
          </a:bodyPr>
          <a:lstStyle/>
          <a:p>
            <a:pPr>
              <a:lnSpc>
                <a:spcPct val="100000"/>
              </a:lnSpc>
            </a:pPr>
            <a:r>
              <a:rPr lang="en-US" sz="4000">
                <a:solidFill>
                  <a:schemeClr val="accent2"/>
                </a:solidFill>
              </a:rPr>
              <a:t>Project </a:t>
            </a:r>
            <a:br>
              <a:rPr lang="en-US" sz="4000">
                <a:solidFill>
                  <a:schemeClr val="accent2"/>
                </a:solidFill>
              </a:rPr>
            </a:br>
            <a:r>
              <a:rPr lang="en-US" sz="4000">
                <a:solidFill>
                  <a:schemeClr val="accent2"/>
                </a:solidFill>
              </a:rPr>
              <a:t>Objective </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14400" y="2143910"/>
            <a:ext cx="6096000" cy="4033054"/>
          </a:xfrm>
        </p:spPr>
        <p:txBody>
          <a:bodyPr vert="horz" lIns="91440" tIns="45720" rIns="91440" bIns="45720" rtlCol="0">
            <a:normAutofit/>
          </a:bodyPr>
          <a:lstStyle/>
          <a:p>
            <a:pPr indent="-228600">
              <a:spcAft>
                <a:spcPts val="60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goal of this project is to determine the most effective way to allocate a fixed advertising budget across TV, Radio, and Newspaper channels to maximize sales. Marketing budgets are limited, and allocating funds to the wrong channel reduces ROI. By analyzing past advertising and sales data, I identified which channels drive results and how to distribute spending for maximum impact.</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rgbClr val="FFFFFF"/>
                </a:solidFill>
              </a:rPr>
              <a:pPr algn="r">
                <a:lnSpc>
                  <a:spcPct val="90000"/>
                </a:lnSpc>
                <a:spcAft>
                  <a:spcPts val="600"/>
                </a:spcAft>
              </a:pPr>
              <a:t>2</a:t>
            </a:fld>
            <a:endParaRPr lang="en-US" sz="1900">
              <a:solidFill>
                <a:srgbClr val="FFFFFF"/>
              </a:solidFill>
            </a:endParaRPr>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80E4338-08DA-4872-90B0-8A5F96ADF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5A97896-00E1-4EAF-86AF-CAEE0E99F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267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6" name="Freeform: Shape 35">
            <a:extLst>
              <a:ext uri="{FF2B5EF4-FFF2-40B4-BE49-F238E27FC236}">
                <a16:creationId xmlns:a16="http://schemas.microsoft.com/office/drawing/2014/main" id="{3A0DE605-9FA9-43F7-9040-576E3AF4A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88614" y="-1255373"/>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03BDBF61-EA98-4376-AA6B-83854BD34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80663" y="-1255372"/>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609600" y="2189408"/>
            <a:ext cx="3346824" cy="2153992"/>
          </a:xfrm>
        </p:spPr>
        <p:txBody>
          <a:bodyPr vert="horz" lIns="91440" tIns="45720" rIns="91440" bIns="45720" rtlCol="0" anchor="t">
            <a:normAutofit/>
          </a:bodyPr>
          <a:lstStyle/>
          <a:p>
            <a:r>
              <a:rPr lang="en-US" dirty="0">
                <a:solidFill>
                  <a:srgbClr val="FFFFFF"/>
                </a:solidFill>
              </a:rPr>
              <a:t>Data Set </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12"/>
          </p:nvPr>
        </p:nvSpPr>
        <p:spPr>
          <a:xfrm>
            <a:off x="11391152" y="6434524"/>
            <a:ext cx="693261" cy="365125"/>
          </a:xfrm>
        </p:spPr>
        <p:txBody>
          <a:bodyPr vert="horz" lIns="91440" tIns="45720" rIns="91440" bIns="45720" rtlCol="0">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3</a:t>
            </a:fld>
            <a:endParaRPr lang="en-US" sz="1900">
              <a:solidFill>
                <a:schemeClr val="accent2"/>
              </a:solidFill>
            </a:endParaRPr>
          </a:p>
        </p:txBody>
      </p:sp>
      <p:graphicFrame>
        <p:nvGraphicFramePr>
          <p:cNvPr id="27" name="Rectangle 2">
            <a:extLst>
              <a:ext uri="{FF2B5EF4-FFF2-40B4-BE49-F238E27FC236}">
                <a16:creationId xmlns:a16="http://schemas.microsoft.com/office/drawing/2014/main" id="{51FE5665-3CA9-874F-CC97-441A9C1900B8}"/>
              </a:ext>
            </a:extLst>
          </p:cNvPr>
          <p:cNvGraphicFramePr>
            <a:graphicFrameLocks noGrp="1"/>
          </p:cNvGraphicFramePr>
          <p:nvPr>
            <p:ph idx="1"/>
            <p:extLst>
              <p:ext uri="{D42A27DB-BD31-4B8C-83A1-F6EECF244321}">
                <p14:modId xmlns:p14="http://schemas.microsoft.com/office/powerpoint/2010/main" val="151842742"/>
              </p:ext>
            </p:extLst>
          </p:nvPr>
        </p:nvGraphicFramePr>
        <p:xfrm>
          <a:off x="4100850" y="412124"/>
          <a:ext cx="7780374" cy="6284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5BAF33E-EC80-A2CC-49BE-86B9642EAA1E}"/>
              </a:ext>
            </a:extLst>
          </p:cNvPr>
          <p:cNvSpPr txBox="1"/>
          <p:nvPr/>
        </p:nvSpPr>
        <p:spPr>
          <a:xfrm>
            <a:off x="609600" y="3429000"/>
            <a:ext cx="2881650" cy="2031325"/>
          </a:xfrm>
          <a:prstGeom prst="rect">
            <a:avLst/>
          </a:prstGeom>
          <a:noFill/>
        </p:spPr>
        <p:txBody>
          <a:bodyPr wrap="square" rtlCol="0">
            <a:spAutoFit/>
          </a:bodyPr>
          <a:lstStyle/>
          <a:p>
            <a:r>
              <a:rPr lang="en-US" b="1" dirty="0">
                <a:solidFill>
                  <a:schemeClr val="bg2"/>
                </a:solidFill>
                <a:latin typeface="Times New Roman" panose="02020603050405020304" pitchFamily="18" charset="0"/>
                <a:cs typeface="Times New Roman" panose="02020603050405020304" pitchFamily="18" charset="0"/>
              </a:rPr>
              <a:t>Context:</a:t>
            </a:r>
            <a:r>
              <a:rPr lang="en-US" dirty="0">
                <a:solidFill>
                  <a:schemeClr val="bg2"/>
                </a:solidFill>
                <a:latin typeface="Times New Roman" panose="02020603050405020304" pitchFamily="18" charset="0"/>
                <a:cs typeface="Times New Roman" panose="02020603050405020304" pitchFamily="18" charset="0"/>
              </a:rPr>
              <a:t> Represents a small to mid-sized business with an annual revenue of ~$1M–1.5M. This makes the simulated $100k budget realistic in terms of scale.</a:t>
            </a:r>
          </a:p>
          <a:p>
            <a:endParaRPr lang="en-US" dirty="0"/>
          </a:p>
        </p:txBody>
      </p:sp>
    </p:spTree>
    <p:extLst>
      <p:ext uri="{BB962C8B-B14F-4D97-AF65-F5344CB8AC3E}">
        <p14:creationId xmlns:p14="http://schemas.microsoft.com/office/powerpoint/2010/main" val="24703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9" name="Rectangle 78">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1" y="443459"/>
            <a:ext cx="9914859" cy="1291210"/>
          </a:xfrm>
        </p:spPr>
        <p:txBody>
          <a:bodyPr vert="horz" lIns="91440" tIns="45720" rIns="91440" bIns="45720" rtlCol="0" anchor="ctr">
            <a:normAutofit/>
          </a:bodyPr>
          <a:lstStyle/>
          <a:p>
            <a:r>
              <a:rPr lang="en-US" sz="4000">
                <a:solidFill>
                  <a:srgbClr val="FFFFFF"/>
                </a:solidFill>
              </a:rPr>
              <a:t>Initial Data Insights &amp;</a:t>
            </a:r>
            <a:br>
              <a:rPr lang="en-US" sz="4000">
                <a:solidFill>
                  <a:srgbClr val="FFFFFF"/>
                </a:solidFill>
              </a:rPr>
            </a:br>
            <a:r>
              <a:rPr lang="en-US" sz="4000">
                <a:solidFill>
                  <a:srgbClr val="FFFFFF"/>
                </a:solidFill>
              </a:rPr>
              <a:t>First Prediction Model </a:t>
            </a:r>
          </a:p>
        </p:txBody>
      </p:sp>
      <p:sp>
        <p:nvSpPr>
          <p:cNvPr id="5" name="Rectangle 1">
            <a:extLst>
              <a:ext uri="{FF2B5EF4-FFF2-40B4-BE49-F238E27FC236}">
                <a16:creationId xmlns:a16="http://schemas.microsoft.com/office/drawing/2014/main" id="{020CFAF8-3AB3-E49C-FF67-D710A799AF50}"/>
              </a:ext>
            </a:extLst>
          </p:cNvPr>
          <p:cNvSpPr>
            <a:spLocks noGrp="1" noChangeArrowheads="1"/>
          </p:cNvSpPr>
          <p:nvPr>
            <p:ph sz="quarter" idx="10"/>
          </p:nvPr>
        </p:nvSpPr>
        <p:spPr bwMode="auto">
          <a:xfrm>
            <a:off x="349547" y="4922815"/>
            <a:ext cx="4759059" cy="20625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indent="0">
              <a:lnSpc>
                <a:spcPct val="110000"/>
              </a:lnSpc>
              <a:buClr>
                <a:schemeClr val="accent5"/>
              </a:buClr>
              <a:buNone/>
            </a:pPr>
            <a:r>
              <a:rPr lang="en-US" sz="1400" dirty="0">
                <a:solidFill>
                  <a:schemeClr val="tx1"/>
                </a:solidFill>
                <a:latin typeface="Times New Roman" panose="02020603050405020304" pitchFamily="18" charset="0"/>
                <a:cs typeface="Times New Roman" panose="02020603050405020304" pitchFamily="18" charset="0"/>
              </a:rPr>
              <a:t>Initial scatterplots showed that:</a:t>
            </a:r>
          </a:p>
          <a:p>
            <a:pPr>
              <a:lnSpc>
                <a:spcPct val="110000"/>
              </a:lnSpc>
              <a:buClr>
                <a:schemeClr val="accent5"/>
              </a:buClr>
            </a:pPr>
            <a:r>
              <a:rPr lang="en-US" sz="1400" dirty="0">
                <a:solidFill>
                  <a:schemeClr val="tx1"/>
                </a:solidFill>
                <a:latin typeface="Times New Roman" panose="02020603050405020304" pitchFamily="18" charset="0"/>
                <a:cs typeface="Times New Roman" panose="02020603050405020304" pitchFamily="18" charset="0"/>
              </a:rPr>
              <a:t>TV spending had the strongest positive relationship with sales.</a:t>
            </a:r>
          </a:p>
          <a:p>
            <a:pPr>
              <a:lnSpc>
                <a:spcPct val="110000"/>
              </a:lnSpc>
              <a:buClr>
                <a:schemeClr val="accent5"/>
              </a:buClr>
            </a:pPr>
            <a:r>
              <a:rPr lang="en-US" sz="1400" dirty="0">
                <a:solidFill>
                  <a:schemeClr val="tx1"/>
                </a:solidFill>
                <a:latin typeface="Times New Roman" panose="02020603050405020304" pitchFamily="18" charset="0"/>
                <a:cs typeface="Times New Roman" panose="02020603050405020304" pitchFamily="18" charset="0"/>
              </a:rPr>
              <a:t>Radio spending had a moderate relationship with sales.</a:t>
            </a:r>
          </a:p>
          <a:p>
            <a:pPr>
              <a:lnSpc>
                <a:spcPct val="110000"/>
              </a:lnSpc>
              <a:buClr>
                <a:schemeClr val="accent5"/>
              </a:buClr>
            </a:pPr>
            <a:r>
              <a:rPr lang="en-US" sz="1400" dirty="0">
                <a:solidFill>
                  <a:schemeClr val="tx1"/>
                </a:solidFill>
                <a:latin typeface="Times New Roman" panose="02020603050405020304" pitchFamily="18" charset="0"/>
                <a:cs typeface="Times New Roman" panose="02020603050405020304" pitchFamily="18" charset="0"/>
              </a:rPr>
              <a:t>Newspaper spending showed little to no relationship.</a:t>
            </a:r>
          </a:p>
          <a:p>
            <a:pPr marL="0" marR="0" lvl="0" fontAlgn="base">
              <a:lnSpc>
                <a:spcPct val="110000"/>
              </a:lnSpc>
              <a:spcBef>
                <a:spcPct val="0"/>
              </a:spcBef>
              <a:buClr>
                <a:schemeClr val="accent5"/>
              </a:buClr>
              <a:buSzTx/>
              <a:tabLst/>
            </a:pPr>
            <a:endParaRPr kumimoji="0" lang="en-US" altLang="en-US" sz="1100" b="0" i="0" u="none" strike="noStrike" cap="none" normalizeH="0" baseline="0" dirty="0">
              <a:ln>
                <a:noFill/>
              </a:ln>
              <a:effectLst/>
            </a:endParaRPr>
          </a:p>
        </p:txBody>
      </p:sp>
      <p:pic>
        <p:nvPicPr>
          <p:cNvPr id="8" name="Picture 7" descr="A screen shot of a video game&#10;&#10;AI-generated content may be incorrect.">
            <a:extLst>
              <a:ext uri="{FF2B5EF4-FFF2-40B4-BE49-F238E27FC236}">
                <a16:creationId xmlns:a16="http://schemas.microsoft.com/office/drawing/2014/main" id="{B8A09397-9F58-D3BE-8DD2-2EFBFBCE99E0}"/>
              </a:ext>
            </a:extLst>
          </p:cNvPr>
          <p:cNvPicPr>
            <a:picLocks noChangeAspect="1"/>
          </p:cNvPicPr>
          <p:nvPr/>
        </p:nvPicPr>
        <p:blipFill>
          <a:blip r:embed="rId3"/>
          <a:stretch>
            <a:fillRect/>
          </a:stretch>
        </p:blipFill>
        <p:spPr>
          <a:xfrm>
            <a:off x="1526616" y="2128518"/>
            <a:ext cx="7431325" cy="2600964"/>
          </a:xfrm>
          <a:prstGeom prst="rect">
            <a:avLst/>
          </a:prstGeom>
        </p:spPr>
      </p:pic>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chemeClr val="accent2"/>
                </a:solidFill>
              </a:rPr>
              <a:pPr algn="r">
                <a:lnSpc>
                  <a:spcPct val="90000"/>
                </a:lnSpc>
                <a:spcAft>
                  <a:spcPts val="600"/>
                </a:spcAft>
              </a:pPr>
              <a:t>4</a:t>
            </a:fld>
            <a:endParaRPr lang="en-US" sz="1900">
              <a:solidFill>
                <a:schemeClr val="accent2"/>
              </a:solidFill>
            </a:endParaRPr>
          </a:p>
        </p:txBody>
      </p:sp>
      <p:sp>
        <p:nvSpPr>
          <p:cNvPr id="4" name="TextBox 3">
            <a:extLst>
              <a:ext uri="{FF2B5EF4-FFF2-40B4-BE49-F238E27FC236}">
                <a16:creationId xmlns:a16="http://schemas.microsoft.com/office/drawing/2014/main" id="{C324E1F9-54FF-6F37-BA94-4DF3B57F6C3E}"/>
              </a:ext>
            </a:extLst>
          </p:cNvPr>
          <p:cNvSpPr txBox="1"/>
          <p:nvPr/>
        </p:nvSpPr>
        <p:spPr>
          <a:xfrm>
            <a:off x="5484526" y="4847481"/>
            <a:ext cx="6489113" cy="2265236"/>
          </a:xfrm>
          <a:prstGeom prst="rect">
            <a:avLst/>
          </a:prstGeom>
          <a:noFill/>
        </p:spPr>
        <p:txBody>
          <a:bodyPr wrap="square" rtlCol="0">
            <a:spAutoFit/>
          </a:bodyPr>
          <a:lstStyle/>
          <a:p>
            <a:pPr>
              <a:lnSpc>
                <a:spcPct val="110000"/>
              </a:lnSpc>
              <a:buClr>
                <a:schemeClr val="accent5"/>
              </a:buClr>
            </a:pPr>
            <a:r>
              <a:rPr lang="en-US" sz="1400" dirty="0">
                <a:latin typeface="Times New Roman" panose="02020603050405020304" pitchFamily="18" charset="0"/>
                <a:cs typeface="Times New Roman" panose="02020603050405020304" pitchFamily="18" charset="0"/>
              </a:rPr>
              <a:t>To confirm these findings, I ran a linear regression using all three channels. </a:t>
            </a:r>
          </a:p>
          <a:p>
            <a:pPr>
              <a:lnSpc>
                <a:spcPct val="110000"/>
              </a:lnSpc>
              <a:buClr>
                <a:schemeClr val="accent5"/>
              </a:buClr>
            </a:pPr>
            <a:r>
              <a:rPr lang="en-US" sz="1400" dirty="0">
                <a:latin typeface="Times New Roman" panose="02020603050405020304" pitchFamily="18" charset="0"/>
                <a:cs typeface="Times New Roman" panose="02020603050405020304" pitchFamily="18" charset="0"/>
              </a:rPr>
              <a:t>Results:</a:t>
            </a:r>
          </a:p>
          <a:p>
            <a:pPr>
              <a:lnSpc>
                <a:spcPct val="110000"/>
              </a:lnSpc>
              <a:buClr>
                <a:schemeClr val="accent5"/>
              </a:buClr>
            </a:pPr>
            <a:r>
              <a:rPr lang="en-US" sz="1400" b="1" dirty="0">
                <a:latin typeface="Times New Roman" panose="02020603050405020304" pitchFamily="18" charset="0"/>
                <a:cs typeface="Times New Roman" panose="02020603050405020304" pitchFamily="18" charset="0"/>
              </a:rPr>
              <a:t>TV</a:t>
            </a:r>
            <a:r>
              <a:rPr lang="en-US" sz="1400" dirty="0">
                <a:latin typeface="Times New Roman" panose="02020603050405020304" pitchFamily="18" charset="0"/>
                <a:cs typeface="Times New Roman" panose="02020603050405020304" pitchFamily="18" charset="0"/>
              </a:rPr>
              <a:t> → statistically significant predictor of sales.</a:t>
            </a:r>
          </a:p>
          <a:p>
            <a:pPr>
              <a:lnSpc>
                <a:spcPct val="110000"/>
              </a:lnSpc>
              <a:buClr>
                <a:schemeClr val="accent5"/>
              </a:buClr>
            </a:pPr>
            <a:r>
              <a:rPr lang="en-US" sz="1400" b="1" dirty="0">
                <a:latin typeface="Times New Roman" panose="02020603050405020304" pitchFamily="18" charset="0"/>
                <a:cs typeface="Times New Roman" panose="02020603050405020304" pitchFamily="18" charset="0"/>
              </a:rPr>
              <a:t>Radio</a:t>
            </a:r>
            <a:r>
              <a:rPr lang="en-US" sz="1400" dirty="0">
                <a:latin typeface="Times New Roman" panose="02020603050405020304" pitchFamily="18" charset="0"/>
                <a:cs typeface="Times New Roman" panose="02020603050405020304" pitchFamily="18" charset="0"/>
              </a:rPr>
              <a:t> → statistically significant predictor of sales.</a:t>
            </a:r>
          </a:p>
          <a:p>
            <a:pPr>
              <a:lnSpc>
                <a:spcPct val="110000"/>
              </a:lnSpc>
              <a:buClr>
                <a:schemeClr val="accent5"/>
              </a:buClr>
            </a:pPr>
            <a:r>
              <a:rPr lang="en-US" sz="1400" b="1" dirty="0">
                <a:latin typeface="Times New Roman" panose="02020603050405020304" pitchFamily="18" charset="0"/>
                <a:cs typeface="Times New Roman" panose="02020603050405020304" pitchFamily="18" charset="0"/>
              </a:rPr>
              <a:t>Newspaper</a:t>
            </a:r>
            <a:r>
              <a:rPr lang="en-US" sz="1400" dirty="0">
                <a:latin typeface="Times New Roman" panose="02020603050405020304" pitchFamily="18" charset="0"/>
                <a:cs typeface="Times New Roman" panose="02020603050405020304" pitchFamily="18" charset="0"/>
              </a:rPr>
              <a:t> → not significant.</a:t>
            </a:r>
          </a:p>
          <a:p>
            <a:pPr>
              <a:lnSpc>
                <a:spcPct val="110000"/>
              </a:lnSpc>
              <a:buClr>
                <a:schemeClr val="accent5"/>
              </a:buClr>
            </a:pPr>
            <a:r>
              <a:rPr lang="en-US" sz="1400" dirty="0">
                <a:latin typeface="Times New Roman" panose="02020603050405020304" pitchFamily="18" charset="0"/>
                <a:cs typeface="Times New Roman" panose="02020603050405020304" pitchFamily="18" charset="0"/>
              </a:rPr>
              <a:t>The model explained ~90% of the variation in sales (Adjusted R² = 0.90).</a:t>
            </a:r>
          </a:p>
          <a:p>
            <a:pPr>
              <a:lnSpc>
                <a:spcPct val="110000"/>
              </a:lnSpc>
              <a:buClr>
                <a:schemeClr val="accent5"/>
              </a:buClr>
            </a:pPr>
            <a:r>
              <a:rPr lang="en-US" sz="1400" dirty="0">
                <a:latin typeface="Times New Roman" panose="02020603050405020304" pitchFamily="18" charset="0"/>
                <a:cs typeface="Times New Roman" panose="02020603050405020304" pitchFamily="18" charset="0"/>
              </a:rPr>
              <a:t>This gave me a clear direction: focus on TV and Radio, exclude the Newspaper from allocation decisions.</a:t>
            </a:r>
          </a:p>
          <a:p>
            <a:endParaRPr lang="en-US" dirty="0"/>
          </a:p>
        </p:txBody>
      </p:sp>
    </p:spTree>
    <p:extLst>
      <p:ext uri="{BB962C8B-B14F-4D97-AF65-F5344CB8AC3E}">
        <p14:creationId xmlns:p14="http://schemas.microsoft.com/office/powerpoint/2010/main" val="345762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621A52-88CD-4B49-A58B-BEF9A39CC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1C7E7A1-91C8-4555-9917-CA8A58A8C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9"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E861055-2EAB-429E-B867-4869568A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861147"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914401" y="411538"/>
            <a:ext cx="10058399" cy="1359737"/>
          </a:xfrm>
        </p:spPr>
        <p:txBody>
          <a:bodyPr vert="horz" lIns="91440" tIns="45720" rIns="91440" bIns="45720" rtlCol="0" anchor="ctr">
            <a:normAutofit/>
          </a:bodyPr>
          <a:lstStyle/>
          <a:p>
            <a:pPr>
              <a:lnSpc>
                <a:spcPct val="100000"/>
              </a:lnSpc>
            </a:pPr>
            <a:r>
              <a:rPr lang="en-US" sz="4000">
                <a:solidFill>
                  <a:srgbClr val="FFFFFF"/>
                </a:solidFill>
              </a:rPr>
              <a:t>Individual vs Combined Impact</a:t>
            </a:r>
          </a:p>
        </p:txBody>
      </p:sp>
      <p:pic>
        <p:nvPicPr>
          <p:cNvPr id="7" name="Content Placeholder 6" descr="A graph with different colored rectangles&#10;&#10;AI-generated content may be incorrect.">
            <a:extLst>
              <a:ext uri="{FF2B5EF4-FFF2-40B4-BE49-F238E27FC236}">
                <a16:creationId xmlns:a16="http://schemas.microsoft.com/office/drawing/2014/main" id="{FD37D660-8BD1-E988-9CD1-EACB9EB9D87C}"/>
              </a:ext>
            </a:extLst>
          </p:cNvPr>
          <p:cNvPicPr>
            <a:picLocks noGrp="1" noChangeAspect="1"/>
          </p:cNvPicPr>
          <p:nvPr>
            <p:ph sz="quarter" idx="10"/>
          </p:nvPr>
        </p:nvPicPr>
        <p:blipFill>
          <a:blip r:embed="rId3"/>
          <a:stretch>
            <a:fillRect/>
          </a:stretch>
        </p:blipFill>
        <p:spPr>
          <a:xfrm>
            <a:off x="200777" y="2125210"/>
            <a:ext cx="6208010" cy="3880009"/>
          </a:xfrm>
          <a:prstGeom prst="rect">
            <a:avLst/>
          </a:prstGeom>
        </p:spPr>
      </p:pic>
      <p:sp>
        <p:nvSpPr>
          <p:cNvPr id="6" name="Rectangle 1">
            <a:extLst>
              <a:ext uri="{FF2B5EF4-FFF2-40B4-BE49-F238E27FC236}">
                <a16:creationId xmlns:a16="http://schemas.microsoft.com/office/drawing/2014/main" id="{D8C3F3E7-232A-F304-2A62-B6200ADFD3F4}"/>
              </a:ext>
            </a:extLst>
          </p:cNvPr>
          <p:cNvSpPr>
            <a:spLocks noGrp="1" noChangeArrowheads="1"/>
          </p:cNvSpPr>
          <p:nvPr>
            <p:ph sz="quarter" idx="11"/>
          </p:nvPr>
        </p:nvSpPr>
        <p:spPr bwMode="auto">
          <a:xfrm>
            <a:off x="6609564" y="1771275"/>
            <a:ext cx="5194192" cy="439156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indent="0">
              <a:lnSpc>
                <a:spcPct val="110000"/>
              </a:lnSpc>
              <a:buClr>
                <a:schemeClr val="accent5"/>
              </a:buClr>
              <a:buNone/>
            </a:pPr>
            <a:r>
              <a:rPr lang="en-US" sz="1700" dirty="0">
                <a:solidFill>
                  <a:schemeClr val="bg2"/>
                </a:solidFill>
                <a:latin typeface="Times New Roman" panose="02020603050405020304" pitchFamily="18" charset="0"/>
                <a:cs typeface="Times New Roman" panose="02020603050405020304" pitchFamily="18" charset="0"/>
              </a:rPr>
              <a:t>I compared scenarios for $100k spend:</a:t>
            </a:r>
          </a:p>
          <a:p>
            <a:pPr>
              <a:lnSpc>
                <a:spcPct val="110000"/>
              </a:lnSpc>
              <a:buClr>
                <a:schemeClr val="accent5"/>
              </a:buClr>
            </a:pPr>
            <a:r>
              <a:rPr lang="en-US" sz="1700" b="1" dirty="0">
                <a:solidFill>
                  <a:schemeClr val="bg2"/>
                </a:solidFill>
                <a:latin typeface="Times New Roman" panose="02020603050405020304" pitchFamily="18" charset="0"/>
                <a:cs typeface="Times New Roman" panose="02020603050405020304" pitchFamily="18" charset="0"/>
              </a:rPr>
              <a:t>TV only:</a:t>
            </a:r>
            <a:r>
              <a:rPr lang="en-US" sz="1700" dirty="0">
                <a:solidFill>
                  <a:schemeClr val="bg2"/>
                </a:solidFill>
                <a:latin typeface="Times New Roman" panose="02020603050405020304" pitchFamily="18" charset="0"/>
                <a:cs typeface="Times New Roman" panose="02020603050405020304" pitchFamily="18" charset="0"/>
              </a:rPr>
              <a:t> 100k on TV predicted ~11.6k units sold.</a:t>
            </a:r>
          </a:p>
          <a:p>
            <a:pPr>
              <a:lnSpc>
                <a:spcPct val="110000"/>
              </a:lnSpc>
              <a:buClr>
                <a:schemeClr val="accent5"/>
              </a:buClr>
            </a:pPr>
            <a:r>
              <a:rPr lang="en-US" sz="1700" b="1" dirty="0">
                <a:solidFill>
                  <a:schemeClr val="bg2"/>
                </a:solidFill>
                <a:latin typeface="Times New Roman" panose="02020603050405020304" pitchFamily="18" charset="0"/>
                <a:cs typeface="Times New Roman" panose="02020603050405020304" pitchFamily="18" charset="0"/>
              </a:rPr>
              <a:t>Radio only:</a:t>
            </a:r>
            <a:r>
              <a:rPr lang="en-US" sz="1700" dirty="0">
                <a:solidFill>
                  <a:schemeClr val="bg2"/>
                </a:solidFill>
                <a:latin typeface="Times New Roman" panose="02020603050405020304" pitchFamily="18" charset="0"/>
                <a:cs typeface="Times New Roman" panose="02020603050405020304" pitchFamily="18" charset="0"/>
              </a:rPr>
              <a:t> Capped at 50k (the max observed in the dataset), predicted ~7.9k units sold.</a:t>
            </a:r>
          </a:p>
          <a:p>
            <a:pPr>
              <a:lnSpc>
                <a:spcPct val="110000"/>
              </a:lnSpc>
              <a:buClr>
                <a:schemeClr val="accent5"/>
              </a:buClr>
            </a:pPr>
            <a:r>
              <a:rPr lang="en-US" sz="1700" b="1" dirty="0">
                <a:solidFill>
                  <a:schemeClr val="bg2"/>
                </a:solidFill>
                <a:latin typeface="Times New Roman" panose="02020603050405020304" pitchFamily="18" charset="0"/>
                <a:cs typeface="Times New Roman" panose="02020603050405020304" pitchFamily="18" charset="0"/>
              </a:rPr>
              <a:t>Best combined:</a:t>
            </a:r>
            <a:r>
              <a:rPr lang="en-US" sz="1700" dirty="0">
                <a:solidFill>
                  <a:schemeClr val="bg2"/>
                </a:solidFill>
                <a:latin typeface="Times New Roman" panose="02020603050405020304" pitchFamily="18" charset="0"/>
                <a:cs typeface="Times New Roman" panose="02020603050405020304" pitchFamily="18" charset="0"/>
              </a:rPr>
              <a:t> 55k TV + 45k Radio predicted ~12.1k units sold.</a:t>
            </a:r>
          </a:p>
          <a:p>
            <a:pPr marL="0" indent="0">
              <a:lnSpc>
                <a:spcPct val="110000"/>
              </a:lnSpc>
              <a:buClr>
                <a:schemeClr val="accent5"/>
              </a:buClr>
              <a:buNone/>
            </a:pPr>
            <a:r>
              <a:rPr lang="en-US" sz="1700" dirty="0">
                <a:solidFill>
                  <a:schemeClr val="bg2"/>
                </a:solidFill>
                <a:latin typeface="Times New Roman" panose="02020603050405020304" pitchFamily="18" charset="0"/>
                <a:cs typeface="Times New Roman" panose="02020603050405020304" pitchFamily="18" charset="0"/>
              </a:rPr>
              <a:t>This confirmed that TV and Radio reinforce each other. The interaction term in the regression was statistically significant, meaning multichannel campaigns perform better than single-channel.</a:t>
            </a:r>
          </a:p>
          <a:p>
            <a:pPr marL="0" marR="0" lvl="0" fontAlgn="base">
              <a:lnSpc>
                <a:spcPct val="110000"/>
              </a:lnSpc>
              <a:spcBef>
                <a:spcPct val="0"/>
              </a:spcBef>
              <a:spcAft>
                <a:spcPct val="0"/>
              </a:spcAft>
              <a:buClr>
                <a:schemeClr val="accent5"/>
              </a:buClr>
              <a:buSzTx/>
              <a:tabLst/>
            </a:pPr>
            <a:endParaRPr kumimoji="0" lang="en-US" altLang="en-US" sz="1700" b="0" i="0" u="none" strike="noStrike" cap="none" normalizeH="0" baseline="0" dirty="0">
              <a:ln>
                <a:noFill/>
              </a:ln>
              <a:effectLst/>
            </a:endParaRP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smtClean="0">
                <a:solidFill>
                  <a:schemeClr val="accent2"/>
                </a:solidFill>
              </a:rPr>
              <a:pPr algn="r">
                <a:lnSpc>
                  <a:spcPct val="90000"/>
                </a:lnSpc>
                <a:spcAft>
                  <a:spcPts val="600"/>
                </a:spcAft>
              </a:pPr>
              <a:t>5</a:t>
            </a:fld>
            <a:endParaRPr lang="en-US" sz="1900">
              <a:solidFill>
                <a:schemeClr val="accent2"/>
              </a:solidFill>
            </a:endParaRPr>
          </a:p>
        </p:txBody>
      </p:sp>
    </p:spTree>
    <p:extLst>
      <p:ext uri="{BB962C8B-B14F-4D97-AF65-F5344CB8AC3E}">
        <p14:creationId xmlns:p14="http://schemas.microsoft.com/office/powerpoint/2010/main" val="34218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6" name="Rectangle 45">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a:xfrm>
            <a:off x="914400" y="510988"/>
            <a:ext cx="9344578" cy="1156448"/>
          </a:xfrm>
        </p:spPr>
        <p:txBody>
          <a:bodyPr vert="horz" lIns="91440" tIns="45720" rIns="91440" bIns="45720" rtlCol="0" anchor="ctr">
            <a:normAutofit/>
          </a:bodyPr>
          <a:lstStyle/>
          <a:p>
            <a:pPr>
              <a:lnSpc>
                <a:spcPct val="100000"/>
              </a:lnSpc>
            </a:pPr>
            <a:r>
              <a:rPr lang="en-US" sz="4000">
                <a:solidFill>
                  <a:srgbClr val="FFFFFF"/>
                </a:solidFill>
              </a:rPr>
              <a:t>Maximizing Sales with $100k</a:t>
            </a:r>
          </a:p>
        </p:txBody>
      </p:sp>
      <p:pic>
        <p:nvPicPr>
          <p:cNvPr id="17" name="Content Placeholder 16" descr="A graph with a number of squares&#10;&#10;AI-generated content may be incorrect.">
            <a:extLst>
              <a:ext uri="{FF2B5EF4-FFF2-40B4-BE49-F238E27FC236}">
                <a16:creationId xmlns:a16="http://schemas.microsoft.com/office/drawing/2014/main" id="{4709AA20-9BA7-452D-3DC4-AB8C55CEEBAE}"/>
              </a:ext>
            </a:extLst>
          </p:cNvPr>
          <p:cNvPicPr>
            <a:picLocks noGrp="1" noChangeAspect="1"/>
          </p:cNvPicPr>
          <p:nvPr>
            <p:ph sz="quarter" idx="11"/>
          </p:nvPr>
        </p:nvPicPr>
        <p:blipFill>
          <a:blip r:embed="rId3"/>
          <a:srcRect l="4155" r="26361" b="2"/>
          <a:stretch>
            <a:fillRect/>
          </a:stretch>
        </p:blipFill>
        <p:spPr bwMode="auto">
          <a:xfrm>
            <a:off x="6575731" y="2063681"/>
            <a:ext cx="5162051" cy="473596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graphicFrame>
        <p:nvGraphicFramePr>
          <p:cNvPr id="28" name="Content Placeholder 3">
            <a:extLst>
              <a:ext uri="{FF2B5EF4-FFF2-40B4-BE49-F238E27FC236}">
                <a16:creationId xmlns:a16="http://schemas.microsoft.com/office/drawing/2014/main" id="{7E3B0068-B1DE-932B-953D-8982049747FF}"/>
              </a:ext>
            </a:extLst>
          </p:cNvPr>
          <p:cNvGraphicFramePr>
            <a:graphicFrameLocks noGrp="1"/>
          </p:cNvGraphicFramePr>
          <p:nvPr>
            <p:ph sz="quarter" idx="10"/>
            <p:extLst>
              <p:ext uri="{D42A27DB-BD31-4B8C-83A1-F6EECF244321}">
                <p14:modId xmlns:p14="http://schemas.microsoft.com/office/powerpoint/2010/main" val="68656088"/>
              </p:ext>
            </p:extLst>
          </p:nvPr>
        </p:nvGraphicFramePr>
        <p:xfrm>
          <a:off x="463639" y="2128965"/>
          <a:ext cx="6372199" cy="45352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424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Freeform: Shape 4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8" name="Rectangle 47">
            <a:extLst>
              <a:ext uri="{FF2B5EF4-FFF2-40B4-BE49-F238E27FC236}">
                <a16:creationId xmlns:a16="http://schemas.microsoft.com/office/drawing/2014/main" id="{6AE74EBA-D2C0-48AE-BC45-68F2A5D40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B26DDCB-14E3-4156-835C-B9A6A430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a:xfrm>
            <a:off x="914400" y="591670"/>
            <a:ext cx="9914860" cy="1105648"/>
          </a:xfrm>
        </p:spPr>
        <p:txBody>
          <a:bodyPr vert="horz" lIns="91440" tIns="45720" rIns="91440" bIns="45720" rtlCol="0" anchor="ctr">
            <a:normAutofit/>
          </a:bodyPr>
          <a:lstStyle/>
          <a:p>
            <a:pPr>
              <a:lnSpc>
                <a:spcPct val="100000"/>
              </a:lnSpc>
            </a:pPr>
            <a:r>
              <a:rPr lang="en-US" sz="4400" dirty="0">
                <a:solidFill>
                  <a:srgbClr val="FFFFFF"/>
                </a:solidFill>
              </a:rPr>
              <a:t>Data Limits &amp; Next Steps</a:t>
            </a:r>
          </a:p>
        </p:txBody>
      </p:sp>
      <p:sp>
        <p:nvSpPr>
          <p:cNvPr id="50" name="Freeform: Shape 49">
            <a:extLst>
              <a:ext uri="{FF2B5EF4-FFF2-40B4-BE49-F238E27FC236}">
                <a16:creationId xmlns:a16="http://schemas.microsoft.com/office/drawing/2014/main" id="{83299DC6-FC4C-47A5-B9DE-DD3011E19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A455CAC4-59BE-4CCB-9569-D2A1AAA3A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7</a:t>
            </a:fld>
            <a:endParaRPr lang="en-US" sz="1900">
              <a:solidFill>
                <a:schemeClr val="accent2"/>
              </a:solidFill>
            </a:endParaRPr>
          </a:p>
        </p:txBody>
      </p:sp>
      <p:graphicFrame>
        <p:nvGraphicFramePr>
          <p:cNvPr id="12" name="Content Placeholder 4">
            <a:extLst>
              <a:ext uri="{FF2B5EF4-FFF2-40B4-BE49-F238E27FC236}">
                <a16:creationId xmlns:a16="http://schemas.microsoft.com/office/drawing/2014/main" id="{B6B0F3E1-0AC3-EA92-59BC-283E656A9EF2}"/>
              </a:ext>
            </a:extLst>
          </p:cNvPr>
          <p:cNvGraphicFramePr>
            <a:graphicFrameLocks noGrp="1"/>
          </p:cNvGraphicFramePr>
          <p:nvPr>
            <p:ph sz="quarter" idx="11"/>
            <p:extLst>
              <p:ext uri="{D42A27DB-BD31-4B8C-83A1-F6EECF244321}">
                <p14:modId xmlns:p14="http://schemas.microsoft.com/office/powerpoint/2010/main" val="2781054602"/>
              </p:ext>
            </p:extLst>
          </p:nvPr>
        </p:nvGraphicFramePr>
        <p:xfrm>
          <a:off x="250566" y="2311527"/>
          <a:ext cx="10781552" cy="4305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88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6" name="Rectangle 55">
            <a:extLst>
              <a:ext uri="{FF2B5EF4-FFF2-40B4-BE49-F238E27FC236}">
                <a16:creationId xmlns:a16="http://schemas.microsoft.com/office/drawing/2014/main" id="{C4DD10E6-914E-4F17-ABD5-8F016C23E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F9023182-6D3E-438B-8E1A-DBF47C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66989A7B-378A-4C5A-83D3-92770B761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350" y="0"/>
            <a:ext cx="7351628" cy="6858000"/>
          </a:xfrm>
          <a:custGeom>
            <a:avLst/>
            <a:gdLst>
              <a:gd name="connsiteX0" fmla="*/ 0 w 7351628"/>
              <a:gd name="connsiteY0" fmla="*/ 0 h 6858000"/>
              <a:gd name="connsiteX1" fmla="*/ 1482273 w 7351628"/>
              <a:gd name="connsiteY1" fmla="*/ 0 h 6858000"/>
              <a:gd name="connsiteX2" fmla="*/ 2438400 w 7351628"/>
              <a:gd name="connsiteY2" fmla="*/ 0 h 6858000"/>
              <a:gd name="connsiteX3" fmla="*/ 7351628 w 7351628"/>
              <a:gd name="connsiteY3" fmla="*/ 0 h 6858000"/>
              <a:gd name="connsiteX4" fmla="*/ 3920673 w 7351628"/>
              <a:gd name="connsiteY4" fmla="*/ 3430955 h 6858000"/>
              <a:gd name="connsiteX5" fmla="*/ 7175072 w 7351628"/>
              <a:gd name="connsiteY5" fmla="*/ 6857446 h 6858000"/>
              <a:gd name="connsiteX6" fmla="*/ 7196984 w 7351628"/>
              <a:gd name="connsiteY6" fmla="*/ 6858000 h 6858000"/>
              <a:gd name="connsiteX7" fmla="*/ 2438400 w 7351628"/>
              <a:gd name="connsiteY7" fmla="*/ 6858000 h 6858000"/>
              <a:gd name="connsiteX8" fmla="*/ 1482273 w 7351628"/>
              <a:gd name="connsiteY8" fmla="*/ 6858000 h 6858000"/>
              <a:gd name="connsiteX9" fmla="*/ 0 w 735162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1628" h="6858000">
                <a:moveTo>
                  <a:pt x="0" y="0"/>
                </a:moveTo>
                <a:lnTo>
                  <a:pt x="1482273" y="0"/>
                </a:lnTo>
                <a:lnTo>
                  <a:pt x="2438400" y="0"/>
                </a:lnTo>
                <a:lnTo>
                  <a:pt x="7351628" y="0"/>
                </a:lnTo>
                <a:cubicBezTo>
                  <a:pt x="5456764" y="0"/>
                  <a:pt x="3920673" y="1536091"/>
                  <a:pt x="3920673" y="3430955"/>
                </a:cubicBezTo>
                <a:cubicBezTo>
                  <a:pt x="3920673" y="5266604"/>
                  <a:pt x="5362258" y="6765554"/>
                  <a:pt x="7175072" y="6857446"/>
                </a:cubicBezTo>
                <a:lnTo>
                  <a:pt x="7196984" y="6858000"/>
                </a:lnTo>
                <a:lnTo>
                  <a:pt x="2438400" y="6858000"/>
                </a:lnTo>
                <a:lnTo>
                  <a:pt x="1482273"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a:xfrm>
            <a:off x="296214" y="685800"/>
            <a:ext cx="3596925" cy="5486400"/>
          </a:xfrm>
        </p:spPr>
        <p:txBody>
          <a:bodyPr vert="horz" lIns="91440" tIns="45720" rIns="91440" bIns="45720" rtlCol="0" anchor="ctr">
            <a:normAutofit/>
          </a:bodyPr>
          <a:lstStyle/>
          <a:p>
            <a:pPr algn="l">
              <a:lnSpc>
                <a:spcPct val="100000"/>
              </a:lnSpc>
            </a:pPr>
            <a:r>
              <a:rPr lang="en-US" sz="2800" dirty="0">
                <a:solidFill>
                  <a:srgbClr val="FFFFFF"/>
                </a:solidFill>
              </a:rPr>
              <a:t>Recommendations</a:t>
            </a:r>
          </a:p>
        </p:txBody>
      </p:sp>
      <p:sp useBgFill="1">
        <p:nvSpPr>
          <p:cNvPr id="62" name="Freeform: Shape 61">
            <a:extLst>
              <a:ext uri="{FF2B5EF4-FFF2-40B4-BE49-F238E27FC236}">
                <a16:creationId xmlns:a16="http://schemas.microsoft.com/office/drawing/2014/main" id="{D493E550-6182-46EC-9D62-577FCFBA6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98035" y="-3910"/>
            <a:ext cx="5963231" cy="6861910"/>
          </a:xfrm>
          <a:custGeom>
            <a:avLst/>
            <a:gdLst>
              <a:gd name="connsiteX0" fmla="*/ 2532276 w 5963231"/>
              <a:gd name="connsiteY0" fmla="*/ 6861910 h 6861910"/>
              <a:gd name="connsiteX1" fmla="*/ 2377645 w 5963231"/>
              <a:gd name="connsiteY1" fmla="*/ 6858000 h 6861910"/>
              <a:gd name="connsiteX2" fmla="*/ 0 w 5963231"/>
              <a:gd name="connsiteY2" fmla="*/ 6858000 h 6861910"/>
              <a:gd name="connsiteX3" fmla="*/ 0 w 5963231"/>
              <a:gd name="connsiteY3" fmla="*/ 0 h 6861910"/>
              <a:gd name="connsiteX4" fmla="*/ 2532276 w 5963231"/>
              <a:gd name="connsiteY4" fmla="*/ 0 h 6861910"/>
              <a:gd name="connsiteX5" fmla="*/ 2547568 w 5963231"/>
              <a:gd name="connsiteY5" fmla="*/ 0 h 6861910"/>
              <a:gd name="connsiteX6" fmla="*/ 2547568 w 5963231"/>
              <a:gd name="connsiteY6" fmla="*/ 387 h 6861910"/>
              <a:gd name="connsiteX7" fmla="*/ 2708832 w 5963231"/>
              <a:gd name="connsiteY7" fmla="*/ 4464 h 6861910"/>
              <a:gd name="connsiteX8" fmla="*/ 5963231 w 5963231"/>
              <a:gd name="connsiteY8" fmla="*/ 3430955 h 6861910"/>
              <a:gd name="connsiteX9" fmla="*/ 2532276 w 5963231"/>
              <a:gd name="connsiteY9" fmla="*/ 6861910 h 68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63231" h="6861910">
                <a:moveTo>
                  <a:pt x="2532276" y="6861910"/>
                </a:moveTo>
                <a:lnTo>
                  <a:pt x="2377645" y="6858000"/>
                </a:lnTo>
                <a:lnTo>
                  <a:pt x="0" y="6858000"/>
                </a:lnTo>
                <a:lnTo>
                  <a:pt x="0" y="0"/>
                </a:lnTo>
                <a:lnTo>
                  <a:pt x="2532276" y="0"/>
                </a:lnTo>
                <a:lnTo>
                  <a:pt x="2547568" y="0"/>
                </a:lnTo>
                <a:lnTo>
                  <a:pt x="2547568" y="387"/>
                </a:lnTo>
                <a:lnTo>
                  <a:pt x="2708832" y="4464"/>
                </a:lnTo>
                <a:cubicBezTo>
                  <a:pt x="4521646" y="96356"/>
                  <a:pt x="5963231" y="1595306"/>
                  <a:pt x="5963231" y="3430955"/>
                </a:cubicBezTo>
                <a:cubicBezTo>
                  <a:pt x="5963231" y="5325819"/>
                  <a:pt x="4427140" y="6861910"/>
                  <a:pt x="2532276" y="6861910"/>
                </a:cubicBezTo>
                <a:close/>
              </a:path>
            </a:pathLst>
          </a:custGeom>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8</a:t>
            </a:fld>
            <a:endParaRPr lang="en-US" sz="1900">
              <a:solidFill>
                <a:schemeClr val="accent2"/>
              </a:solidFill>
            </a:endParaRPr>
          </a:p>
        </p:txBody>
      </p:sp>
      <p:graphicFrame>
        <p:nvGraphicFramePr>
          <p:cNvPr id="10" name="Content Placeholder 4">
            <a:extLst>
              <a:ext uri="{FF2B5EF4-FFF2-40B4-BE49-F238E27FC236}">
                <a16:creationId xmlns:a16="http://schemas.microsoft.com/office/drawing/2014/main" id="{C7CFF1B8-2890-FCE4-E57C-5633A4CA6437}"/>
              </a:ext>
            </a:extLst>
          </p:cNvPr>
          <p:cNvGraphicFramePr>
            <a:graphicFrameLocks noGrp="1"/>
          </p:cNvGraphicFramePr>
          <p:nvPr>
            <p:ph sz="quarter" idx="10"/>
            <p:extLst>
              <p:ext uri="{D42A27DB-BD31-4B8C-83A1-F6EECF244321}">
                <p14:modId xmlns:p14="http://schemas.microsoft.com/office/powerpoint/2010/main" val="2711114806"/>
              </p:ext>
            </p:extLst>
          </p:nvPr>
        </p:nvGraphicFramePr>
        <p:xfrm>
          <a:off x="5181998" y="685800"/>
          <a:ext cx="6400401" cy="5388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706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C71F5A19-AFB8-4ED6-8F86-8FE92E25F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5318C9-7067-4AF3-A9BC-F2C5E2B9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CBCA77-4A1A-4B77-9C11-2974C6B5D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567915" y="0"/>
            <a:ext cx="4618929" cy="6858000"/>
          </a:xfrm>
          <a:custGeom>
            <a:avLst/>
            <a:gdLst>
              <a:gd name="connsiteX0" fmla="*/ 0 w 4618929"/>
              <a:gd name="connsiteY0" fmla="*/ 0 h 6858000"/>
              <a:gd name="connsiteX1" fmla="*/ 4618929 w 4618929"/>
              <a:gd name="connsiteY1" fmla="*/ 0 h 6858000"/>
              <a:gd name="connsiteX2" fmla="*/ 1187974 w 4618929"/>
              <a:gd name="connsiteY2" fmla="*/ 3430955 h 6858000"/>
              <a:gd name="connsiteX3" fmla="*/ 4442373 w 4618929"/>
              <a:gd name="connsiteY3" fmla="*/ 6857446 h 6858000"/>
              <a:gd name="connsiteX4" fmla="*/ 4464285 w 4618929"/>
              <a:gd name="connsiteY4" fmla="*/ 6858000 h 6858000"/>
              <a:gd name="connsiteX5" fmla="*/ 0 w 461892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8929" h="685800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03141714-A262-4487-9255-83CFE2CAE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905256" y="590668"/>
            <a:ext cx="9914859" cy="1329004"/>
          </a:xfrm>
        </p:spPr>
        <p:txBody>
          <a:bodyPr vert="horz" lIns="91440" tIns="45720" rIns="91440" bIns="45720" rtlCol="0" anchor="ctr">
            <a:normAutofit/>
          </a:bodyPr>
          <a:lstStyle/>
          <a:p>
            <a:pPr>
              <a:lnSpc>
                <a:spcPct val="100000"/>
              </a:lnSpc>
            </a:pPr>
            <a:r>
              <a:rPr lang="en-US" sz="4000" dirty="0">
                <a:solidFill>
                  <a:srgbClr val="FFFFFF"/>
                </a:solidFill>
              </a:rPr>
              <a:t>Key Insights </a:t>
            </a:r>
          </a:p>
        </p:txBody>
      </p:sp>
      <p:sp>
        <p:nvSpPr>
          <p:cNvPr id="9" name="Content Placeholder 8">
            <a:extLst>
              <a:ext uri="{FF2B5EF4-FFF2-40B4-BE49-F238E27FC236}">
                <a16:creationId xmlns:a16="http://schemas.microsoft.com/office/drawing/2014/main" id="{581F7719-973C-41CB-9EA9-DC7CEC76A077}"/>
              </a:ext>
            </a:extLst>
          </p:cNvPr>
          <p:cNvSpPr>
            <a:spLocks noGrp="1"/>
          </p:cNvSpPr>
          <p:nvPr>
            <p:ph sz="quarter" idx="10"/>
          </p:nvPr>
        </p:nvSpPr>
        <p:spPr>
          <a:xfrm>
            <a:off x="914400" y="2686050"/>
            <a:ext cx="9420225" cy="3490912"/>
          </a:xfrm>
        </p:spPr>
        <p:txBody>
          <a:bodyPr vert="horz" lIns="91440" tIns="45720" rIns="91440" bIns="45720" rtlCol="0">
            <a:normAutofit/>
          </a:bodyPr>
          <a:lstStyle/>
          <a:p>
            <a:r>
              <a:rPr lang="en-US" dirty="0">
                <a:solidFill>
                  <a:srgbClr val="FFFFFF"/>
                </a:solidFill>
                <a:latin typeface="Times New Roman" panose="02020603050405020304" pitchFamily="18" charset="0"/>
                <a:cs typeface="Times New Roman" panose="02020603050405020304" pitchFamily="18" charset="0"/>
              </a:rPr>
              <a:t>This project demonstrates my ability to:</a:t>
            </a:r>
          </a:p>
          <a:p>
            <a:pPr indent="-228600">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Translate a business problem into a data-driven question.</a:t>
            </a:r>
          </a:p>
          <a:p>
            <a:pPr indent="-228600">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Use regression modeling and simulation to evaluate options.</a:t>
            </a:r>
          </a:p>
          <a:p>
            <a:pPr indent="-228600">
              <a:buFont typeface="Arial" panose="020B0604020202020204" pitchFamily="34" charset="0"/>
              <a:buChar char="•"/>
            </a:pPr>
            <a:r>
              <a:rPr lang="en-US" dirty="0">
                <a:solidFill>
                  <a:srgbClr val="FFFFFF"/>
                </a:solidFill>
                <a:latin typeface="Times New Roman" panose="02020603050405020304" pitchFamily="18" charset="0"/>
                <a:cs typeface="Times New Roman" panose="02020603050405020304" pitchFamily="18" charset="0"/>
              </a:rPr>
              <a:t>Communicate results through clear visuals and actionable recommendations.</a:t>
            </a:r>
          </a:p>
          <a:p>
            <a:r>
              <a:rPr lang="en-US" dirty="0">
                <a:solidFill>
                  <a:srgbClr val="FFFFFF"/>
                </a:solidFill>
                <a:latin typeface="Times New Roman" panose="02020603050405020304" pitchFamily="18" charset="0"/>
                <a:cs typeface="Times New Roman" panose="02020603050405020304" pitchFamily="18" charset="0"/>
              </a:rPr>
              <a:t>By combining curiosity with strategic thinking, I ensured that data analysis not only answers technical questions but also supports business decisions that maximize value.</a:t>
            </a:r>
          </a:p>
          <a:p>
            <a:pPr indent="-228600">
              <a:buFont typeface="Arial" panose="020B0604020202020204" pitchFamily="34" charset="0"/>
              <a:buChar char="•"/>
            </a:pPr>
            <a:endParaRPr lang="en-US" dirty="0">
              <a:solidFill>
                <a:srgbClr val="FFFFFF"/>
              </a:solidFill>
            </a:endParaRPr>
          </a:p>
          <a:p>
            <a:pPr indent="-228600">
              <a:buFont typeface="Arial" panose="020B0604020202020204" pitchFamily="34" charset="0"/>
              <a:buChar char="•"/>
            </a:pPr>
            <a:endParaRPr lang="en-US" dirty="0">
              <a:solidFill>
                <a:srgbClr val="FFFFFF"/>
              </a:solidFill>
            </a:endParaRPr>
          </a:p>
          <a:p>
            <a:pPr indent="-228600">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280806097"/>
      </p:ext>
    </p:extLst>
  </p:cSld>
  <p:clrMapOvr>
    <a:masterClrMapping/>
  </p:clrMapOvr>
</p:sld>
</file>

<file path=ppt/theme/theme1.xml><?xml version="1.0" encoding="utf-8"?>
<a:theme xmlns:a="http://schemas.openxmlformats.org/drawingml/2006/main" name="ModOverlayVTI">
  <a:themeElements>
    <a:clrScheme name="Viridis/Cividis">
      <a:dk1>
        <a:sysClr val="windowText" lastClr="000000"/>
      </a:dk1>
      <a:lt1>
        <a:srgbClr val="F4F2EC"/>
      </a:lt1>
      <a:dk2>
        <a:srgbClr val="09283F"/>
      </a:dk2>
      <a:lt2>
        <a:srgbClr val="FFFFFF"/>
      </a:lt2>
      <a:accent1>
        <a:srgbClr val="440154"/>
      </a:accent1>
      <a:accent2>
        <a:srgbClr val="3B528B"/>
      </a:accent2>
      <a:accent3>
        <a:srgbClr val="21908C"/>
      </a:accent3>
      <a:accent4>
        <a:srgbClr val="5DC863"/>
      </a:accent4>
      <a:accent5>
        <a:srgbClr val="FDE725"/>
      </a:accent5>
      <a:accent6>
        <a:srgbClr val="888888"/>
      </a:accent6>
      <a:hlink>
        <a:srgbClr val="002060"/>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{E69F1A25-03D7-4AA2-B794-C224ED04F26E}TFce6c19b5-b857-4146-b2d9-33ca01394bc5af92e1a2_win32-293333268dd9</Template>
  <TotalTime>3106</TotalTime>
  <Words>1242</Words>
  <Application>Microsoft Office PowerPoint</Application>
  <PresentationFormat>Widescreen</PresentationFormat>
  <Paragraphs>82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 Light</vt:lpstr>
      <vt:lpstr>Calibri</vt:lpstr>
      <vt:lpstr>Elephant</vt:lpstr>
      <vt:lpstr>Times New Roman</vt:lpstr>
      <vt:lpstr>ModOverlayVTI</vt:lpstr>
      <vt:lpstr>Optimizing Advertising  Budget Allocation</vt:lpstr>
      <vt:lpstr>Project  Objective </vt:lpstr>
      <vt:lpstr>Data Set </vt:lpstr>
      <vt:lpstr>Initial Data Insights &amp; First Prediction Model </vt:lpstr>
      <vt:lpstr>Individual vs Combined Impact</vt:lpstr>
      <vt:lpstr>Maximizing Sales with $100k</vt:lpstr>
      <vt:lpstr>Data Limits &amp; Next Steps</vt:lpstr>
      <vt:lpstr>Recommendations</vt:lpstr>
      <vt:lpstr>Key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Kendra Mosholder</dc:creator>
  <cp:lastModifiedBy>Kendra Mosholder</cp:lastModifiedBy>
  <cp:revision>1</cp:revision>
  <dcterms:created xsi:type="dcterms:W3CDTF">2025-08-18T18:11:48Z</dcterms:created>
  <dcterms:modified xsi:type="dcterms:W3CDTF">2025-08-25T15:28:28Z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