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8" r:id="rId2"/>
    <p:sldId id="259" r:id="rId3"/>
    <p:sldId id="260" r:id="rId4"/>
    <p:sldId id="261" r:id="rId5"/>
    <p:sldId id="268" r:id="rId6"/>
    <p:sldId id="269" r:id="rId7"/>
    <p:sldId id="270" r:id="rId8"/>
    <p:sldId id="262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8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9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2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3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6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846C-AE15-45F1-B867-41F4A13F3CC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1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itkraken.com/glo/board/XJR4qMaIEAAP9-y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43023-93C1-4C00-8E1D-4D590EFC1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27" y="1047301"/>
            <a:ext cx="6847858" cy="56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3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3603A2-2653-4266-AE7B-0414D450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88" y="1049020"/>
            <a:ext cx="10011423" cy="56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0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2CAA91-D77E-4141-B29B-E9982EC7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44" y="1083076"/>
            <a:ext cx="5212831" cy="55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3FD7B22-2E35-4C95-864A-956980F7C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F6B1843-F56E-4263-A560-46AA4786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023" y="5573028"/>
            <a:ext cx="4947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https://app.gitkraken.com/glo/board/XIkLh8aIEAAP9nlL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EDBE04-6FC5-4366-8938-C00C4DA473AF}"/>
              </a:ext>
            </a:extLst>
          </p:cNvPr>
          <p:cNvSpPr txBox="1"/>
          <p:nvPr/>
        </p:nvSpPr>
        <p:spPr>
          <a:xfrm>
            <a:off x="1917575" y="5203696"/>
            <a:ext cx="585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hlinkClick r:id="rId3"/>
              </a:rPr>
              <a:t>https://app.gitkraken.com/glo/board/XJR4qMaIEAAP9-yr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51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89A7693D-5B12-4803-B769-2BB8CFC75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07F412E-C062-42E7-B442-D4220D110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C79F7A-E20D-463B-BF81-9026DEBC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8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3937" y="5390147"/>
            <a:ext cx="4523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E4B74"/>
                </a:solidFill>
              </a:rPr>
              <a:t>https://dashboard.heroku.com/apps/boiling-reef-24290</a:t>
            </a:r>
          </a:p>
        </p:txBody>
      </p:sp>
    </p:spTree>
    <p:extLst>
      <p:ext uri="{BB962C8B-B14F-4D97-AF65-F5344CB8AC3E}">
        <p14:creationId xmlns:p14="http://schemas.microsoft.com/office/powerpoint/2010/main" val="63179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59871-2025-48A8-99D5-136EE832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59" y="1025844"/>
            <a:ext cx="10022452" cy="56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37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COS301 Mini-Project Phase 3</dc:title>
  <dc:creator>Kendra Riddle</dc:creator>
  <cp:lastModifiedBy>Gilad Tabul</cp:lastModifiedBy>
  <cp:revision>27</cp:revision>
  <dcterms:created xsi:type="dcterms:W3CDTF">2019-03-13T14:44:00Z</dcterms:created>
  <dcterms:modified xsi:type="dcterms:W3CDTF">2019-04-05T09:30:15Z</dcterms:modified>
</cp:coreProperties>
</file>