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38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58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59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25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2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50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43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2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6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846C-AE15-45F1-B867-41F4A13F3CCE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1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846C-AE15-45F1-B867-41F4A13F3CCE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C104-DC44-46E7-A143-9190F93D1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41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24" y="1826414"/>
            <a:ext cx="8398551" cy="34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7023" y="5573028"/>
            <a:ext cx="4947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https://app.gitkraken.com/glo/board/XIkLh8aIEAAP9nlL</a:t>
            </a:r>
            <a:endParaRPr lang="en-GB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3937" y="5390147"/>
            <a:ext cx="4523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E4B74"/>
                </a:solidFill>
              </a:rPr>
              <a:t>https://dashboard.heroku.com/apps/boiling-reef-24290</a:t>
            </a:r>
          </a:p>
        </p:txBody>
      </p:sp>
    </p:spTree>
    <p:extLst>
      <p:ext uri="{BB962C8B-B14F-4D97-AF65-F5344CB8AC3E}">
        <p14:creationId xmlns:p14="http://schemas.microsoft.com/office/powerpoint/2010/main" val="6317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5" b="5072"/>
          <a:stretch/>
        </p:blipFill>
        <p:spPr>
          <a:xfrm>
            <a:off x="1145406" y="1337912"/>
            <a:ext cx="10058400" cy="50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1" b="5380"/>
          <a:stretch/>
        </p:blipFill>
        <p:spPr>
          <a:xfrm>
            <a:off x="1530417" y="1424539"/>
            <a:ext cx="9480884" cy="47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9" b="5811"/>
          <a:stretch/>
        </p:blipFill>
        <p:spPr>
          <a:xfrm>
            <a:off x="1066801" y="1453416"/>
            <a:ext cx="10058400" cy="477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7" b="6263"/>
          <a:stretch/>
        </p:blipFill>
        <p:spPr>
          <a:xfrm>
            <a:off x="1066801" y="1328287"/>
            <a:ext cx="10058400" cy="47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6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COS301 Mini-Project Phase 3</dc:title>
  <dc:creator>Kendra Riddle</dc:creator>
  <cp:lastModifiedBy>Kendra Riddle</cp:lastModifiedBy>
  <cp:revision>20</cp:revision>
  <dcterms:created xsi:type="dcterms:W3CDTF">2019-03-13T14:44:00Z</dcterms:created>
  <dcterms:modified xsi:type="dcterms:W3CDTF">2019-03-15T14:17:09Z</dcterms:modified>
</cp:coreProperties>
</file>