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  <p:sldMasterId id="2147483679" r:id="rId6"/>
  </p:sldMasterIdLst>
  <p:notesMasterIdLst>
    <p:notesMasterId r:id="rId14"/>
  </p:notesMasterIdLst>
  <p:handoutMasterIdLst>
    <p:handoutMasterId r:id="rId15"/>
  </p:handoutMasterIdLst>
  <p:sldIdLst>
    <p:sldId id="261" r:id="rId7"/>
    <p:sldId id="258" r:id="rId8"/>
    <p:sldId id="301" r:id="rId9"/>
    <p:sldId id="302" r:id="rId10"/>
    <p:sldId id="262" r:id="rId11"/>
    <p:sldId id="263" r:id="rId12"/>
    <p:sldId id="260" r:id="rId13"/>
  </p:sldIdLst>
  <p:sldSz cx="9144000" cy="6858000" type="screen4x3"/>
  <p:notesSz cx="6934200" cy="9232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550D5353-71F5-436D-8D6D-10195D8DD14A}">
          <p14:sldIdLst>
            <p14:sldId id="261"/>
            <p14:sldId id="258"/>
            <p14:sldId id="301"/>
          </p14:sldIdLst>
        </p14:section>
        <p14:section name="Required" id="{A8141AB7-4430-4D8B-8B1A-87DF65720641}">
          <p14:sldIdLst>
            <p14:sldId id="302"/>
          </p14:sldIdLst>
        </p14:section>
        <p14:section name="Additional Slides" id="{4779DB67-505E-411F-A3D5-D15C4F23438E}">
          <p14:sldIdLst>
            <p14:sldId id="262"/>
            <p14:sldId id="263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34">
          <p15:clr>
            <a:srgbClr val="A4A3A4"/>
          </p15:clr>
        </p15:guide>
        <p15:guide id="2" orient="horz" pos="691">
          <p15:clr>
            <a:srgbClr val="A4A3A4"/>
          </p15:clr>
        </p15:guide>
        <p15:guide id="3" orient="horz" pos="979">
          <p15:clr>
            <a:srgbClr val="A4A3A4"/>
          </p15:clr>
        </p15:guide>
        <p15:guide id="4" orient="horz" pos="1124">
          <p15:clr>
            <a:srgbClr val="A4A3A4"/>
          </p15:clr>
        </p15:guide>
        <p15:guide id="5" orient="horz" pos="4025">
          <p15:clr>
            <a:srgbClr val="A4A3A4"/>
          </p15:clr>
        </p15:guide>
        <p15:guide id="6" orient="horz" pos="487">
          <p15:clr>
            <a:srgbClr val="A4A3A4"/>
          </p15:clr>
        </p15:guide>
        <p15:guide id="7" orient="horz" pos="1411">
          <p15:clr>
            <a:srgbClr val="A4A3A4"/>
          </p15:clr>
        </p15:guide>
        <p15:guide id="8" orient="horz" pos="1265">
          <p15:clr>
            <a:srgbClr val="A4A3A4"/>
          </p15:clr>
        </p15:guide>
        <p15:guide id="9" orient="horz" pos="1557">
          <p15:clr>
            <a:srgbClr val="A4A3A4"/>
          </p15:clr>
        </p15:guide>
        <p15:guide id="10" pos="288">
          <p15:clr>
            <a:srgbClr val="A4A3A4"/>
          </p15:clr>
        </p15:guide>
        <p15:guide id="11" pos="5472">
          <p15:clr>
            <a:srgbClr val="A4A3A4"/>
          </p15:clr>
        </p15:guide>
        <p15:guide id="12" pos="7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F1C"/>
    <a:srgbClr val="F8F2E4"/>
    <a:srgbClr val="F6EEDA"/>
    <a:srgbClr val="006086"/>
    <a:srgbClr val="BDEBFF"/>
    <a:srgbClr val="2FBFFF"/>
    <a:srgbClr val="57CBFF"/>
    <a:srgbClr val="F4EBD4"/>
    <a:srgbClr val="F6EDD6"/>
    <a:srgbClr val="F5E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9" autoAdjust="0"/>
    <p:restoredTop sz="74789" autoAdjust="0"/>
  </p:normalViewPr>
  <p:slideViewPr>
    <p:cSldViewPr snapToGrid="0" showGuides="1">
      <p:cViewPr varScale="1">
        <p:scale>
          <a:sx n="90" d="100"/>
          <a:sy n="90" d="100"/>
        </p:scale>
        <p:origin x="1218" y="78"/>
      </p:cViewPr>
      <p:guideLst>
        <p:guide orient="horz" pos="834"/>
        <p:guide orient="horz" pos="691"/>
        <p:guide orient="horz" pos="979"/>
        <p:guide orient="horz" pos="1124"/>
        <p:guide orient="horz" pos="4025"/>
        <p:guide orient="horz" pos="487"/>
        <p:guide orient="horz" pos="1411"/>
        <p:guide orient="horz" pos="1265"/>
        <p:guide orient="horz" pos="1557"/>
        <p:guide pos="288"/>
        <p:guide pos="5472"/>
        <p:guide pos="7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04" y="-90"/>
      </p:cViewPr>
      <p:guideLst>
        <p:guide orient="horz" pos="2908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1124" y="124256"/>
            <a:ext cx="3004820" cy="461961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8257" y="124256"/>
            <a:ext cx="3004820" cy="461961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5FCD84DF-3D5E-447C-9017-6081511AD754}" type="datetimeFigureOut">
              <a:rPr lang="en-US" sz="1100" smtClean="0">
                <a:latin typeface="Arial" pitchFamily="34" charset="0"/>
                <a:cs typeface="Arial" pitchFamily="34" charset="0"/>
              </a:rPr>
              <a:pPr/>
              <a:t>3/10/2021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8892" y="8719962"/>
            <a:ext cx="3004820" cy="461961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0488" y="8719962"/>
            <a:ext cx="3004820" cy="461961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4BBBD9DB-8FEE-4657-AB47-5860687FEFB0}" type="slidenum">
              <a:rPr lang="en-US" sz="11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65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1124" y="124571"/>
            <a:ext cx="3004820" cy="46164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8257" y="124571"/>
            <a:ext cx="3004820" cy="46164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3B53EE49-5E2F-4CCD-A6EC-E4A5F806204B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536575"/>
            <a:ext cx="5572125" cy="4179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926075"/>
            <a:ext cx="5547360" cy="3587476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5"/>
            <a:r>
              <a:rPr lang="en-US" dirty="0"/>
              <a:t>Second level</a:t>
            </a:r>
          </a:p>
          <a:p>
            <a:pPr lvl="6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01124" y="8719961"/>
            <a:ext cx="3004820" cy="46164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8257" y="8719961"/>
            <a:ext cx="3004820" cy="46164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378C9D3E-BC22-4B65-B6EC-1512CE9E44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1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4625" indent="-174625" algn="l" defTabSz="914400" rtl="0" eaLnBrk="1" latinLnBrk="0" hangingPunct="1">
      <a:spcBef>
        <a:spcPts val="1200"/>
      </a:spcBef>
      <a:buFont typeface="Arial" pitchFamily="34" charset="0"/>
      <a:buChar char="•"/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74625" indent="-1746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74625" indent="-174625" algn="l" defTabSz="914400" rtl="0" eaLnBrk="1" latinLnBrk="0" hangingPunct="1">
      <a:buFont typeface="Arial" pitchFamily="34" charset="0"/>
      <a:buNone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74625" indent="-1746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74625" indent="-1746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400050" indent="-225425" algn="l" defTabSz="914400" rtl="0" eaLnBrk="1" latinLnBrk="0" hangingPunct="1">
      <a:spcBef>
        <a:spcPts val="600"/>
      </a:spcBef>
      <a:buFont typeface="Calibri" pitchFamily="34" charset="0"/>
      <a:buChar char="–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576263" indent="-176213" algn="l" defTabSz="914400" rtl="0" eaLnBrk="1" latinLnBrk="0" hangingPunct="1">
      <a:spcBef>
        <a:spcPts val="600"/>
      </a:spcBef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C9D3E-BC22-4B65-B6EC-1512CE9E44E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Conserv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white">
          <a:xfrm>
            <a:off x="0" y="0"/>
            <a:ext cx="9144000" cy="4267200"/>
          </a:xfrm>
          <a:prstGeom prst="rect">
            <a:avLst/>
          </a:prstGeom>
          <a:gradFill flip="none" rotWithShape="1">
            <a:gsLst>
              <a:gs pos="0">
                <a:srgbClr val="0085CA">
                  <a:shade val="30000"/>
                  <a:satMod val="115000"/>
                </a:srgbClr>
              </a:gs>
              <a:gs pos="29000">
                <a:srgbClr val="0085CA">
                  <a:shade val="67500"/>
                  <a:satMod val="115000"/>
                </a:srgbClr>
              </a:gs>
              <a:gs pos="61000">
                <a:srgbClr val="0085C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ltGray">
          <a:xfrm>
            <a:off x="0" y="4343400"/>
            <a:ext cx="9144000" cy="2514600"/>
          </a:xfrm>
          <a:prstGeom prst="rect">
            <a:avLst/>
          </a:prstGeom>
          <a:solidFill>
            <a:srgbClr val="B9D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457450" y="6400800"/>
            <a:ext cx="4970913" cy="369332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Blue Cross Blue Shield Association is an association of independent Blue Cross and Blue Shield companies.</a:t>
            </a:r>
          </a:p>
          <a:p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210" y="769072"/>
            <a:ext cx="6233590" cy="147089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2468547"/>
            <a:ext cx="6219826" cy="505766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 Black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2983842"/>
            <a:ext cx="6219825" cy="372312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457450" y="3447355"/>
            <a:ext cx="6229350" cy="501650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Speaker Name/Title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00" y="5061001"/>
            <a:ext cx="2654489" cy="8755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(Cap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1231900" y="1323977"/>
            <a:ext cx="7454900" cy="915986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00000"/>
              </a:lnSpc>
              <a:defRPr sz="2800" b="0" cap="all" baseline="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6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564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B83D-EF1D-CE48-9D40-C613F14A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6907-7B17-D24D-AF7C-CE347411C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8CDC4-B012-2A4A-851A-EBFAD751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3FB1-E738-AA49-BC2A-7AF753A845B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155EF-38BE-824B-92EE-3B98986D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67657-72EF-4E47-A00A-3F40FAED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9F23-62A3-3647-9ABF-D6F04F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7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60B4-9E86-5444-8C8A-FC893307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E27E-855E-BF4A-81E8-DAC727E7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47E6A-F3E4-7E46-9CF9-82C318053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16950-5F49-B64D-8F42-9A645452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3FB1-E738-AA49-BC2A-7AF753A845B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B71A-47A4-EB40-B9C3-1F6AFADE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E7DF6-EA75-014E-8939-F1EA3E22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9F23-62A3-3647-9ABF-D6F04F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27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42535"/>
            <a:ext cx="9144000" cy="5915465"/>
          </a:xfrm>
          <a:prstGeom prst="rect">
            <a:avLst/>
          </a:prstGeom>
          <a:solidFill>
            <a:srgbClr val="D8E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31900" y="1323975"/>
            <a:ext cx="7004050" cy="4711065"/>
          </a:xfrm>
          <a:prstGeom prst="rect">
            <a:avLst/>
          </a:prstGeom>
        </p:spPr>
        <p:txBody>
          <a:bodyPr lIns="0" tIns="0" anchor="ctr" anchorCtr="0"/>
          <a:lstStyle>
            <a:lvl1pPr marL="0" indent="0">
              <a:buNone/>
              <a:defRPr sz="4400">
                <a:solidFill>
                  <a:schemeClr val="accent2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accent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accent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accent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2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_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42535"/>
            <a:ext cx="9144000" cy="5915465"/>
          </a:xfrm>
          <a:prstGeom prst="rect">
            <a:avLst/>
          </a:prstGeom>
          <a:solidFill>
            <a:srgbClr val="F6E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31900" y="1323975"/>
            <a:ext cx="7004050" cy="4711065"/>
          </a:xfrm>
          <a:prstGeom prst="rect">
            <a:avLst/>
          </a:prstGeom>
        </p:spPr>
        <p:txBody>
          <a:bodyPr lIns="0" tIns="0" anchor="ctr" anchorCtr="0"/>
          <a:lstStyle>
            <a:lvl1pPr marL="0" indent="0">
              <a:buNone/>
              <a:defRPr sz="4400">
                <a:solidFill>
                  <a:schemeClr val="accent6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accent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accent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accent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195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_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42535"/>
            <a:ext cx="9144000" cy="59154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31900" y="1323975"/>
            <a:ext cx="7004050" cy="4711065"/>
          </a:xfrm>
          <a:prstGeom prst="rect">
            <a:avLst/>
          </a:prstGeom>
        </p:spPr>
        <p:txBody>
          <a:bodyPr lIns="0" tIns="0" anchor="ctr" anchorCtr="0"/>
          <a:lstStyle>
            <a:lvl1pPr marL="0" indent="0">
              <a:buNone/>
              <a:defRPr sz="4400">
                <a:solidFill>
                  <a:schemeClr val="bg1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accent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accent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accent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7914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_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42535"/>
            <a:ext cx="9144000" cy="59154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31900" y="1323975"/>
            <a:ext cx="7004050" cy="4711065"/>
          </a:xfrm>
          <a:prstGeom prst="rect">
            <a:avLst/>
          </a:prstGeom>
        </p:spPr>
        <p:txBody>
          <a:bodyPr lIns="0" tIns="0" anchor="ctr" anchorCtr="0"/>
          <a:lstStyle>
            <a:lvl1pPr marL="0" indent="0">
              <a:buNone/>
              <a:defRPr sz="4400">
                <a:solidFill>
                  <a:schemeClr val="accent4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accent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accent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accent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85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_Full Page Photo/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942535"/>
            <a:ext cx="9144000" cy="5915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871003" y="371560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 FULL PAGE PHOTO OR VIDEO</a:t>
            </a:r>
          </a:p>
        </p:txBody>
      </p:sp>
    </p:spTree>
    <p:extLst>
      <p:ext uri="{BB962C8B-B14F-4D97-AF65-F5344CB8AC3E}">
        <p14:creationId xmlns:p14="http://schemas.microsoft.com/office/powerpoint/2010/main" val="31130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1094502"/>
            <a:ext cx="8229600" cy="689848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00000"/>
              </a:lnSpc>
              <a:defRPr sz="2400" b="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Title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1557338"/>
            <a:ext cx="8229600" cy="45720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aseline="0">
                <a:latin typeface="Arial" pitchFamily="34" charset="0"/>
                <a:cs typeface="Arial" pitchFamily="34" charset="0"/>
              </a:defRPr>
            </a:lvl1pPr>
            <a:lvl2pPr marL="519113" indent="-292100">
              <a:spcBef>
                <a:spcPts val="600"/>
              </a:spcBef>
              <a:defRPr sz="1800">
                <a:latin typeface="Arial" pitchFamily="34" charset="0"/>
                <a:cs typeface="Arial" pitchFamily="34" charset="0"/>
              </a:defRPr>
            </a:lvl2pPr>
            <a:lvl3pPr marL="801688" indent="-282575">
              <a:spcBef>
                <a:spcPts val="600"/>
              </a:spcBef>
              <a:defRPr sz="1600">
                <a:latin typeface="Arial" pitchFamily="34" charset="0"/>
                <a:cs typeface="Arial" pitchFamily="34" charset="0"/>
              </a:defRPr>
            </a:lvl3pPr>
            <a:lvl4pPr marL="1084263" indent="-282575">
              <a:spcBef>
                <a:spcPts val="600"/>
              </a:spcBef>
              <a:buNone/>
              <a:defRPr sz="1400">
                <a:latin typeface="Arial" pitchFamily="34" charset="0"/>
                <a:cs typeface="Arial" pitchFamily="34" charset="0"/>
              </a:defRPr>
            </a:lvl4pPr>
            <a:lvl5pPr marL="1376363" indent="-292100">
              <a:spcBef>
                <a:spcPts val="600"/>
              </a:spcBef>
              <a:buFont typeface="Arial" pitchFamily="34" charset="0"/>
              <a:buChar char="&gt;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57200" y="1094502"/>
            <a:ext cx="8229600" cy="459661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00000"/>
              </a:lnSpc>
              <a:defRPr sz="2400" b="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196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Title, Tag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1557338"/>
            <a:ext cx="8229600" cy="45720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aseline="0">
                <a:latin typeface="Arial" pitchFamily="34" charset="0"/>
                <a:cs typeface="Arial" pitchFamily="34" charset="0"/>
              </a:defRPr>
            </a:lvl1pPr>
            <a:lvl2pPr marL="519113" indent="-292100">
              <a:spcBef>
                <a:spcPts val="600"/>
              </a:spcBef>
              <a:defRPr sz="1800">
                <a:latin typeface="Arial" pitchFamily="34" charset="0"/>
                <a:cs typeface="Arial" pitchFamily="34" charset="0"/>
              </a:defRPr>
            </a:lvl2pPr>
            <a:lvl3pPr marL="801688" indent="-282575">
              <a:spcBef>
                <a:spcPts val="600"/>
              </a:spcBef>
              <a:defRPr sz="1600">
                <a:latin typeface="Arial" pitchFamily="34" charset="0"/>
                <a:cs typeface="Arial" pitchFamily="34" charset="0"/>
              </a:defRPr>
            </a:lvl3pPr>
            <a:lvl4pPr marL="1084263" indent="-282575">
              <a:spcBef>
                <a:spcPts val="600"/>
              </a:spcBef>
              <a:buNone/>
              <a:defRPr sz="1400">
                <a:latin typeface="Arial" pitchFamily="34" charset="0"/>
                <a:cs typeface="Arial" pitchFamily="34" charset="0"/>
              </a:defRPr>
            </a:lvl4pPr>
            <a:lvl5pPr marL="1376363" indent="-292100">
              <a:spcBef>
                <a:spcPts val="600"/>
              </a:spcBef>
              <a:buFont typeface="Arial" pitchFamily="34" charset="0"/>
              <a:buChar char="&gt;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2014539"/>
            <a:ext cx="8229600" cy="4375150"/>
          </a:xfrm>
          <a:prstGeom prst="rect">
            <a:avLst/>
          </a:prstGeom>
        </p:spPr>
        <p:txBody>
          <a:bodyPr lIns="0" tIns="0"/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defRPr sz="1800"/>
            </a:lvl1pPr>
            <a:lvl2pPr>
              <a:spcBef>
                <a:spcPts val="6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defRPr sz="1600"/>
            </a:lvl2pPr>
            <a:lvl3pPr marL="682625" indent="-168275">
              <a:spcBef>
                <a:spcPts val="6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defRPr sz="1400"/>
            </a:lvl3pPr>
            <a:lvl4pPr marL="914400" indent="-231775">
              <a:spcBef>
                <a:spcPts val="3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&gt;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1094502"/>
            <a:ext cx="8229600" cy="459661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00000"/>
              </a:lnSpc>
              <a:defRPr sz="2400" b="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1784351"/>
            <a:ext cx="8229600" cy="4605338"/>
          </a:xfrm>
          <a:prstGeom prst="rect">
            <a:avLst/>
          </a:prstGeom>
        </p:spPr>
        <p:txBody>
          <a:bodyPr lIns="0" tIns="0"/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defRPr sz="1800"/>
            </a:lvl1pPr>
            <a:lvl2pPr>
              <a:spcBef>
                <a:spcPts val="6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defRPr sz="1600"/>
            </a:lvl2pPr>
            <a:lvl3pPr marL="682625" indent="-168275">
              <a:spcBef>
                <a:spcPts val="6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defRPr sz="1400"/>
            </a:lvl3pPr>
            <a:lvl4pPr marL="914400" indent="-231775">
              <a:spcBef>
                <a:spcPts val="3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57200" y="1094502"/>
            <a:ext cx="8229600" cy="689848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00000"/>
              </a:lnSpc>
              <a:defRPr sz="2400" b="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flipH="1">
            <a:off x="1231900" y="3366767"/>
            <a:ext cx="2425700" cy="43088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all" baseline="0" dirty="0">
                <a:solidFill>
                  <a:srgbClr val="0F4A77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Right Arrow 5"/>
          <p:cNvSpPr/>
          <p:nvPr userDrawn="1"/>
        </p:nvSpPr>
        <p:spPr>
          <a:xfrm>
            <a:off x="3315688" y="2037574"/>
            <a:ext cx="637344" cy="2984598"/>
          </a:xfrm>
          <a:prstGeom prst="rightArrow">
            <a:avLst>
              <a:gd name="adj1" fmla="val 0"/>
              <a:gd name="adj2" fmla="val 0"/>
            </a:avLst>
          </a:prstGeom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1"/>
          </p:nvPr>
        </p:nvSpPr>
        <p:spPr>
          <a:xfrm>
            <a:off x="4121834" y="2037574"/>
            <a:ext cx="4564965" cy="2984598"/>
          </a:xfrm>
          <a:prstGeom prst="rect">
            <a:avLst/>
          </a:prstGeom>
        </p:spPr>
        <p:txBody>
          <a:bodyPr lIns="0" tIns="0" anchor="ctr" anchorCtr="0"/>
          <a:lstStyle>
            <a:lvl1pPr>
              <a:spcBef>
                <a:spcPts val="18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defRPr sz="2000"/>
            </a:lvl1pPr>
            <a:lvl2pPr marL="461963" indent="-233363">
              <a:spcBef>
                <a:spcPts val="6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defRPr sz="1800"/>
            </a:lvl2pPr>
            <a:lvl3pPr marL="682625" indent="-220663">
              <a:spcBef>
                <a:spcPts val="6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defRPr sz="1600"/>
            </a:lvl3pPr>
            <a:lvl4pPr marL="914400" indent="-231775">
              <a:spcBef>
                <a:spcPts val="300"/>
              </a:spcBef>
              <a:spcAft>
                <a:spcPts val="0"/>
              </a:spcAft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654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(Caps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1231900" y="2465387"/>
            <a:ext cx="7454900" cy="3924301"/>
          </a:xfrm>
          <a:prstGeom prst="rect">
            <a:avLst/>
          </a:prstGeom>
        </p:spPr>
        <p:txBody>
          <a:bodyPr lIns="0" tIns="0"/>
          <a:lstStyle>
            <a:lvl1pPr>
              <a:spcBef>
                <a:spcPts val="18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defRPr sz="1800"/>
            </a:lvl2pPr>
            <a:lvl3pPr marL="682625" indent="-168275">
              <a:spcBef>
                <a:spcPts val="6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defRPr/>
            </a:lvl3pPr>
            <a:lvl4pPr marL="914400" indent="-231775">
              <a:spcBef>
                <a:spcPts val="300"/>
              </a:spcBef>
              <a:spcAft>
                <a:spcPts val="0"/>
              </a:spcAft>
              <a:defRPr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1231900" y="1322388"/>
            <a:ext cx="7454900" cy="917575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00000"/>
              </a:lnSpc>
              <a:defRPr sz="2800" b="0" cap="all" baseline="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36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(Caps) and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1231900" y="1323975"/>
            <a:ext cx="7454900" cy="901603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00000"/>
              </a:lnSpc>
              <a:defRPr sz="2800" b="0" cap="all" baseline="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8"/>
          <p:cNvSpPr>
            <a:spLocks noGrp="1"/>
          </p:cNvSpPr>
          <p:nvPr>
            <p:ph sz="quarter" idx="11"/>
          </p:nvPr>
        </p:nvSpPr>
        <p:spPr>
          <a:xfrm>
            <a:off x="5022167" y="2465387"/>
            <a:ext cx="3411415" cy="3924301"/>
          </a:xfrm>
          <a:prstGeom prst="rect">
            <a:avLst/>
          </a:prstGeom>
        </p:spPr>
        <p:txBody>
          <a:bodyPr lIns="0" tIns="0"/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defRPr sz="2000"/>
            </a:lvl1pPr>
            <a:lvl2pPr marL="461963" indent="-233363">
              <a:spcBef>
                <a:spcPts val="6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defRPr sz="1800"/>
            </a:lvl2pPr>
            <a:lvl3pPr marL="682625" indent="-168275">
              <a:spcBef>
                <a:spcPts val="6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defRPr sz="1600"/>
            </a:lvl3pPr>
            <a:lvl4pPr marL="682625" indent="0">
              <a:spcBef>
                <a:spcPts val="3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None/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4"/>
          </p:nvPr>
        </p:nvSpPr>
        <p:spPr>
          <a:xfrm>
            <a:off x="1231900" y="2465387"/>
            <a:ext cx="3466709" cy="3924301"/>
          </a:xfrm>
          <a:prstGeom prst="rect">
            <a:avLst/>
          </a:prstGeom>
        </p:spPr>
        <p:txBody>
          <a:bodyPr lIns="0" tIns="0"/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defRPr sz="2000"/>
            </a:lvl1pPr>
            <a:lvl2pPr marL="461963" indent="-233363">
              <a:spcBef>
                <a:spcPts val="600"/>
              </a:spcBef>
              <a:spcAft>
                <a:spcPts val="0"/>
              </a:spcAft>
              <a:defRPr sz="1800"/>
            </a:lvl2pPr>
            <a:lvl3pPr marL="682625" indent="-168275">
              <a:spcBef>
                <a:spcPts val="6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defRPr sz="1600"/>
            </a:lvl3pPr>
            <a:lvl4pPr marL="914400" indent="-231775">
              <a:spcBef>
                <a:spcPts val="3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8785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-1338"/>
            <a:ext cx="9144000" cy="774451"/>
          </a:xfrm>
          <a:prstGeom prst="rect">
            <a:avLst/>
          </a:prstGeom>
          <a:solidFill>
            <a:srgbClr val="D3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 userDrawn="1"/>
        </p:nvSpPr>
        <p:spPr>
          <a:xfrm>
            <a:off x="7640096" y="499408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9B0A550-43EE-42EC-A0D4-E615CC8B1D5A}" type="slidenum">
              <a:rPr lang="en-US" sz="800" smtClean="0">
                <a:latin typeface="Arial Narrow" pitchFamily="34" charset="0"/>
              </a:rPr>
              <a:pPr algn="r"/>
              <a:t>‹#›</a:t>
            </a:fld>
            <a:endParaRPr lang="en-US" sz="800" dirty="0">
              <a:latin typeface="Arial Narrow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008"/>
            <a:ext cx="1846800" cy="350419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7999168" y="6624796"/>
            <a:ext cx="69333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XX-XXX-XXX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704" r:id="rId3"/>
    <p:sldLayoutId id="2147483660" r:id="rId4"/>
    <p:sldLayoutId id="2147483650" r:id="rId5"/>
    <p:sldLayoutId id="2147483674" r:id="rId6"/>
    <p:sldLayoutId id="2147483698" r:id="rId7"/>
    <p:sldLayoutId id="2147483675" r:id="rId8"/>
    <p:sldLayoutId id="2147483696" r:id="rId9"/>
    <p:sldLayoutId id="2147483695" r:id="rId10"/>
    <p:sldLayoutId id="2147483697" r:id="rId11"/>
    <p:sldLayoutId id="2147483705" r:id="rId12"/>
    <p:sldLayoutId id="2147483707" r:id="rId1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dirty="0" smtClean="0">
          <a:solidFill>
            <a:srgbClr val="0F4A77"/>
          </a:solidFill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14350" indent="-28575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00100" indent="-28575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43000" indent="-28575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28750" indent="-28575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640096" y="499408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9B0A550-43EE-42EC-A0D4-E615CC8B1D5A}" type="slidenum">
              <a:rPr lang="en-US" sz="800" smtClean="0">
                <a:latin typeface="Arial Narrow" pitchFamily="34" charset="0"/>
              </a:rPr>
              <a:pPr algn="r"/>
              <a:t>‹#›</a:t>
            </a:fld>
            <a:endParaRPr lang="en-US" sz="800" dirty="0">
              <a:latin typeface="Arial Narrow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008"/>
            <a:ext cx="1846800" cy="35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9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2" r:id="rId2"/>
    <p:sldLayoutId id="2147483693" r:id="rId3"/>
    <p:sldLayoutId id="2147483694" r:id="rId4"/>
    <p:sldLayoutId id="2147483691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7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InterOpathon</a:t>
            </a:r>
            <a:r>
              <a:rPr lang="en-US" dirty="0"/>
              <a:t> Team Submission Decks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/>
              <a:t>Subtitle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83909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5869-CD1C-4796-B3E2-11DD7E58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68886"/>
            <a:ext cx="7886700" cy="566375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Presentation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A463D-8804-4F40-B04E-23EEEAFA4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712" y="2057401"/>
            <a:ext cx="7108508" cy="3367088"/>
          </a:xfrm>
        </p:spPr>
        <p:txBody>
          <a:bodyPr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Solution presentations will be due to the </a:t>
            </a:r>
            <a:r>
              <a:rPr lang="en-US" b="1" dirty="0">
                <a:solidFill>
                  <a:srgbClr val="FF0000"/>
                </a:solidFill>
              </a:rPr>
              <a:t>#submissions</a:t>
            </a:r>
            <a:r>
              <a:rPr lang="en-US" dirty="0">
                <a:solidFill>
                  <a:srgbClr val="FF0000"/>
                </a:solidFill>
              </a:rPr>
              <a:t> Slack channel/Teamwork Chat </a:t>
            </a:r>
            <a:r>
              <a:rPr lang="en-US" dirty="0">
                <a:solidFill>
                  <a:schemeClr val="tx1"/>
                </a:solidFill>
              </a:rPr>
              <a:t>by 4PM CST on Day 3 (March 18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Slides 4-7 of this deck as a template for your presentation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will be required to include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title slide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team overview slide (including photo, team name, and </a:t>
            </a:r>
            <a:r>
              <a:rPr lang="en-US">
                <a:solidFill>
                  <a:schemeClr val="tx1"/>
                </a:solidFill>
              </a:rPr>
              <a:t>brief solution)</a:t>
            </a:r>
            <a:endParaRPr lang="en-US" dirty="0">
              <a:solidFill>
                <a:schemeClr val="tx1"/>
              </a:solidFill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answers to the questions in the next slide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additional slides to mix and match and customize your presentation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Visit the </a:t>
            </a:r>
            <a:r>
              <a:rPr lang="en-US" dirty="0">
                <a:solidFill>
                  <a:srgbClr val="FF0000"/>
                </a:solidFill>
              </a:rPr>
              <a:t>BCBSA Help Slack Page </a:t>
            </a:r>
            <a:r>
              <a:rPr lang="en-US" dirty="0">
                <a:solidFill>
                  <a:schemeClr val="tx1"/>
                </a:solidFill>
              </a:rPr>
              <a:t>if you have any questions.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9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5869-CD1C-4796-B3E2-11DD7E58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68886"/>
            <a:ext cx="7886700" cy="566375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Details to Include Throughout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A463D-8804-4F40-B04E-23EEEAFA4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712" y="2057401"/>
            <a:ext cx="7108508" cy="3367088"/>
          </a:xfrm>
        </p:spPr>
        <p:txBody>
          <a:bodyPr>
            <a:normAutofit fontScale="85000" lnSpcReduction="10000"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Challenge Theme Alignment (can align to more than 1 theme)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Describe your solution. Who benefits most from your solution? How?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problem does your solution attempt to solve? Who is most affected by this problem? Why?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stakeholder participation would be required to make your solution viable?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API’s does your solution use? What value did the API provide to your solution?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assumptions were made about existing capabilities to make your solution work?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capability gaps were identified in the current ecosystem that would need to be solved to make your solution viable?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How does your solution improve quality of care, interoperability and/or enable patient access?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Screen shots of any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97085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F5D500-A144-4F33-B4A7-AF3CCC07057E}"/>
              </a:ext>
            </a:extLst>
          </p:cNvPr>
          <p:cNvSpPr/>
          <p:nvPr/>
        </p:nvSpPr>
        <p:spPr>
          <a:xfrm>
            <a:off x="558800" y="1071687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300" b="1" dirty="0">
                <a:solidFill>
                  <a:srgbClr val="0F4A77"/>
                </a:solidFill>
                <a:latin typeface="Arial Black"/>
                <a:ea typeface="+mj-ea"/>
                <a:cs typeface="Arial" pitchFamily="34" charset="0"/>
              </a:rPr>
              <a:t>Presentation Title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11C63-64A3-4A1B-9DEE-364AE7D3BFC1}"/>
              </a:ext>
            </a:extLst>
          </p:cNvPr>
          <p:cNvSpPr txBox="1"/>
          <p:nvPr/>
        </p:nvSpPr>
        <p:spPr>
          <a:xfrm>
            <a:off x="558800" y="1981200"/>
            <a:ext cx="2899512" cy="1154162"/>
          </a:xfrm>
          <a:prstGeom prst="rect">
            <a:avLst/>
          </a:prstGeom>
          <a:noFill/>
        </p:spPr>
        <p:txBody>
          <a:bodyPr wrap="none" lIns="0" tIns="0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Team Name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Team Members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Brief Solution Description</a:t>
            </a:r>
          </a:p>
          <a:p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CF284-76E3-4284-BDBE-157A2ABF9B4A}"/>
              </a:ext>
            </a:extLst>
          </p:cNvPr>
          <p:cNvSpPr txBox="1"/>
          <p:nvPr/>
        </p:nvSpPr>
        <p:spPr>
          <a:xfrm>
            <a:off x="5130800" y="1981200"/>
            <a:ext cx="1973169" cy="600164"/>
          </a:xfrm>
          <a:prstGeom prst="rect">
            <a:avLst/>
          </a:prstGeom>
          <a:noFill/>
        </p:spPr>
        <p:txBody>
          <a:bodyPr wrap="none" lIns="0" tIns="0" rtlCol="0">
            <a:spAutoFit/>
          </a:bodyPr>
          <a:lstStyle/>
          <a:p>
            <a:r>
              <a:rPr lang="en-US" b="1" dirty="0"/>
              <a:t>Team Photo Here</a:t>
            </a:r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56270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5869-CD1C-4796-B3E2-11DD7E58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68886"/>
            <a:ext cx="7886700" cy="566375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A463D-8804-4F40-B04E-23EEEAFA4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712" y="4149090"/>
            <a:ext cx="7108508" cy="1275398"/>
          </a:xfrm>
        </p:spPr>
        <p:txBody>
          <a:bodyPr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5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5869-CD1C-4796-B3E2-11DD7E58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68886"/>
            <a:ext cx="7886700" cy="566375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A463D-8804-4F40-B04E-23EEEAFA4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712" y="2057401"/>
            <a:ext cx="7108508" cy="3367088"/>
          </a:xfrm>
        </p:spPr>
        <p:txBody>
          <a:bodyPr>
            <a:norm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5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EF86-87AE-42D3-8C33-70A850B5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1200150"/>
            <a:ext cx="4963901" cy="503914"/>
          </a:xfrm>
        </p:spPr>
        <p:txBody>
          <a:bodyPr>
            <a:noAutofit/>
          </a:bodyPr>
          <a:lstStyle/>
          <a:p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E6B63-B09F-49B7-8FD3-7DD339CE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1990311"/>
            <a:ext cx="4629150" cy="326272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FFB3C-F53A-4848-A6A4-F69E4D368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996264"/>
            <a:ext cx="2949178" cy="326272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24852"/>
      </p:ext>
    </p:extLst>
  </p:cSld>
  <p:clrMapOvr>
    <a:masterClrMapping/>
  </p:clrMapOvr>
</p:sld>
</file>

<file path=ppt/theme/theme1.xml><?xml version="1.0" encoding="utf-8"?>
<a:theme xmlns:a="http://schemas.openxmlformats.org/drawingml/2006/main" name="BCBSA Template">
  <a:themeElements>
    <a:clrScheme name="BCBSA">
      <a:dk1>
        <a:sysClr val="windowText" lastClr="000000"/>
      </a:dk1>
      <a:lt1>
        <a:sysClr val="window" lastClr="FFFFFF"/>
      </a:lt1>
      <a:dk2>
        <a:srgbClr val="CCE1EC"/>
      </a:dk2>
      <a:lt2>
        <a:srgbClr val="8FCAE7"/>
      </a:lt2>
      <a:accent1>
        <a:srgbClr val="0094D7"/>
      </a:accent1>
      <a:accent2>
        <a:srgbClr val="006086"/>
      </a:accent2>
      <a:accent3>
        <a:srgbClr val="003359"/>
      </a:accent3>
      <a:accent4>
        <a:srgbClr val="F1E5C7"/>
      </a:accent4>
      <a:accent5>
        <a:srgbClr val="8B6900"/>
      </a:accent5>
      <a:accent6>
        <a:srgbClr val="BF311A"/>
      </a:accent6>
      <a:hlink>
        <a:srgbClr val="0094D7"/>
      </a:hlink>
      <a:folHlink>
        <a:srgbClr val="1E1E1E"/>
      </a:folHlink>
    </a:clrScheme>
    <a:fontScheme name="BCBSA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DIVIDER PAGES">
  <a:themeElements>
    <a:clrScheme name="BCBSA">
      <a:dk1>
        <a:sysClr val="windowText" lastClr="000000"/>
      </a:dk1>
      <a:lt1>
        <a:sysClr val="window" lastClr="FFFFFF"/>
      </a:lt1>
      <a:dk2>
        <a:srgbClr val="CCE1EC"/>
      </a:dk2>
      <a:lt2>
        <a:srgbClr val="8FCAE7"/>
      </a:lt2>
      <a:accent1>
        <a:srgbClr val="0094D7"/>
      </a:accent1>
      <a:accent2>
        <a:srgbClr val="006086"/>
      </a:accent2>
      <a:accent3>
        <a:srgbClr val="003359"/>
      </a:accent3>
      <a:accent4>
        <a:srgbClr val="F1E5C7"/>
      </a:accent4>
      <a:accent5>
        <a:srgbClr val="8B6900"/>
      </a:accent5>
      <a:accent6>
        <a:srgbClr val="BF311A"/>
      </a:accent6>
      <a:hlink>
        <a:srgbClr val="0094D7"/>
      </a:hlink>
      <a:folHlink>
        <a:srgbClr val="1E1E1E"/>
      </a:folHlink>
    </a:clrScheme>
    <a:fontScheme name="BCBSA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B6F4E3FF663A4E8B846D827829FF77" ma:contentTypeVersion="0" ma:contentTypeDescription="Create a new document." ma:contentTypeScope="" ma:versionID="7d21d9893107e284e1d672c1172870c9">
  <xsd:schema xmlns:xsd="http://www.w3.org/2001/XMLSchema" xmlns:xs="http://www.w3.org/2001/XMLSchema" xmlns:p="http://schemas.microsoft.com/office/2006/metadata/properties" xmlns:ns2="4f5e6a1d-eb38-4ed6-a3cd-9c755b93e683" targetNamespace="http://schemas.microsoft.com/office/2006/metadata/properties" ma:root="true" ma:fieldsID="0e3a1d4dcae5a4276ca4c6dfd2f556cf" ns2:_="">
    <xsd:import namespace="4f5e6a1d-eb38-4ed6-a3cd-9c755b93e68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5e6a1d-eb38-4ed6-a3cd-9c755b93e68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f5e6a1d-eb38-4ed6-a3cd-9c755b93e683">NATLPROGRAMS-194-299</_dlc_DocId>
    <_dlc_DocIdUrl xmlns="4f5e6a1d-eb38-4ed6-a3cd-9c755b93e683">
      <Url>https://nationalprograms.bcbsa.com/_layouts/15/DocIdRedir.aspx?ID=NATLPROGRAMS-194-299</Url>
      <Description>NATLPROGRAMS-194-299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FE75F8A-DB6C-4202-A045-B13AE9E93C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5e6a1d-eb38-4ed6-a3cd-9c755b93e6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12F0B9-03C1-4115-845E-7957AF6FD094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4f5e6a1d-eb38-4ed6-a3cd-9c755b93e68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9103C77-7527-4A11-BBDF-D3061C3C8E5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FFD9A9E-CEBC-4B27-A3FF-F6586574AE0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5568</TotalTime>
  <Words>251</Words>
  <Application>Microsoft Office PowerPoint</Application>
  <PresentationFormat>On-screen Show (4:3)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Arial Narrow</vt:lpstr>
      <vt:lpstr>Calibri</vt:lpstr>
      <vt:lpstr>BCBSA Template</vt:lpstr>
      <vt:lpstr>DIVIDER PAGES</vt:lpstr>
      <vt:lpstr>InterOpathon Team Submission Decks</vt:lpstr>
      <vt:lpstr>Presentation Instructions</vt:lpstr>
      <vt:lpstr>Details to Include Throughout Presentation</vt:lpstr>
      <vt:lpstr>PowerPoint Presentation</vt:lpstr>
      <vt:lpstr>Title</vt:lpstr>
      <vt:lpstr>Title</vt:lpstr>
      <vt:lpstr>PowerPoint Presentation</vt:lpstr>
    </vt:vector>
  </TitlesOfParts>
  <Company>Blue Cross Blue Shield Association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BCBSA_PPT_template_4x3</dc:title>
  <dc:creator>jewillia</dc:creator>
  <cp:lastModifiedBy>Kendrah Baker</cp:lastModifiedBy>
  <cp:revision>466</cp:revision>
  <cp:lastPrinted>2013-08-01T18:20:45Z</cp:lastPrinted>
  <dcterms:created xsi:type="dcterms:W3CDTF">2011-02-15T16:50:41Z</dcterms:created>
  <dcterms:modified xsi:type="dcterms:W3CDTF">2021-03-10T16:28:27Z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0x01010008B6F4E3FF663A4E8B846D827829FF77</vt:lpwstr>
  </property>
  <property fmtid="{D5CDD505-2E9C-101B-9397-08002B2CF9AE}" pid="3" name="_dlc_DocIdItemGuid">
    <vt:lpwstr>d3938f5e-ab54-46f1-bdd6-a2de7b9f731a</vt:lpwstr>
  </property>
  <property fmtid="{D5CDD505-2E9C-101B-9397-08002B2CF9AE}" pid="4" name="MSIP_Label_6a772476-9fad-428e-bd1c-a3a17c3bbc75_Enabled">
    <vt:lpwstr>true</vt:lpwstr>
  </property>
  <property fmtid="{D5CDD505-2E9C-101B-9397-08002B2CF9AE}" pid="5" name="MSIP_Label_6a772476-9fad-428e-bd1c-a3a17c3bbc75_SetDate">
    <vt:lpwstr>2020-12-07T22:15:04Z</vt:lpwstr>
  </property>
  <property fmtid="{D5CDD505-2E9C-101B-9397-08002B2CF9AE}" pid="6" name="MSIP_Label_6a772476-9fad-428e-bd1c-a3a17c3bbc75_Method">
    <vt:lpwstr>Standard</vt:lpwstr>
  </property>
  <property fmtid="{D5CDD505-2E9C-101B-9397-08002B2CF9AE}" pid="7" name="MSIP_Label_6a772476-9fad-428e-bd1c-a3a17c3bbc75_Name">
    <vt:lpwstr>Confidential Information</vt:lpwstr>
  </property>
  <property fmtid="{D5CDD505-2E9C-101B-9397-08002B2CF9AE}" pid="8" name="MSIP_Label_6a772476-9fad-428e-bd1c-a3a17c3bbc75_SiteId">
    <vt:lpwstr>bb087376-1284-4173-9385-a6766cdfef8c</vt:lpwstr>
  </property>
  <property fmtid="{D5CDD505-2E9C-101B-9397-08002B2CF9AE}" pid="9" name="MSIP_Label_6a772476-9fad-428e-bd1c-a3a17c3bbc75_ActionId">
    <vt:lpwstr>20e22737-5a21-48db-a3dc-10b9729738b3</vt:lpwstr>
  </property>
  <property fmtid="{D5CDD505-2E9C-101B-9397-08002B2CF9AE}" pid="10" name="MSIP_Label_6a772476-9fad-428e-bd1c-a3a17c3bbc75_ContentBits">
    <vt:lpwstr>0</vt:lpwstr>
  </property>
</Properties>
</file>