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4"/>
  </p:sldMasterIdLst>
  <p:notesMasterIdLst>
    <p:notesMasterId r:id="rId7"/>
  </p:notesMasterIdLst>
  <p:sldIdLst>
    <p:sldId id="257" r:id="rId5"/>
    <p:sldId id="27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95DA846D-A0AE-B2FA-5E21-3806AA5E2B6C}" name="Nayonika Kulkarni" initials="NK" userId="S::Nayonika.10685671@ltimindtree.com::637c1d92-6ebc-4a76-89c6-6ae488487a3b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kiosk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C00C"/>
    <a:srgbClr val="00105B"/>
    <a:srgbClr val="013DAD"/>
    <a:srgbClr val="673BCD"/>
    <a:srgbClr val="010648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5341D4-12A5-422B-8AAA-483AA1ACBBA8}" v="18" dt="2024-07-03T09:07:20.270"/>
    <p1510:client id="{6A24919A-CA9B-4697-80D9-28CDFF8D6F19}" v="1" dt="2024-07-03T12:09:12.963"/>
    <p1510:client id="{781378A2-78AC-4836-8358-3BE689543482}" v="3" dt="2024-07-03T12:10:39.356"/>
    <p1510:client id="{B4928E34-2CB4-4F11-970F-23AEB5B0D8FC}" v="16" dt="2024-07-02T14:06:00.7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Relationship Id="rId14" Type="http://schemas.microsoft.com/office/2018/10/relationships/authors" Target="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urav Jain" userId="6d97fb06-7884-4c7b-adfa-e29e7e0487d2" providerId="ADAL" clId="{B4928E34-2CB4-4F11-970F-23AEB5B0D8FC}"/>
    <pc:docChg chg="delSld modSld">
      <pc:chgData name="Gaurav Jain" userId="6d97fb06-7884-4c7b-adfa-e29e7e0487d2" providerId="ADAL" clId="{B4928E34-2CB4-4F11-970F-23AEB5B0D8FC}" dt="2024-07-02T14:06:00.703" v="18"/>
      <pc:docMkLst>
        <pc:docMk/>
      </pc:docMkLst>
      <pc:sldChg chg="modSp mod modTransition">
        <pc:chgData name="Gaurav Jain" userId="6d97fb06-7884-4c7b-adfa-e29e7e0487d2" providerId="ADAL" clId="{B4928E34-2CB4-4F11-970F-23AEB5B0D8FC}" dt="2024-07-02T14:05:46.060" v="16"/>
        <pc:sldMkLst>
          <pc:docMk/>
          <pc:sldMk cId="838643872" sldId="257"/>
        </pc:sldMkLst>
        <pc:spChg chg="mod">
          <ac:chgData name="Gaurav Jain" userId="6d97fb06-7884-4c7b-adfa-e29e7e0487d2" providerId="ADAL" clId="{B4928E34-2CB4-4F11-970F-23AEB5B0D8FC}" dt="2024-07-02T14:04:58.155" v="2" actId="403"/>
          <ac:spMkLst>
            <pc:docMk/>
            <pc:sldMk cId="838643872" sldId="257"/>
            <ac:spMk id="5" creationId="{1776A3A9-EFA8-78E0-D6D5-5F8746EAF237}"/>
          </ac:spMkLst>
        </pc:spChg>
      </pc:sldChg>
      <pc:sldChg chg="del">
        <pc:chgData name="Gaurav Jain" userId="6d97fb06-7884-4c7b-adfa-e29e7e0487d2" providerId="ADAL" clId="{B4928E34-2CB4-4F11-970F-23AEB5B0D8FC}" dt="2024-07-02T14:04:33.230" v="0" actId="47"/>
        <pc:sldMkLst>
          <pc:docMk/>
          <pc:sldMk cId="2127014093" sldId="262"/>
        </pc:sldMkLst>
      </pc:sldChg>
      <pc:sldChg chg="modTransition">
        <pc:chgData name="Gaurav Jain" userId="6d97fb06-7884-4c7b-adfa-e29e7e0487d2" providerId="ADAL" clId="{B4928E34-2CB4-4F11-970F-23AEB5B0D8FC}" dt="2024-07-02T14:05:56.885" v="17"/>
        <pc:sldMkLst>
          <pc:docMk/>
          <pc:sldMk cId="681865785" sldId="264"/>
        </pc:sldMkLst>
      </pc:sldChg>
      <pc:sldChg chg="modTransition">
        <pc:chgData name="Gaurav Jain" userId="6d97fb06-7884-4c7b-adfa-e29e7e0487d2" providerId="ADAL" clId="{B4928E34-2CB4-4F11-970F-23AEB5B0D8FC}" dt="2024-07-02T14:05:35.153" v="12"/>
        <pc:sldMkLst>
          <pc:docMk/>
          <pc:sldMk cId="3117675785" sldId="270"/>
        </pc:sldMkLst>
      </pc:sldChg>
      <pc:sldChg chg="del">
        <pc:chgData name="Gaurav Jain" userId="6d97fb06-7884-4c7b-adfa-e29e7e0487d2" providerId="ADAL" clId="{B4928E34-2CB4-4F11-970F-23AEB5B0D8FC}" dt="2024-07-02T14:04:33.230" v="0" actId="47"/>
        <pc:sldMkLst>
          <pc:docMk/>
          <pc:sldMk cId="1049918080" sldId="271"/>
        </pc:sldMkLst>
      </pc:sldChg>
      <pc:sldChg chg="modTransition">
        <pc:chgData name="Gaurav Jain" userId="6d97fb06-7884-4c7b-adfa-e29e7e0487d2" providerId="ADAL" clId="{B4928E34-2CB4-4F11-970F-23AEB5B0D8FC}" dt="2024-07-02T14:06:00.703" v="18"/>
        <pc:sldMkLst>
          <pc:docMk/>
          <pc:sldMk cId="656607009" sldId="272"/>
        </pc:sldMkLst>
      </pc:sldChg>
      <pc:sldChg chg="del">
        <pc:chgData name="Gaurav Jain" userId="6d97fb06-7884-4c7b-adfa-e29e7e0487d2" providerId="ADAL" clId="{B4928E34-2CB4-4F11-970F-23AEB5B0D8FC}" dt="2024-07-02T14:04:33.230" v="0" actId="47"/>
        <pc:sldMkLst>
          <pc:docMk/>
          <pc:sldMk cId="3379051262" sldId="273"/>
        </pc:sldMkLst>
      </pc:sldChg>
      <pc:sldMasterChg chg="delSldLayout">
        <pc:chgData name="Gaurav Jain" userId="6d97fb06-7884-4c7b-adfa-e29e7e0487d2" providerId="ADAL" clId="{B4928E34-2CB4-4F11-970F-23AEB5B0D8FC}" dt="2024-07-02T14:04:33.230" v="0" actId="47"/>
        <pc:sldMasterMkLst>
          <pc:docMk/>
          <pc:sldMasterMk cId="1545733337" sldId="2147483662"/>
        </pc:sldMasterMkLst>
        <pc:sldLayoutChg chg="del">
          <pc:chgData name="Gaurav Jain" userId="6d97fb06-7884-4c7b-adfa-e29e7e0487d2" providerId="ADAL" clId="{B4928E34-2CB4-4F11-970F-23AEB5B0D8FC}" dt="2024-07-02T14:04:33.230" v="0" actId="47"/>
          <pc:sldLayoutMkLst>
            <pc:docMk/>
            <pc:sldMasterMk cId="1545733337" sldId="2147483662"/>
            <pc:sldLayoutMk cId="2268471732" sldId="2147483675"/>
          </pc:sldLayoutMkLst>
        </pc:sldLayoutChg>
      </pc:sldMasterChg>
    </pc:docChg>
  </pc:docChgLst>
  <pc:docChgLst>
    <pc:chgData name="Albina Fernando" userId="S::albina.721183@ltimindtree.com::96359d00-3641-426a-bb00-acd441322641" providerId="AD" clId="Web-{6A24919A-CA9B-4697-80D9-28CDFF8D6F19}"/>
    <pc:docChg chg="modSld">
      <pc:chgData name="Albina Fernando" userId="S::albina.721183@ltimindtree.com::96359d00-3641-426a-bb00-acd441322641" providerId="AD" clId="Web-{6A24919A-CA9B-4697-80D9-28CDFF8D6F19}" dt="2024-07-03T12:09:12.963" v="0" actId="1076"/>
      <pc:docMkLst>
        <pc:docMk/>
      </pc:docMkLst>
      <pc:sldChg chg="modSp">
        <pc:chgData name="Albina Fernando" userId="S::albina.721183@ltimindtree.com::96359d00-3641-426a-bb00-acd441322641" providerId="AD" clId="Web-{6A24919A-CA9B-4697-80D9-28CDFF8D6F19}" dt="2024-07-03T12:09:12.963" v="0" actId="1076"/>
        <pc:sldMkLst>
          <pc:docMk/>
          <pc:sldMk cId="3103634635" sldId="271"/>
        </pc:sldMkLst>
        <pc:picChg chg="mod">
          <ac:chgData name="Albina Fernando" userId="S::albina.721183@ltimindtree.com::96359d00-3641-426a-bb00-acd441322641" providerId="AD" clId="Web-{6A24919A-CA9B-4697-80D9-28CDFF8D6F19}" dt="2024-07-03T12:09:12.963" v="0" actId="1076"/>
          <ac:picMkLst>
            <pc:docMk/>
            <pc:sldMk cId="3103634635" sldId="271"/>
            <ac:picMk id="3" creationId="{58793DB7-468A-58EE-B406-2700EE4240B7}"/>
          </ac:picMkLst>
        </pc:picChg>
      </pc:sldChg>
    </pc:docChg>
  </pc:docChgLst>
  <pc:docChgLst>
    <pc:chgData name="Gaurav Jain" userId="6d97fb06-7884-4c7b-adfa-e29e7e0487d2" providerId="ADAL" clId="{3D5341D4-12A5-422B-8AAA-483AA1ACBBA8}"/>
    <pc:docChg chg="undo custSel addSld delSld modSld delMainMaster modShowInfo">
      <pc:chgData name="Gaurav Jain" userId="6d97fb06-7884-4c7b-adfa-e29e7e0487d2" providerId="ADAL" clId="{3D5341D4-12A5-422B-8AAA-483AA1ACBBA8}" dt="2024-07-03T09:08:29.282" v="164" actId="2744"/>
      <pc:docMkLst>
        <pc:docMk/>
      </pc:docMkLst>
      <pc:sldChg chg="modSp mod">
        <pc:chgData name="Gaurav Jain" userId="6d97fb06-7884-4c7b-adfa-e29e7e0487d2" providerId="ADAL" clId="{3D5341D4-12A5-422B-8AAA-483AA1ACBBA8}" dt="2024-07-03T08:51:54.807" v="3"/>
        <pc:sldMkLst>
          <pc:docMk/>
          <pc:sldMk cId="838643872" sldId="257"/>
        </pc:sldMkLst>
        <pc:spChg chg="mod">
          <ac:chgData name="Gaurav Jain" userId="6d97fb06-7884-4c7b-adfa-e29e7e0487d2" providerId="ADAL" clId="{3D5341D4-12A5-422B-8AAA-483AA1ACBBA8}" dt="2024-07-03T08:51:54.807" v="3"/>
          <ac:spMkLst>
            <pc:docMk/>
            <pc:sldMk cId="838643872" sldId="257"/>
            <ac:spMk id="5" creationId="{1776A3A9-EFA8-78E0-D6D5-5F8746EAF237}"/>
          </ac:spMkLst>
        </pc:spChg>
      </pc:sldChg>
      <pc:sldChg chg="del">
        <pc:chgData name="Gaurav Jain" userId="6d97fb06-7884-4c7b-adfa-e29e7e0487d2" providerId="ADAL" clId="{3D5341D4-12A5-422B-8AAA-483AA1ACBBA8}" dt="2024-07-03T08:51:39.298" v="0" actId="47"/>
        <pc:sldMkLst>
          <pc:docMk/>
          <pc:sldMk cId="681865785" sldId="264"/>
        </pc:sldMkLst>
      </pc:sldChg>
      <pc:sldChg chg="addSp delSp modSp del mod modClrScheme modAnim modShow chgLayout">
        <pc:chgData name="Gaurav Jain" userId="6d97fb06-7884-4c7b-adfa-e29e7e0487d2" providerId="ADAL" clId="{3D5341D4-12A5-422B-8AAA-483AA1ACBBA8}" dt="2024-07-03T09:08:22.143" v="163" actId="47"/>
        <pc:sldMkLst>
          <pc:docMk/>
          <pc:sldMk cId="3117675785" sldId="270"/>
        </pc:sldMkLst>
        <pc:spChg chg="add del mod">
          <ac:chgData name="Gaurav Jain" userId="6d97fb06-7884-4c7b-adfa-e29e7e0487d2" providerId="ADAL" clId="{3D5341D4-12A5-422B-8AAA-483AA1ACBBA8}" dt="2024-07-03T08:59:25.848" v="87" actId="478"/>
          <ac:spMkLst>
            <pc:docMk/>
            <pc:sldMk cId="3117675785" sldId="270"/>
            <ac:spMk id="7" creationId="{45DA60B0-AF1B-9492-3F6D-39271A0C38EC}"/>
          </ac:spMkLst>
        </pc:spChg>
        <pc:spChg chg="del">
          <ac:chgData name="Gaurav Jain" userId="6d97fb06-7884-4c7b-adfa-e29e7e0487d2" providerId="ADAL" clId="{3D5341D4-12A5-422B-8AAA-483AA1ACBBA8}" dt="2024-07-03T08:56:19.839" v="61" actId="478"/>
          <ac:spMkLst>
            <pc:docMk/>
            <pc:sldMk cId="3117675785" sldId="270"/>
            <ac:spMk id="9" creationId="{4421F125-CB00-2DB7-ECCC-87431FCAB8B5}"/>
          </ac:spMkLst>
        </pc:spChg>
        <pc:spChg chg="del">
          <ac:chgData name="Gaurav Jain" userId="6d97fb06-7884-4c7b-adfa-e29e7e0487d2" providerId="ADAL" clId="{3D5341D4-12A5-422B-8AAA-483AA1ACBBA8}" dt="2024-07-03T08:56:19.839" v="61" actId="478"/>
          <ac:spMkLst>
            <pc:docMk/>
            <pc:sldMk cId="3117675785" sldId="270"/>
            <ac:spMk id="10" creationId="{7E64DD12-74F6-86A4-411C-6126EC1DE4BD}"/>
          </ac:spMkLst>
        </pc:spChg>
        <pc:spChg chg="add mod">
          <ac:chgData name="Gaurav Jain" userId="6d97fb06-7884-4c7b-adfa-e29e7e0487d2" providerId="ADAL" clId="{3D5341D4-12A5-422B-8AAA-483AA1ACBBA8}" dt="2024-07-03T09:01:02.560" v="101" actId="1076"/>
          <ac:spMkLst>
            <pc:docMk/>
            <pc:sldMk cId="3117675785" sldId="270"/>
            <ac:spMk id="13" creationId="{B5B8F3F2-60E8-C374-B69E-007AE1DEA023}"/>
          </ac:spMkLst>
        </pc:spChg>
        <pc:spChg chg="add mod">
          <ac:chgData name="Gaurav Jain" userId="6d97fb06-7884-4c7b-adfa-e29e7e0487d2" providerId="ADAL" clId="{3D5341D4-12A5-422B-8AAA-483AA1ACBBA8}" dt="2024-07-03T09:01:02.560" v="101" actId="1076"/>
          <ac:spMkLst>
            <pc:docMk/>
            <pc:sldMk cId="3117675785" sldId="270"/>
            <ac:spMk id="14" creationId="{BA352D40-073F-4BE7-A501-B43670B3DA87}"/>
          </ac:spMkLst>
        </pc:spChg>
        <pc:spChg chg="add mod">
          <ac:chgData name="Gaurav Jain" userId="6d97fb06-7884-4c7b-adfa-e29e7e0487d2" providerId="ADAL" clId="{3D5341D4-12A5-422B-8AAA-483AA1ACBBA8}" dt="2024-07-03T09:01:17.700" v="102" actId="465"/>
          <ac:spMkLst>
            <pc:docMk/>
            <pc:sldMk cId="3117675785" sldId="270"/>
            <ac:spMk id="16" creationId="{B9744975-E8ED-935D-CF88-BE0B79BA4C33}"/>
          </ac:spMkLst>
        </pc:spChg>
        <pc:spChg chg="add mod">
          <ac:chgData name="Gaurav Jain" userId="6d97fb06-7884-4c7b-adfa-e29e7e0487d2" providerId="ADAL" clId="{3D5341D4-12A5-422B-8AAA-483AA1ACBBA8}" dt="2024-07-03T09:01:28.239" v="103" actId="465"/>
          <ac:spMkLst>
            <pc:docMk/>
            <pc:sldMk cId="3117675785" sldId="270"/>
            <ac:spMk id="17" creationId="{B08B8DF6-F65E-7325-4FD3-BDEE5336C566}"/>
          </ac:spMkLst>
        </pc:spChg>
        <pc:spChg chg="add mod">
          <ac:chgData name="Gaurav Jain" userId="6d97fb06-7884-4c7b-adfa-e29e7e0487d2" providerId="ADAL" clId="{3D5341D4-12A5-422B-8AAA-483AA1ACBBA8}" dt="2024-07-03T09:01:02.560" v="101" actId="1076"/>
          <ac:spMkLst>
            <pc:docMk/>
            <pc:sldMk cId="3117675785" sldId="270"/>
            <ac:spMk id="18" creationId="{AA82B3FE-5A95-7641-41FB-554AF07D814F}"/>
          </ac:spMkLst>
        </pc:spChg>
        <pc:spChg chg="add mod">
          <ac:chgData name="Gaurav Jain" userId="6d97fb06-7884-4c7b-adfa-e29e7e0487d2" providerId="ADAL" clId="{3D5341D4-12A5-422B-8AAA-483AA1ACBBA8}" dt="2024-07-03T09:01:02.560" v="101" actId="1076"/>
          <ac:spMkLst>
            <pc:docMk/>
            <pc:sldMk cId="3117675785" sldId="270"/>
            <ac:spMk id="19" creationId="{60D4E455-406D-7F3E-E92C-7FDA9E9D6251}"/>
          </ac:spMkLst>
        </pc:spChg>
        <pc:spChg chg="add del mod ord">
          <ac:chgData name="Gaurav Jain" userId="6d97fb06-7884-4c7b-adfa-e29e7e0487d2" providerId="ADAL" clId="{3D5341D4-12A5-422B-8AAA-483AA1ACBBA8}" dt="2024-07-03T09:07:12.141" v="138" actId="478"/>
          <ac:spMkLst>
            <pc:docMk/>
            <pc:sldMk cId="3117675785" sldId="270"/>
            <ac:spMk id="20" creationId="{81446D0A-DD6B-6B85-965B-9E6C843648E2}"/>
          </ac:spMkLst>
        </pc:spChg>
        <pc:spChg chg="add del">
          <ac:chgData name="Gaurav Jain" userId="6d97fb06-7884-4c7b-adfa-e29e7e0487d2" providerId="ADAL" clId="{3D5341D4-12A5-422B-8AAA-483AA1ACBBA8}" dt="2024-07-03T09:07:07.170" v="137" actId="478"/>
          <ac:spMkLst>
            <pc:docMk/>
            <pc:sldMk cId="3117675785" sldId="270"/>
            <ac:spMk id="22" creationId="{4934D4B7-2047-1551-8D78-67EEC1A84052}"/>
          </ac:spMkLst>
        </pc:spChg>
        <pc:spChg chg="mod">
          <ac:chgData name="Gaurav Jain" userId="6d97fb06-7884-4c7b-adfa-e29e7e0487d2" providerId="ADAL" clId="{3D5341D4-12A5-422B-8AAA-483AA1ACBBA8}" dt="2024-07-03T08:52:44.567" v="49" actId="20577"/>
          <ac:spMkLst>
            <pc:docMk/>
            <pc:sldMk cId="3117675785" sldId="270"/>
            <ac:spMk id="27" creationId="{856DC8F0-2E2F-2953-2630-9CC4A1EDC681}"/>
          </ac:spMkLst>
        </pc:spChg>
        <pc:spChg chg="del">
          <ac:chgData name="Gaurav Jain" userId="6d97fb06-7884-4c7b-adfa-e29e7e0487d2" providerId="ADAL" clId="{3D5341D4-12A5-422B-8AAA-483AA1ACBBA8}" dt="2024-07-03T08:56:19.839" v="61" actId="478"/>
          <ac:spMkLst>
            <pc:docMk/>
            <pc:sldMk cId="3117675785" sldId="270"/>
            <ac:spMk id="30" creationId="{6D53BBF8-E9F1-A40E-F3F9-BAFEE9793DD5}"/>
          </ac:spMkLst>
        </pc:spChg>
        <pc:spChg chg="del">
          <ac:chgData name="Gaurav Jain" userId="6d97fb06-7884-4c7b-adfa-e29e7e0487d2" providerId="ADAL" clId="{3D5341D4-12A5-422B-8AAA-483AA1ACBBA8}" dt="2024-07-03T08:56:19.839" v="61" actId="478"/>
          <ac:spMkLst>
            <pc:docMk/>
            <pc:sldMk cId="3117675785" sldId="270"/>
            <ac:spMk id="31" creationId="{0E7538C3-4F3B-CC5A-6FB8-445CC73D2974}"/>
          </ac:spMkLst>
        </pc:spChg>
        <pc:spChg chg="del">
          <ac:chgData name="Gaurav Jain" userId="6d97fb06-7884-4c7b-adfa-e29e7e0487d2" providerId="ADAL" clId="{3D5341D4-12A5-422B-8AAA-483AA1ACBBA8}" dt="2024-07-03T08:56:19.839" v="61" actId="478"/>
          <ac:spMkLst>
            <pc:docMk/>
            <pc:sldMk cId="3117675785" sldId="270"/>
            <ac:spMk id="32" creationId="{B9987B83-5FD2-040C-85B7-976FBE83D0FE}"/>
          </ac:spMkLst>
        </pc:spChg>
        <pc:spChg chg="add del">
          <ac:chgData name="Gaurav Jain" userId="6d97fb06-7884-4c7b-adfa-e29e7e0487d2" providerId="ADAL" clId="{3D5341D4-12A5-422B-8AAA-483AA1ACBBA8}" dt="2024-07-03T09:06:17.804" v="130" actId="22"/>
          <ac:spMkLst>
            <pc:docMk/>
            <pc:sldMk cId="3117675785" sldId="270"/>
            <ac:spMk id="34" creationId="{7F46D7E9-0446-A7C4-E7AE-3AE43FBCAC05}"/>
          </ac:spMkLst>
        </pc:spChg>
        <pc:spChg chg="del">
          <ac:chgData name="Gaurav Jain" userId="6d97fb06-7884-4c7b-adfa-e29e7e0487d2" providerId="ADAL" clId="{3D5341D4-12A5-422B-8AAA-483AA1ACBBA8}" dt="2024-07-03T08:56:19.839" v="61" actId="478"/>
          <ac:spMkLst>
            <pc:docMk/>
            <pc:sldMk cId="3117675785" sldId="270"/>
            <ac:spMk id="36" creationId="{0322796A-AEA2-1BF5-1A02-1AB456341FA5}"/>
          </ac:spMkLst>
        </pc:spChg>
        <pc:grpChg chg="del">
          <ac:chgData name="Gaurav Jain" userId="6d97fb06-7884-4c7b-adfa-e29e7e0487d2" providerId="ADAL" clId="{3D5341D4-12A5-422B-8AAA-483AA1ACBBA8}" dt="2024-07-03T08:56:19.839" v="61" actId="478"/>
          <ac:grpSpMkLst>
            <pc:docMk/>
            <pc:sldMk cId="3117675785" sldId="270"/>
            <ac:grpSpMk id="28" creationId="{5015C6E2-147B-EEF2-7930-51A3ECB8125D}"/>
          </ac:grpSpMkLst>
        </pc:grpChg>
        <pc:grpChg chg="del">
          <ac:chgData name="Gaurav Jain" userId="6d97fb06-7884-4c7b-adfa-e29e7e0487d2" providerId="ADAL" clId="{3D5341D4-12A5-422B-8AAA-483AA1ACBBA8}" dt="2024-07-03T08:56:19.839" v="61" actId="478"/>
          <ac:grpSpMkLst>
            <pc:docMk/>
            <pc:sldMk cId="3117675785" sldId="270"/>
            <ac:grpSpMk id="29" creationId="{EA0555C5-EDFB-C8A0-35B9-7D78AAB33E12}"/>
          </ac:grpSpMkLst>
        </pc:grpChg>
        <pc:picChg chg="add mod">
          <ac:chgData name="Gaurav Jain" userId="6d97fb06-7884-4c7b-adfa-e29e7e0487d2" providerId="ADAL" clId="{3D5341D4-12A5-422B-8AAA-483AA1ACBBA8}" dt="2024-07-03T09:01:37.970" v="113" actId="1037"/>
          <ac:picMkLst>
            <pc:docMk/>
            <pc:sldMk cId="3117675785" sldId="270"/>
            <ac:picMk id="8" creationId="{BD43B55B-A638-B13E-699A-B1CD5C7C7637}"/>
          </ac:picMkLst>
        </pc:picChg>
        <pc:picChg chg="add mod ord">
          <ac:chgData name="Gaurav Jain" userId="6d97fb06-7884-4c7b-adfa-e29e7e0487d2" providerId="ADAL" clId="{3D5341D4-12A5-422B-8AAA-483AA1ACBBA8}" dt="2024-07-03T09:05:41.113" v="126" actId="700"/>
          <ac:picMkLst>
            <pc:docMk/>
            <pc:sldMk cId="3117675785" sldId="270"/>
            <ac:picMk id="12" creationId="{8156AC16-FD78-B5D1-18D1-EB2F9CB5B69F}"/>
          </ac:picMkLst>
        </pc:picChg>
        <pc:cxnChg chg="del">
          <ac:chgData name="Gaurav Jain" userId="6d97fb06-7884-4c7b-adfa-e29e7e0487d2" providerId="ADAL" clId="{3D5341D4-12A5-422B-8AAA-483AA1ACBBA8}" dt="2024-07-03T08:56:19.839" v="61" actId="478"/>
          <ac:cxnSpMkLst>
            <pc:docMk/>
            <pc:sldMk cId="3117675785" sldId="270"/>
            <ac:cxnSpMk id="11" creationId="{7F573F74-3E48-BEB5-9C3A-9A4870C0515A}"/>
          </ac:cxnSpMkLst>
        </pc:cxnChg>
        <pc:cxnChg chg="del">
          <ac:chgData name="Gaurav Jain" userId="6d97fb06-7884-4c7b-adfa-e29e7e0487d2" providerId="ADAL" clId="{3D5341D4-12A5-422B-8AAA-483AA1ACBBA8}" dt="2024-07-03T08:56:19.839" v="61" actId="478"/>
          <ac:cxnSpMkLst>
            <pc:docMk/>
            <pc:sldMk cId="3117675785" sldId="270"/>
            <ac:cxnSpMk id="15" creationId="{F2887831-85B3-BDBC-183D-FD61CEAFEAAA}"/>
          </ac:cxnSpMkLst>
        </pc:cxnChg>
        <pc:cxnChg chg="del">
          <ac:chgData name="Gaurav Jain" userId="6d97fb06-7884-4c7b-adfa-e29e7e0487d2" providerId="ADAL" clId="{3D5341D4-12A5-422B-8AAA-483AA1ACBBA8}" dt="2024-07-03T08:56:19.839" v="61" actId="478"/>
          <ac:cxnSpMkLst>
            <pc:docMk/>
            <pc:sldMk cId="3117675785" sldId="270"/>
            <ac:cxnSpMk id="33" creationId="{65EB958C-A339-2BB1-E06A-880EBCA926D8}"/>
          </ac:cxnSpMkLst>
        </pc:cxnChg>
      </pc:sldChg>
      <pc:sldChg chg="addSp delSp modSp new del mod">
        <pc:chgData name="Gaurav Jain" userId="6d97fb06-7884-4c7b-adfa-e29e7e0487d2" providerId="ADAL" clId="{3D5341D4-12A5-422B-8AAA-483AA1ACBBA8}" dt="2024-07-03T09:01:43.137" v="114" actId="47"/>
        <pc:sldMkLst>
          <pc:docMk/>
          <pc:sldMk cId="2846775374" sldId="271"/>
        </pc:sldMkLst>
        <pc:spChg chg="del">
          <ac:chgData name="Gaurav Jain" userId="6d97fb06-7884-4c7b-adfa-e29e7e0487d2" providerId="ADAL" clId="{3D5341D4-12A5-422B-8AAA-483AA1ACBBA8}" dt="2024-07-03T08:55:35.160" v="54" actId="22"/>
          <ac:spMkLst>
            <pc:docMk/>
            <pc:sldMk cId="2846775374" sldId="271"/>
            <ac:spMk id="3" creationId="{26EDCE50-CCF6-87C6-E78D-80D4195021D5}"/>
          </ac:spMkLst>
        </pc:spChg>
        <pc:picChg chg="add mod">
          <ac:chgData name="Gaurav Jain" userId="6d97fb06-7884-4c7b-adfa-e29e7e0487d2" providerId="ADAL" clId="{3D5341D4-12A5-422B-8AAA-483AA1ACBBA8}" dt="2024-07-03T08:54:50.441" v="53" actId="1076"/>
          <ac:picMkLst>
            <pc:docMk/>
            <pc:sldMk cId="2846775374" sldId="271"/>
            <ac:picMk id="5" creationId="{987C3F6A-A0F1-9192-4363-050B3FFF02D1}"/>
          </ac:picMkLst>
        </pc:picChg>
        <pc:picChg chg="add mod ord">
          <ac:chgData name="Gaurav Jain" userId="6d97fb06-7884-4c7b-adfa-e29e7e0487d2" providerId="ADAL" clId="{3D5341D4-12A5-422B-8AAA-483AA1ACBBA8}" dt="2024-07-03T08:55:47.624" v="60" actId="1076"/>
          <ac:picMkLst>
            <pc:docMk/>
            <pc:sldMk cId="2846775374" sldId="271"/>
            <ac:picMk id="7" creationId="{CFA188D6-7AA1-C484-73AF-98EFC120F745}"/>
          </ac:picMkLst>
        </pc:picChg>
      </pc:sldChg>
      <pc:sldChg chg="addSp delSp modSp add del mod delAnim modAnim">
        <pc:chgData name="Gaurav Jain" userId="6d97fb06-7884-4c7b-adfa-e29e7e0487d2" providerId="ADAL" clId="{3D5341D4-12A5-422B-8AAA-483AA1ACBBA8}" dt="2024-07-03T09:07:58.044" v="162" actId="14100"/>
        <pc:sldMkLst>
          <pc:docMk/>
          <pc:sldMk cId="3103634635" sldId="271"/>
        </pc:sldMkLst>
        <pc:spChg chg="mod">
          <ac:chgData name="Gaurav Jain" userId="6d97fb06-7884-4c7b-adfa-e29e7e0487d2" providerId="ADAL" clId="{3D5341D4-12A5-422B-8AAA-483AA1ACBBA8}" dt="2024-07-03T09:06:48.285" v="134"/>
          <ac:spMkLst>
            <pc:docMk/>
            <pc:sldMk cId="3103634635" sldId="271"/>
            <ac:spMk id="2" creationId="{629BAB5B-559E-711A-CE01-B2EB9385D568}"/>
          </ac:spMkLst>
        </pc:spChg>
        <pc:spChg chg="add mod">
          <ac:chgData name="Gaurav Jain" userId="6d97fb06-7884-4c7b-adfa-e29e7e0487d2" providerId="ADAL" clId="{3D5341D4-12A5-422B-8AAA-483AA1ACBBA8}" dt="2024-07-03T09:07:34.484" v="160" actId="1036"/>
          <ac:spMkLst>
            <pc:docMk/>
            <pc:sldMk cId="3103634635" sldId="271"/>
            <ac:spMk id="5" creationId="{A09AADC5-6580-B72C-9755-E03EEC4808A9}"/>
          </ac:spMkLst>
        </pc:spChg>
        <pc:spChg chg="add mod">
          <ac:chgData name="Gaurav Jain" userId="6d97fb06-7884-4c7b-adfa-e29e7e0487d2" providerId="ADAL" clId="{3D5341D4-12A5-422B-8AAA-483AA1ACBBA8}" dt="2024-07-03T09:07:34.484" v="160" actId="1036"/>
          <ac:spMkLst>
            <pc:docMk/>
            <pc:sldMk cId="3103634635" sldId="271"/>
            <ac:spMk id="6" creationId="{FC4C4551-963B-B363-AF1C-ED8E37C2606B}"/>
          </ac:spMkLst>
        </pc:spChg>
        <pc:spChg chg="add mod">
          <ac:chgData name="Gaurav Jain" userId="6d97fb06-7884-4c7b-adfa-e29e7e0487d2" providerId="ADAL" clId="{3D5341D4-12A5-422B-8AAA-483AA1ACBBA8}" dt="2024-07-03T09:07:34.484" v="160" actId="1036"/>
          <ac:spMkLst>
            <pc:docMk/>
            <pc:sldMk cId="3103634635" sldId="271"/>
            <ac:spMk id="7" creationId="{250FF2C4-889E-A6E9-3F20-8DC44D121960}"/>
          </ac:spMkLst>
        </pc:spChg>
        <pc:spChg chg="add mod">
          <ac:chgData name="Gaurav Jain" userId="6d97fb06-7884-4c7b-adfa-e29e7e0487d2" providerId="ADAL" clId="{3D5341D4-12A5-422B-8AAA-483AA1ACBBA8}" dt="2024-07-03T09:07:34.484" v="160" actId="1036"/>
          <ac:spMkLst>
            <pc:docMk/>
            <pc:sldMk cId="3103634635" sldId="271"/>
            <ac:spMk id="8" creationId="{9AD45F04-3A0B-38C5-9C5E-0BE118663458}"/>
          </ac:spMkLst>
        </pc:spChg>
        <pc:spChg chg="add mod">
          <ac:chgData name="Gaurav Jain" userId="6d97fb06-7884-4c7b-adfa-e29e7e0487d2" providerId="ADAL" clId="{3D5341D4-12A5-422B-8AAA-483AA1ACBBA8}" dt="2024-07-03T09:07:34.484" v="160" actId="1036"/>
          <ac:spMkLst>
            <pc:docMk/>
            <pc:sldMk cId="3103634635" sldId="271"/>
            <ac:spMk id="9" creationId="{EEB274E3-B0D5-73F3-900F-039D86DC3B49}"/>
          </ac:spMkLst>
        </pc:spChg>
        <pc:spChg chg="add mod">
          <ac:chgData name="Gaurav Jain" userId="6d97fb06-7884-4c7b-adfa-e29e7e0487d2" providerId="ADAL" clId="{3D5341D4-12A5-422B-8AAA-483AA1ACBBA8}" dt="2024-07-03T09:07:34.484" v="160" actId="1036"/>
          <ac:spMkLst>
            <pc:docMk/>
            <pc:sldMk cId="3103634635" sldId="271"/>
            <ac:spMk id="10" creationId="{56CB9BDA-59EF-4305-D127-6BCAD02C1707}"/>
          </ac:spMkLst>
        </pc:spChg>
        <pc:spChg chg="del">
          <ac:chgData name="Gaurav Jain" userId="6d97fb06-7884-4c7b-adfa-e29e7e0487d2" providerId="ADAL" clId="{3D5341D4-12A5-422B-8AAA-483AA1ACBBA8}" dt="2024-07-03T09:06:55.969" v="135" actId="478"/>
          <ac:spMkLst>
            <pc:docMk/>
            <pc:sldMk cId="3103634635" sldId="271"/>
            <ac:spMk id="20" creationId="{6CD11A4A-4E67-2F3B-ADF9-4787B0E81329}"/>
          </ac:spMkLst>
        </pc:spChg>
        <pc:spChg chg="del">
          <ac:chgData name="Gaurav Jain" userId="6d97fb06-7884-4c7b-adfa-e29e7e0487d2" providerId="ADAL" clId="{3D5341D4-12A5-422B-8AAA-483AA1ACBBA8}" dt="2024-07-03T09:06:55.969" v="135" actId="478"/>
          <ac:spMkLst>
            <pc:docMk/>
            <pc:sldMk cId="3103634635" sldId="271"/>
            <ac:spMk id="21" creationId="{9F326F28-41DE-0088-D1A4-31F010B294B0}"/>
          </ac:spMkLst>
        </pc:spChg>
        <pc:spChg chg="del">
          <ac:chgData name="Gaurav Jain" userId="6d97fb06-7884-4c7b-adfa-e29e7e0487d2" providerId="ADAL" clId="{3D5341D4-12A5-422B-8AAA-483AA1ACBBA8}" dt="2024-07-03T09:06:55.969" v="135" actId="478"/>
          <ac:spMkLst>
            <pc:docMk/>
            <pc:sldMk cId="3103634635" sldId="271"/>
            <ac:spMk id="38" creationId="{C416C9CC-6309-550E-95E9-5D7743252295}"/>
          </ac:spMkLst>
        </pc:spChg>
        <pc:spChg chg="del">
          <ac:chgData name="Gaurav Jain" userId="6d97fb06-7884-4c7b-adfa-e29e7e0487d2" providerId="ADAL" clId="{3D5341D4-12A5-422B-8AAA-483AA1ACBBA8}" dt="2024-07-03T09:06:55.969" v="135" actId="478"/>
          <ac:spMkLst>
            <pc:docMk/>
            <pc:sldMk cId="3103634635" sldId="271"/>
            <ac:spMk id="39" creationId="{06A01EF7-D20B-E82B-E0A2-F326A6494915}"/>
          </ac:spMkLst>
        </pc:spChg>
        <pc:grpChg chg="del">
          <ac:chgData name="Gaurav Jain" userId="6d97fb06-7884-4c7b-adfa-e29e7e0487d2" providerId="ADAL" clId="{3D5341D4-12A5-422B-8AAA-483AA1ACBBA8}" dt="2024-07-03T09:06:55.969" v="135" actId="478"/>
          <ac:grpSpMkLst>
            <pc:docMk/>
            <pc:sldMk cId="3103634635" sldId="271"/>
            <ac:grpSpMk id="28" creationId="{349A6B21-4D74-2D3E-467C-AEDD589200D2}"/>
          </ac:grpSpMkLst>
        </pc:grpChg>
        <pc:grpChg chg="del">
          <ac:chgData name="Gaurav Jain" userId="6d97fb06-7884-4c7b-adfa-e29e7e0487d2" providerId="ADAL" clId="{3D5341D4-12A5-422B-8AAA-483AA1ACBBA8}" dt="2024-07-03T09:06:55.969" v="135" actId="478"/>
          <ac:grpSpMkLst>
            <pc:docMk/>
            <pc:sldMk cId="3103634635" sldId="271"/>
            <ac:grpSpMk id="31" creationId="{9BCF3FB3-B88E-4472-1C1B-82BD8FED846E}"/>
          </ac:grpSpMkLst>
        </pc:grpChg>
        <pc:grpChg chg="del">
          <ac:chgData name="Gaurav Jain" userId="6d97fb06-7884-4c7b-adfa-e29e7e0487d2" providerId="ADAL" clId="{3D5341D4-12A5-422B-8AAA-483AA1ACBBA8}" dt="2024-07-03T09:06:55.969" v="135" actId="478"/>
          <ac:grpSpMkLst>
            <pc:docMk/>
            <pc:sldMk cId="3103634635" sldId="271"/>
            <ac:grpSpMk id="32" creationId="{546954EB-903D-DE1E-F9FE-AB7EBC1389D2}"/>
          </ac:grpSpMkLst>
        </pc:grpChg>
        <pc:grpChg chg="del">
          <ac:chgData name="Gaurav Jain" userId="6d97fb06-7884-4c7b-adfa-e29e7e0487d2" providerId="ADAL" clId="{3D5341D4-12A5-422B-8AAA-483AA1ACBBA8}" dt="2024-07-03T09:06:55.969" v="135" actId="478"/>
          <ac:grpSpMkLst>
            <pc:docMk/>
            <pc:sldMk cId="3103634635" sldId="271"/>
            <ac:grpSpMk id="35" creationId="{689B0674-FF32-8912-097A-BDBC908303BD}"/>
          </ac:grpSpMkLst>
        </pc:grpChg>
        <pc:picChg chg="add mod">
          <ac:chgData name="Gaurav Jain" userId="6d97fb06-7884-4c7b-adfa-e29e7e0487d2" providerId="ADAL" clId="{3D5341D4-12A5-422B-8AAA-483AA1ACBBA8}" dt="2024-07-03T09:07:34.484" v="160" actId="1036"/>
          <ac:picMkLst>
            <pc:docMk/>
            <pc:sldMk cId="3103634635" sldId="271"/>
            <ac:picMk id="3" creationId="{58793DB7-468A-58EE-B406-2700EE4240B7}"/>
          </ac:picMkLst>
        </pc:picChg>
        <pc:picChg chg="add mod">
          <ac:chgData name="Gaurav Jain" userId="6d97fb06-7884-4c7b-adfa-e29e7e0487d2" providerId="ADAL" clId="{3D5341D4-12A5-422B-8AAA-483AA1ACBBA8}" dt="2024-07-03T09:07:58.044" v="162" actId="14100"/>
          <ac:picMkLst>
            <pc:docMk/>
            <pc:sldMk cId="3103634635" sldId="271"/>
            <ac:picMk id="4" creationId="{19B66728-299B-DCB6-F806-69629CDC6AC7}"/>
          </ac:picMkLst>
        </pc:picChg>
      </pc:sldChg>
      <pc:sldChg chg="del">
        <pc:chgData name="Gaurav Jain" userId="6d97fb06-7884-4c7b-adfa-e29e7e0487d2" providerId="ADAL" clId="{3D5341D4-12A5-422B-8AAA-483AA1ACBBA8}" dt="2024-07-03T08:51:39.298" v="0" actId="47"/>
        <pc:sldMkLst>
          <pc:docMk/>
          <pc:sldMk cId="656607009" sldId="272"/>
        </pc:sldMkLst>
      </pc:sldChg>
      <pc:sldMasterChg chg="del delSldLayout">
        <pc:chgData name="Gaurav Jain" userId="6d97fb06-7884-4c7b-adfa-e29e7e0487d2" providerId="ADAL" clId="{3D5341D4-12A5-422B-8AAA-483AA1ACBBA8}" dt="2024-07-03T09:08:22.143" v="163" actId="47"/>
        <pc:sldMasterMkLst>
          <pc:docMk/>
          <pc:sldMasterMk cId="3107068635" sldId="2147483676"/>
        </pc:sldMasterMkLst>
        <pc:sldLayoutChg chg="del">
          <pc:chgData name="Gaurav Jain" userId="6d97fb06-7884-4c7b-adfa-e29e7e0487d2" providerId="ADAL" clId="{3D5341D4-12A5-422B-8AAA-483AA1ACBBA8}" dt="2024-07-03T09:08:22.143" v="163" actId="47"/>
          <pc:sldLayoutMkLst>
            <pc:docMk/>
            <pc:sldMasterMk cId="3107068635" sldId="2147483676"/>
            <pc:sldLayoutMk cId="3311391211" sldId="2147483677"/>
          </pc:sldLayoutMkLst>
        </pc:sldLayoutChg>
        <pc:sldLayoutChg chg="del">
          <pc:chgData name="Gaurav Jain" userId="6d97fb06-7884-4c7b-adfa-e29e7e0487d2" providerId="ADAL" clId="{3D5341D4-12A5-422B-8AAA-483AA1ACBBA8}" dt="2024-07-03T09:08:22.143" v="163" actId="47"/>
          <pc:sldLayoutMkLst>
            <pc:docMk/>
            <pc:sldMasterMk cId="3107068635" sldId="2147483676"/>
            <pc:sldLayoutMk cId="3607555913" sldId="2147483678"/>
          </pc:sldLayoutMkLst>
        </pc:sldLayoutChg>
        <pc:sldLayoutChg chg="del">
          <pc:chgData name="Gaurav Jain" userId="6d97fb06-7884-4c7b-adfa-e29e7e0487d2" providerId="ADAL" clId="{3D5341D4-12A5-422B-8AAA-483AA1ACBBA8}" dt="2024-07-03T09:08:22.143" v="163" actId="47"/>
          <pc:sldLayoutMkLst>
            <pc:docMk/>
            <pc:sldMasterMk cId="3107068635" sldId="2147483676"/>
            <pc:sldLayoutMk cId="1114772481" sldId="2147483679"/>
          </pc:sldLayoutMkLst>
        </pc:sldLayoutChg>
        <pc:sldLayoutChg chg="del">
          <pc:chgData name="Gaurav Jain" userId="6d97fb06-7884-4c7b-adfa-e29e7e0487d2" providerId="ADAL" clId="{3D5341D4-12A5-422B-8AAA-483AA1ACBBA8}" dt="2024-07-03T09:08:22.143" v="163" actId="47"/>
          <pc:sldLayoutMkLst>
            <pc:docMk/>
            <pc:sldMasterMk cId="3107068635" sldId="2147483676"/>
            <pc:sldLayoutMk cId="845197196" sldId="2147483680"/>
          </pc:sldLayoutMkLst>
        </pc:sldLayoutChg>
        <pc:sldLayoutChg chg="del">
          <pc:chgData name="Gaurav Jain" userId="6d97fb06-7884-4c7b-adfa-e29e7e0487d2" providerId="ADAL" clId="{3D5341D4-12A5-422B-8AAA-483AA1ACBBA8}" dt="2024-07-03T09:08:22.143" v="163" actId="47"/>
          <pc:sldLayoutMkLst>
            <pc:docMk/>
            <pc:sldMasterMk cId="3107068635" sldId="2147483676"/>
            <pc:sldLayoutMk cId="1085795414" sldId="2147483681"/>
          </pc:sldLayoutMkLst>
        </pc:sldLayoutChg>
        <pc:sldLayoutChg chg="del">
          <pc:chgData name="Gaurav Jain" userId="6d97fb06-7884-4c7b-adfa-e29e7e0487d2" providerId="ADAL" clId="{3D5341D4-12A5-422B-8AAA-483AA1ACBBA8}" dt="2024-07-03T09:08:22.143" v="163" actId="47"/>
          <pc:sldLayoutMkLst>
            <pc:docMk/>
            <pc:sldMasterMk cId="3107068635" sldId="2147483676"/>
            <pc:sldLayoutMk cId="89065288" sldId="2147483682"/>
          </pc:sldLayoutMkLst>
        </pc:sldLayoutChg>
        <pc:sldLayoutChg chg="del">
          <pc:chgData name="Gaurav Jain" userId="6d97fb06-7884-4c7b-adfa-e29e7e0487d2" providerId="ADAL" clId="{3D5341D4-12A5-422B-8AAA-483AA1ACBBA8}" dt="2024-07-03T09:08:22.143" v="163" actId="47"/>
          <pc:sldLayoutMkLst>
            <pc:docMk/>
            <pc:sldMasterMk cId="3107068635" sldId="2147483676"/>
            <pc:sldLayoutMk cId="2099704840" sldId="2147483683"/>
          </pc:sldLayoutMkLst>
        </pc:sldLayoutChg>
        <pc:sldLayoutChg chg="del">
          <pc:chgData name="Gaurav Jain" userId="6d97fb06-7884-4c7b-adfa-e29e7e0487d2" providerId="ADAL" clId="{3D5341D4-12A5-422B-8AAA-483AA1ACBBA8}" dt="2024-07-03T09:08:22.143" v="163" actId="47"/>
          <pc:sldLayoutMkLst>
            <pc:docMk/>
            <pc:sldMasterMk cId="3107068635" sldId="2147483676"/>
            <pc:sldLayoutMk cId="3246376765" sldId="2147483684"/>
          </pc:sldLayoutMkLst>
        </pc:sldLayoutChg>
        <pc:sldLayoutChg chg="del">
          <pc:chgData name="Gaurav Jain" userId="6d97fb06-7884-4c7b-adfa-e29e7e0487d2" providerId="ADAL" clId="{3D5341D4-12A5-422B-8AAA-483AA1ACBBA8}" dt="2024-07-03T09:08:22.143" v="163" actId="47"/>
          <pc:sldLayoutMkLst>
            <pc:docMk/>
            <pc:sldMasterMk cId="3107068635" sldId="2147483676"/>
            <pc:sldLayoutMk cId="2824229431" sldId="2147483685"/>
          </pc:sldLayoutMkLst>
        </pc:sldLayoutChg>
      </pc:sldMasterChg>
    </pc:docChg>
  </pc:docChgLst>
  <pc:docChgLst>
    <pc:chgData name="Albina Fernando" userId="S::albina.721183@ltimindtree.com::96359d00-3641-426a-bb00-acd441322641" providerId="AD" clId="Web-{781378A2-78AC-4836-8358-3BE689543482}"/>
    <pc:docChg chg="modSld">
      <pc:chgData name="Albina Fernando" userId="S::albina.721183@ltimindtree.com::96359d00-3641-426a-bb00-acd441322641" providerId="AD" clId="Web-{781378A2-78AC-4836-8358-3BE689543482}" dt="2024-07-03T12:10:39.356" v="2" actId="1076"/>
      <pc:docMkLst>
        <pc:docMk/>
      </pc:docMkLst>
      <pc:sldChg chg="modSp">
        <pc:chgData name="Albina Fernando" userId="S::albina.721183@ltimindtree.com::96359d00-3641-426a-bb00-acd441322641" providerId="AD" clId="Web-{781378A2-78AC-4836-8358-3BE689543482}" dt="2024-07-03T12:10:39.356" v="2" actId="1076"/>
        <pc:sldMkLst>
          <pc:docMk/>
          <pc:sldMk cId="3103634635" sldId="271"/>
        </pc:sldMkLst>
        <pc:picChg chg="mod">
          <ac:chgData name="Albina Fernando" userId="S::albina.721183@ltimindtree.com::96359d00-3641-426a-bb00-acd441322641" providerId="AD" clId="Web-{781378A2-78AC-4836-8358-3BE689543482}" dt="2024-07-03T12:10:39.356" v="2" actId="1076"/>
          <ac:picMkLst>
            <pc:docMk/>
            <pc:sldMk cId="3103634635" sldId="271"/>
            <ac:picMk id="3" creationId="{58793DB7-468A-58EE-B406-2700EE4240B7}"/>
          </ac:picMkLst>
        </pc:picChg>
        <pc:picChg chg="mod">
          <ac:chgData name="Albina Fernando" userId="S::albina.721183@ltimindtree.com::96359d00-3641-426a-bb00-acd441322641" providerId="AD" clId="Web-{781378A2-78AC-4836-8358-3BE689543482}" dt="2024-07-03T12:10:19.886" v="1" actId="1076"/>
          <ac:picMkLst>
            <pc:docMk/>
            <pc:sldMk cId="3103634635" sldId="271"/>
            <ac:picMk id="4" creationId="{19B66728-299B-DCB6-F806-69629CDC6AC7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CCEFC3-E2D0-4580-9ECA-2AF569219A1E}" type="datetimeFigureOut">
              <a:rPr lang="en-IN" smtClean="0"/>
              <a:t>03-07-2024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153A60-5364-4F9E-B375-3207804AC6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70621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BFCA1E3-3298-9140-FFB4-72CEAF7C805E}"/>
              </a:ext>
            </a:extLst>
          </p:cNvPr>
          <p:cNvSpPr/>
          <p:nvPr userDrawn="1"/>
        </p:nvSpPr>
        <p:spPr>
          <a:xfrm>
            <a:off x="0" y="-1378"/>
            <a:ext cx="12192000" cy="6859378"/>
          </a:xfrm>
          <a:prstGeom prst="rect">
            <a:avLst/>
          </a:prstGeom>
          <a:gradFill flip="none" rotWithShape="1">
            <a:gsLst>
              <a:gs pos="100000">
                <a:srgbClr val="01075D">
                  <a:alpha val="19000"/>
                  <a:lumMod val="28000"/>
                  <a:lumOff val="72000"/>
                </a:srgbClr>
              </a:gs>
              <a:gs pos="99000">
                <a:srgbClr val="E6C6F1">
                  <a:lumMod val="0"/>
                  <a:lumOff val="100000"/>
                </a:srgbClr>
              </a:gs>
              <a:gs pos="0">
                <a:srgbClr val="000E57">
                  <a:lumMod val="20000"/>
                  <a:lumOff val="80000"/>
                </a:srgbClr>
              </a:gs>
              <a:gs pos="100000">
                <a:srgbClr val="000E57">
                  <a:alpha val="0"/>
                  <a:lumMod val="0"/>
                  <a:lumOff val="10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5D30BE-7ACD-7235-1775-0FFA2D8904AF}"/>
              </a:ext>
            </a:extLst>
          </p:cNvPr>
          <p:cNvSpPr txBox="1"/>
          <p:nvPr userDrawn="1"/>
        </p:nvSpPr>
        <p:spPr>
          <a:xfrm>
            <a:off x="3048000" y="6425185"/>
            <a:ext cx="6096000" cy="248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000">
                <a:solidFill>
                  <a:srgbClr val="97A0A4"/>
                </a:solidFill>
                <a:effectLst/>
                <a:latin typeface="Frutiger LT Pro 45 Light" panose="020B0403030504020204" pitchFamily="34" charset="77"/>
                <a:ea typeface="Frutiger LT Pro 45 Light" panose="020B0403030504020204" pitchFamily="34" charset="77"/>
                <a:cs typeface="Calibri" panose="020F0502020204030204" pitchFamily="34" charset="0"/>
              </a:rPr>
              <a:t>©</a:t>
            </a:r>
            <a:r>
              <a:rPr lang="en-US" sz="1000" err="1">
                <a:solidFill>
                  <a:srgbClr val="97A0A4"/>
                </a:solidFill>
                <a:effectLst/>
                <a:latin typeface="Frutiger LT Pro 45 Light" panose="020B0403030504020204" pitchFamily="34" charset="77"/>
                <a:ea typeface="Frutiger LT Pro 45 Light" panose="020B0403030504020204" pitchFamily="34" charset="77"/>
                <a:cs typeface="Calibri" panose="020F0502020204030204" pitchFamily="34" charset="0"/>
              </a:rPr>
              <a:t>LTIMindtree</a:t>
            </a:r>
            <a:r>
              <a:rPr lang="en-US" sz="1000">
                <a:solidFill>
                  <a:srgbClr val="97A0A4"/>
                </a:solidFill>
                <a:effectLst/>
                <a:latin typeface="Frutiger LT Pro 45 Light" panose="020B0403030504020204" pitchFamily="34" charset="77"/>
                <a:ea typeface="Frutiger LT Pro 45 Light" panose="020B0403030504020204" pitchFamily="34" charset="77"/>
                <a:cs typeface="Calibri" panose="020F0502020204030204" pitchFamily="34" charset="0"/>
              </a:rPr>
              <a:t> | Privileged and Confidential 2024</a:t>
            </a:r>
            <a:endParaRPr lang="en-IN" sz="1000">
              <a:solidFill>
                <a:srgbClr val="595959"/>
              </a:solidFill>
              <a:effectLst/>
              <a:latin typeface="Frutiger LT Pro 45 Light" panose="020B0403030504020204" pitchFamily="34" charset="77"/>
              <a:ea typeface="Frutiger LT Pro 45 Light" panose="020B0403030504020204" pitchFamily="34" charset="77"/>
              <a:cs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4D6B2F-B4AE-A3B5-9C03-4E75016DB42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519223" y="6453584"/>
            <a:ext cx="923675" cy="29943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77C972-389D-9E96-E420-6986C0C026B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r="6109"/>
          <a:stretch/>
        </p:blipFill>
        <p:spPr>
          <a:xfrm>
            <a:off x="1679057" y="6450096"/>
            <a:ext cx="1231295" cy="232402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ADC75C1-0D1B-684B-D319-267B5909AE02}"/>
              </a:ext>
            </a:extLst>
          </p:cNvPr>
          <p:cNvCxnSpPr>
            <a:cxnSpLocks/>
          </p:cNvCxnSpPr>
          <p:nvPr userDrawn="1"/>
        </p:nvCxnSpPr>
        <p:spPr>
          <a:xfrm>
            <a:off x="1560977" y="6466741"/>
            <a:ext cx="0" cy="193988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3471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407F311-1457-5C29-EE73-31AD6BF27BAB}"/>
              </a:ext>
            </a:extLst>
          </p:cNvPr>
          <p:cNvSpPr/>
          <p:nvPr userDrawn="1"/>
        </p:nvSpPr>
        <p:spPr>
          <a:xfrm>
            <a:off x="0" y="-1378"/>
            <a:ext cx="12192000" cy="6859378"/>
          </a:xfrm>
          <a:prstGeom prst="rect">
            <a:avLst/>
          </a:prstGeom>
          <a:gradFill flip="none" rotWithShape="1">
            <a:gsLst>
              <a:gs pos="100000">
                <a:srgbClr val="01075D">
                  <a:alpha val="19000"/>
                  <a:lumMod val="28000"/>
                  <a:lumOff val="72000"/>
                </a:srgbClr>
              </a:gs>
              <a:gs pos="99000">
                <a:srgbClr val="E6C6F1">
                  <a:lumMod val="0"/>
                  <a:lumOff val="100000"/>
                </a:srgbClr>
              </a:gs>
              <a:gs pos="0">
                <a:srgbClr val="000E57">
                  <a:lumMod val="20000"/>
                  <a:lumOff val="80000"/>
                </a:srgbClr>
              </a:gs>
              <a:gs pos="100000">
                <a:srgbClr val="000E57">
                  <a:alpha val="0"/>
                  <a:lumMod val="0"/>
                  <a:lumOff val="10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47850"/>
            <a:ext cx="10515600" cy="435133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FD578D-6F1C-785E-4DEE-F4DB60857D0B}"/>
              </a:ext>
            </a:extLst>
          </p:cNvPr>
          <p:cNvSpPr txBox="1"/>
          <p:nvPr userDrawn="1"/>
        </p:nvSpPr>
        <p:spPr>
          <a:xfrm>
            <a:off x="3048000" y="6425185"/>
            <a:ext cx="6096000" cy="248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000">
                <a:solidFill>
                  <a:srgbClr val="97A0A4"/>
                </a:solidFill>
                <a:effectLst/>
                <a:latin typeface="Frutiger LT Pro 45 Light" panose="020B0403030504020204" pitchFamily="34" charset="77"/>
                <a:ea typeface="Frutiger LT Pro 45 Light" panose="020B0403030504020204" pitchFamily="34" charset="77"/>
                <a:cs typeface="Calibri" panose="020F0502020204030204" pitchFamily="34" charset="0"/>
              </a:rPr>
              <a:t>©</a:t>
            </a:r>
            <a:r>
              <a:rPr lang="en-US" sz="1000" err="1">
                <a:solidFill>
                  <a:srgbClr val="97A0A4"/>
                </a:solidFill>
                <a:effectLst/>
                <a:latin typeface="Frutiger LT Pro 45 Light" panose="020B0403030504020204" pitchFamily="34" charset="77"/>
                <a:ea typeface="Frutiger LT Pro 45 Light" panose="020B0403030504020204" pitchFamily="34" charset="77"/>
                <a:cs typeface="Calibri" panose="020F0502020204030204" pitchFamily="34" charset="0"/>
              </a:rPr>
              <a:t>LTIMindtree</a:t>
            </a:r>
            <a:r>
              <a:rPr lang="en-US" sz="1000">
                <a:solidFill>
                  <a:srgbClr val="97A0A4"/>
                </a:solidFill>
                <a:effectLst/>
                <a:latin typeface="Frutiger LT Pro 45 Light" panose="020B0403030504020204" pitchFamily="34" charset="77"/>
                <a:ea typeface="Frutiger LT Pro 45 Light" panose="020B0403030504020204" pitchFamily="34" charset="77"/>
                <a:cs typeface="Calibri" panose="020F0502020204030204" pitchFamily="34" charset="0"/>
              </a:rPr>
              <a:t> | Privileged and Confidential 2024</a:t>
            </a:r>
            <a:endParaRPr lang="en-IN" sz="1000">
              <a:solidFill>
                <a:srgbClr val="595959"/>
              </a:solidFill>
              <a:effectLst/>
              <a:latin typeface="Frutiger LT Pro 45 Light" panose="020B0403030504020204" pitchFamily="34" charset="77"/>
              <a:ea typeface="Frutiger LT Pro 45 Light" panose="020B0403030504020204" pitchFamily="34" charset="77"/>
              <a:cs typeface="Calibri" panose="020F050202020403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D52C3C2-02C9-7E19-4265-285ACAE2C32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519223" y="6453584"/>
            <a:ext cx="923675" cy="29943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031F22B-AEE5-D2EC-7731-5BBF05B213D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r="6109"/>
          <a:stretch/>
        </p:blipFill>
        <p:spPr>
          <a:xfrm>
            <a:off x="1679057" y="6450096"/>
            <a:ext cx="1231295" cy="232402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42792F2-B64A-1019-78BE-D5B5A171BC48}"/>
              </a:ext>
            </a:extLst>
          </p:cNvPr>
          <p:cNvCxnSpPr>
            <a:cxnSpLocks/>
          </p:cNvCxnSpPr>
          <p:nvPr userDrawn="1"/>
        </p:nvCxnSpPr>
        <p:spPr>
          <a:xfrm>
            <a:off x="1560977" y="6466741"/>
            <a:ext cx="0" cy="193988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5001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EAC8710-3874-585E-79C1-EB0F1E231E06}"/>
              </a:ext>
            </a:extLst>
          </p:cNvPr>
          <p:cNvSpPr/>
          <p:nvPr userDrawn="1"/>
        </p:nvSpPr>
        <p:spPr>
          <a:xfrm>
            <a:off x="0" y="-1378"/>
            <a:ext cx="12192000" cy="6859378"/>
          </a:xfrm>
          <a:prstGeom prst="rect">
            <a:avLst/>
          </a:prstGeom>
          <a:gradFill flip="none" rotWithShape="1">
            <a:gsLst>
              <a:gs pos="100000">
                <a:srgbClr val="01075D">
                  <a:alpha val="19000"/>
                  <a:lumMod val="28000"/>
                  <a:lumOff val="72000"/>
                </a:srgbClr>
              </a:gs>
              <a:gs pos="99000">
                <a:srgbClr val="E6C6F1">
                  <a:lumMod val="0"/>
                  <a:lumOff val="100000"/>
                </a:srgbClr>
              </a:gs>
              <a:gs pos="0">
                <a:srgbClr val="000E57">
                  <a:lumMod val="20000"/>
                  <a:lumOff val="80000"/>
                </a:srgbClr>
              </a:gs>
              <a:gs pos="100000">
                <a:srgbClr val="000E57">
                  <a:alpha val="0"/>
                  <a:lumMod val="0"/>
                  <a:lumOff val="10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>
            <a:normAutofit/>
          </a:bodyPr>
          <a:lstStyle>
            <a:lvl1pPr>
              <a:def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928C24-D4D9-1F34-9AA5-7D2400FDBF64}"/>
              </a:ext>
            </a:extLst>
          </p:cNvPr>
          <p:cNvSpPr txBox="1"/>
          <p:nvPr userDrawn="1"/>
        </p:nvSpPr>
        <p:spPr>
          <a:xfrm>
            <a:off x="3048000" y="6425185"/>
            <a:ext cx="6096000" cy="248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000">
                <a:solidFill>
                  <a:srgbClr val="97A0A4"/>
                </a:solidFill>
                <a:effectLst/>
                <a:latin typeface="Frutiger LT Pro 45 Light" panose="020B0403030504020204" pitchFamily="34" charset="77"/>
                <a:ea typeface="Frutiger LT Pro 45 Light" panose="020B0403030504020204" pitchFamily="34" charset="77"/>
                <a:cs typeface="Calibri" panose="020F0502020204030204" pitchFamily="34" charset="0"/>
              </a:rPr>
              <a:t>©</a:t>
            </a:r>
            <a:r>
              <a:rPr lang="en-US" sz="1000" err="1">
                <a:solidFill>
                  <a:srgbClr val="97A0A4"/>
                </a:solidFill>
                <a:effectLst/>
                <a:latin typeface="Frutiger LT Pro 45 Light" panose="020B0403030504020204" pitchFamily="34" charset="77"/>
                <a:ea typeface="Frutiger LT Pro 45 Light" panose="020B0403030504020204" pitchFamily="34" charset="77"/>
                <a:cs typeface="Calibri" panose="020F0502020204030204" pitchFamily="34" charset="0"/>
              </a:rPr>
              <a:t>LTIMindtree</a:t>
            </a:r>
            <a:r>
              <a:rPr lang="en-US" sz="1000">
                <a:solidFill>
                  <a:srgbClr val="97A0A4"/>
                </a:solidFill>
                <a:effectLst/>
                <a:latin typeface="Frutiger LT Pro 45 Light" panose="020B0403030504020204" pitchFamily="34" charset="77"/>
                <a:ea typeface="Frutiger LT Pro 45 Light" panose="020B0403030504020204" pitchFamily="34" charset="77"/>
                <a:cs typeface="Calibri" panose="020F0502020204030204" pitchFamily="34" charset="0"/>
              </a:rPr>
              <a:t> | Privileged and Confidential 2024</a:t>
            </a:r>
            <a:endParaRPr lang="en-IN" sz="1000">
              <a:solidFill>
                <a:srgbClr val="595959"/>
              </a:solidFill>
              <a:effectLst/>
              <a:latin typeface="Frutiger LT Pro 45 Light" panose="020B0403030504020204" pitchFamily="34" charset="77"/>
              <a:ea typeface="Frutiger LT Pro 45 Light" panose="020B0403030504020204" pitchFamily="34" charset="77"/>
              <a:cs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CF873D-6CFF-0E04-0739-479F69D6E6F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519223" y="6453584"/>
            <a:ext cx="923675" cy="29943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FC5DFA6-3E36-EC0D-AD31-6912907EA70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r="6109"/>
          <a:stretch/>
        </p:blipFill>
        <p:spPr>
          <a:xfrm>
            <a:off x="1679057" y="6450096"/>
            <a:ext cx="1231295" cy="232402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2AEFDD8-B6C7-EB68-7105-6513A80A0CBC}"/>
              </a:ext>
            </a:extLst>
          </p:cNvPr>
          <p:cNvCxnSpPr>
            <a:cxnSpLocks/>
          </p:cNvCxnSpPr>
          <p:nvPr userDrawn="1"/>
        </p:nvCxnSpPr>
        <p:spPr>
          <a:xfrm>
            <a:off x="1560977" y="6466741"/>
            <a:ext cx="0" cy="193988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3887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6A441A4-32D2-D862-FBD4-36105BE98FC5}"/>
              </a:ext>
            </a:extLst>
          </p:cNvPr>
          <p:cNvSpPr/>
          <p:nvPr userDrawn="1"/>
        </p:nvSpPr>
        <p:spPr>
          <a:xfrm>
            <a:off x="0" y="-1378"/>
            <a:ext cx="12192000" cy="6859378"/>
          </a:xfrm>
          <a:prstGeom prst="rect">
            <a:avLst/>
          </a:prstGeom>
          <a:gradFill flip="none" rotWithShape="1">
            <a:gsLst>
              <a:gs pos="100000">
                <a:srgbClr val="01075D">
                  <a:alpha val="19000"/>
                  <a:lumMod val="28000"/>
                  <a:lumOff val="72000"/>
                </a:srgbClr>
              </a:gs>
              <a:gs pos="99000">
                <a:srgbClr val="E6C6F1">
                  <a:lumMod val="0"/>
                  <a:lumOff val="100000"/>
                </a:srgbClr>
              </a:gs>
              <a:gs pos="0">
                <a:srgbClr val="000E57">
                  <a:lumMod val="20000"/>
                  <a:lumOff val="80000"/>
                </a:srgbClr>
              </a:gs>
              <a:gs pos="100000">
                <a:srgbClr val="000E57">
                  <a:alpha val="0"/>
                  <a:lumMod val="0"/>
                  <a:lumOff val="10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AF9E0-F412-4710-97DE-78B8A5CA5F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398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A094102-CCF4-B804-0BAE-3F853A423999}"/>
              </a:ext>
            </a:extLst>
          </p:cNvPr>
          <p:cNvSpPr/>
          <p:nvPr userDrawn="1"/>
        </p:nvSpPr>
        <p:spPr>
          <a:xfrm>
            <a:off x="0" y="-1378"/>
            <a:ext cx="12192000" cy="6859378"/>
          </a:xfrm>
          <a:prstGeom prst="rect">
            <a:avLst/>
          </a:prstGeom>
          <a:gradFill flip="none" rotWithShape="1">
            <a:gsLst>
              <a:gs pos="100000">
                <a:srgbClr val="01075D">
                  <a:alpha val="19000"/>
                  <a:lumMod val="28000"/>
                  <a:lumOff val="72000"/>
                </a:srgbClr>
              </a:gs>
              <a:gs pos="99000">
                <a:srgbClr val="E6C6F1">
                  <a:lumMod val="0"/>
                  <a:lumOff val="100000"/>
                </a:srgbClr>
              </a:gs>
              <a:gs pos="0">
                <a:srgbClr val="000E57">
                  <a:lumMod val="20000"/>
                  <a:lumOff val="80000"/>
                </a:srgbClr>
              </a:gs>
              <a:gs pos="100000">
                <a:srgbClr val="000E57">
                  <a:alpha val="0"/>
                  <a:lumMod val="0"/>
                  <a:lumOff val="10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AF9E0-F412-4710-97DE-78B8A5CA5F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4617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3DF1BD3-5D79-5DE1-42E0-786F8696E331}"/>
              </a:ext>
            </a:extLst>
          </p:cNvPr>
          <p:cNvSpPr/>
          <p:nvPr userDrawn="1"/>
        </p:nvSpPr>
        <p:spPr>
          <a:xfrm>
            <a:off x="0" y="-1378"/>
            <a:ext cx="12192000" cy="6859378"/>
          </a:xfrm>
          <a:prstGeom prst="rect">
            <a:avLst/>
          </a:prstGeom>
          <a:gradFill flip="none" rotWithShape="1">
            <a:gsLst>
              <a:gs pos="100000">
                <a:srgbClr val="01075D">
                  <a:alpha val="19000"/>
                  <a:lumMod val="28000"/>
                  <a:lumOff val="72000"/>
                </a:srgbClr>
              </a:gs>
              <a:gs pos="99000">
                <a:srgbClr val="E6C6F1">
                  <a:lumMod val="0"/>
                  <a:lumOff val="100000"/>
                </a:srgbClr>
              </a:gs>
              <a:gs pos="0">
                <a:srgbClr val="000E57">
                  <a:lumMod val="20000"/>
                  <a:lumOff val="80000"/>
                </a:srgbClr>
              </a:gs>
              <a:gs pos="100000">
                <a:srgbClr val="000E57">
                  <a:alpha val="0"/>
                  <a:lumMod val="0"/>
                  <a:lumOff val="10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AF9E0-F412-4710-97DE-78B8A5CA5F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700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AF9E0-F412-4710-97DE-78B8A5CA5F23}" type="slidenum">
              <a:rPr lang="en-IN" smtClean="0"/>
              <a:t>‹#›</a:t>
            </a:fld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ACCD4F-7873-9234-92E4-43DA62DB3FAB}"/>
              </a:ext>
            </a:extLst>
          </p:cNvPr>
          <p:cNvSpPr/>
          <p:nvPr userDrawn="1"/>
        </p:nvSpPr>
        <p:spPr>
          <a:xfrm>
            <a:off x="0" y="-1378"/>
            <a:ext cx="12192000" cy="6859378"/>
          </a:xfrm>
          <a:prstGeom prst="rect">
            <a:avLst/>
          </a:prstGeom>
          <a:gradFill flip="none" rotWithShape="1">
            <a:gsLst>
              <a:gs pos="100000">
                <a:srgbClr val="01075D">
                  <a:alpha val="19000"/>
                  <a:lumMod val="28000"/>
                  <a:lumOff val="72000"/>
                </a:srgbClr>
              </a:gs>
              <a:gs pos="99000">
                <a:srgbClr val="E6C6F1">
                  <a:lumMod val="0"/>
                  <a:lumOff val="100000"/>
                </a:srgbClr>
              </a:gs>
              <a:gs pos="0">
                <a:srgbClr val="000E57">
                  <a:lumMod val="20000"/>
                  <a:lumOff val="80000"/>
                </a:srgbClr>
              </a:gs>
              <a:gs pos="100000">
                <a:srgbClr val="000E57">
                  <a:alpha val="0"/>
                  <a:lumMod val="0"/>
                  <a:lumOff val="100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558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FEFAE92-0087-A6CB-2835-E9B8992F2E8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450" y="-1378"/>
            <a:ext cx="12194450" cy="6859378"/>
          </a:xfrm>
          <a:prstGeom prst="rect">
            <a:avLst/>
          </a:prstGeom>
        </p:spPr>
      </p:pic>
      <p:sp>
        <p:nvSpPr>
          <p:cNvPr id="23" name="Marcador de número de diapositiva 5">
            <a:extLst>
              <a:ext uri="{FF2B5EF4-FFF2-40B4-BE49-F238E27FC236}">
                <a16:creationId xmlns:a16="http://schemas.microsoft.com/office/drawing/2014/main" id="{B982187F-CBBE-F09C-0F6F-730E0F0B1244}"/>
              </a:ext>
            </a:extLst>
          </p:cNvPr>
          <p:cNvSpPr txBox="1">
            <a:spLocks/>
          </p:cNvSpPr>
          <p:nvPr/>
        </p:nvSpPr>
        <p:spPr>
          <a:xfrm>
            <a:off x="11221092" y="6437871"/>
            <a:ext cx="828094" cy="324138"/>
          </a:xfrm>
          <a:prstGeom prst="rect">
            <a:avLst/>
          </a:prstGeom>
        </p:spPr>
        <p:txBody>
          <a:bodyPr lIns="104891" tIns="52445" rIns="104891" bIns="52445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F439014-E629-42E3-A58B-61A0F1C8CFFE}" type="slidenum">
              <a:rPr lang="en-US" sz="1200" b="0" smtClean="0">
                <a:solidFill>
                  <a:srgbClr val="00001E"/>
                </a:solidFill>
                <a:latin typeface="Frutiger 45 Light" pitchFamily="2" charset="0"/>
                <a:cs typeface="Calibri" panose="020F0502020204030204" pitchFamily="34" charset="0"/>
              </a:rPr>
              <a:pPr algn="r"/>
              <a:t>‹#›</a:t>
            </a:fld>
            <a:endParaRPr lang="en-US" sz="1200" b="0">
              <a:solidFill>
                <a:srgbClr val="00001E"/>
              </a:solidFill>
              <a:latin typeface="Frutiger 45 Light" pitchFamily="2" charset="0"/>
              <a:cs typeface="Calibri" panose="020F0502020204030204" pitchFamily="34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FC5B7B3-CC29-9E80-737D-CB9485DADE4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11053" y="3632304"/>
            <a:ext cx="3745953" cy="757130"/>
          </a:xfrm>
          <a:noFill/>
        </p:spPr>
        <p:txBody>
          <a:bodyPr wrap="square" rtlCol="0">
            <a:spAutoFit/>
          </a:bodyPr>
          <a:lstStyle>
            <a:lvl1pPr algn="l">
              <a:defRPr lang="en-US" sz="2400" b="1" dirty="0">
                <a:solidFill>
                  <a:schemeClr val="accent3"/>
                </a:solidFill>
                <a:latin typeface="Trebuchet MS" panose="020B0703020202090204" pitchFamily="34" charset="0"/>
                <a:ea typeface="Trebuchet MS" panose="020B0703020202090204" pitchFamily="34" charset="0"/>
                <a:cs typeface="Calibri" panose="020F0502020204030204" pitchFamily="34" charset="0"/>
              </a:defRPr>
            </a:lvl1pPr>
          </a:lstStyle>
          <a:p>
            <a:pPr marL="0" lvl="0"/>
            <a:r>
              <a:rPr lang="en-US"/>
              <a:t>Click to edit </a:t>
            </a:r>
            <a:br>
              <a:rPr lang="en-US"/>
            </a:br>
            <a:r>
              <a:rPr lang="en-US"/>
              <a:t>Master title style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8272AE8E-DD74-36ED-0408-AF7A8E73361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1053" y="5515499"/>
            <a:ext cx="5002530" cy="553482"/>
          </a:xfrm>
        </p:spPr>
        <p:txBody>
          <a:bodyPr>
            <a:normAutofit/>
          </a:bodyPr>
          <a:lstStyle>
            <a:lvl1pPr marL="0" indent="0" algn="l">
              <a:buNone/>
              <a:defRPr sz="1800" b="1">
                <a:solidFill>
                  <a:schemeClr val="bg1"/>
                </a:solidFill>
                <a:latin typeface="Trebuchet MS" panose="020B0703020202090204" pitchFamily="34" charset="0"/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13E99AF-1DBE-CB1F-C599-FF545B5A557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11053" y="6068981"/>
            <a:ext cx="5584947" cy="439769"/>
          </a:xfrm>
        </p:spPr>
        <p:txBody>
          <a:bodyPr>
            <a:normAutofit/>
          </a:bodyPr>
          <a:lstStyle>
            <a:lvl1pPr marL="0" indent="0" algn="l">
              <a:buNone/>
              <a:defRPr sz="1400" b="1">
                <a:solidFill>
                  <a:schemeClr val="bg1"/>
                </a:solidFill>
                <a:latin typeface="Trebuchet MS" panose="020B0703020202090204" pitchFamily="34" charset="0"/>
              </a:defRPr>
            </a:lvl1pPr>
          </a:lstStyle>
          <a:p>
            <a:pPr lvl="0"/>
            <a:r>
              <a:rPr lang="en-GB"/>
              <a:t>Presenter Name | Month, 20XX</a:t>
            </a:r>
            <a:endParaRPr lang="en-US"/>
          </a:p>
        </p:txBody>
      </p:sp>
      <p:pic>
        <p:nvPicPr>
          <p:cNvPr id="7" name="Picture 6" descr="A white text on a black background&#10;&#10;Description automatically generated">
            <a:extLst>
              <a:ext uri="{FF2B5EF4-FFF2-40B4-BE49-F238E27FC236}">
                <a16:creationId xmlns:a16="http://schemas.microsoft.com/office/drawing/2014/main" id="{D18ED2C9-FBE3-4D72-D3FC-2C770431205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1176" y="349250"/>
            <a:ext cx="2230867" cy="4176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CF656F8-AB61-AEDD-A264-E9E1C620A8C9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11053" y="1917596"/>
            <a:ext cx="4038600" cy="130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38594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emf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A2AF9E0-F412-4710-97DE-78B8A5CA5F23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4B6361-481F-3298-5CB3-78E0DADF68D9}"/>
              </a:ext>
            </a:extLst>
          </p:cNvPr>
          <p:cNvSpPr txBox="1"/>
          <p:nvPr userDrawn="1"/>
        </p:nvSpPr>
        <p:spPr>
          <a:xfrm>
            <a:off x="3048000" y="6425185"/>
            <a:ext cx="6096000" cy="248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000">
                <a:solidFill>
                  <a:srgbClr val="97A0A4"/>
                </a:solidFill>
                <a:effectLst/>
                <a:latin typeface="Frutiger LT Pro 45 Light" panose="020B0403030504020204" pitchFamily="34" charset="77"/>
                <a:ea typeface="Frutiger LT Pro 45 Light" panose="020B0403030504020204" pitchFamily="34" charset="77"/>
                <a:cs typeface="Calibri" panose="020F0502020204030204" pitchFamily="34" charset="0"/>
              </a:rPr>
              <a:t>©</a:t>
            </a:r>
            <a:r>
              <a:rPr lang="en-US" sz="1000" err="1">
                <a:solidFill>
                  <a:srgbClr val="97A0A4"/>
                </a:solidFill>
                <a:effectLst/>
                <a:latin typeface="Frutiger LT Pro 45 Light" panose="020B0403030504020204" pitchFamily="34" charset="77"/>
                <a:ea typeface="Frutiger LT Pro 45 Light" panose="020B0403030504020204" pitchFamily="34" charset="77"/>
                <a:cs typeface="Calibri" panose="020F0502020204030204" pitchFamily="34" charset="0"/>
              </a:rPr>
              <a:t>LTIMindtree</a:t>
            </a:r>
            <a:r>
              <a:rPr lang="en-US" sz="1000">
                <a:solidFill>
                  <a:srgbClr val="97A0A4"/>
                </a:solidFill>
                <a:effectLst/>
                <a:latin typeface="Frutiger LT Pro 45 Light" panose="020B0403030504020204" pitchFamily="34" charset="77"/>
                <a:ea typeface="Frutiger LT Pro 45 Light" panose="020B0403030504020204" pitchFamily="34" charset="77"/>
                <a:cs typeface="Calibri" panose="020F0502020204030204" pitchFamily="34" charset="0"/>
              </a:rPr>
              <a:t> | Privileged and Confidential 2024</a:t>
            </a:r>
            <a:endParaRPr lang="en-IN" sz="1000">
              <a:solidFill>
                <a:srgbClr val="595959"/>
              </a:solidFill>
              <a:effectLst/>
              <a:latin typeface="Frutiger LT Pro 45 Light" panose="020B0403030504020204" pitchFamily="34" charset="77"/>
              <a:ea typeface="Frutiger LT Pro 45 Light" panose="020B0403030504020204" pitchFamily="34" charset="77"/>
              <a:cs typeface="Calibri" panose="020F050202020403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0779BE6-7F5C-6C75-52C3-7F2EE1F69B37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rcRect/>
          <a:stretch/>
        </p:blipFill>
        <p:spPr>
          <a:xfrm>
            <a:off x="519223" y="6453584"/>
            <a:ext cx="923675" cy="29943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B2E7009-CDEE-C86C-2508-A7BC22CED5C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1"/>
          <a:srcRect r="6109"/>
          <a:stretch/>
        </p:blipFill>
        <p:spPr>
          <a:xfrm>
            <a:off x="1679057" y="6450096"/>
            <a:ext cx="1231295" cy="232402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BED7B37-3AD5-7ABD-90BC-D5CA719358BC}"/>
              </a:ext>
            </a:extLst>
          </p:cNvPr>
          <p:cNvCxnSpPr>
            <a:cxnSpLocks/>
          </p:cNvCxnSpPr>
          <p:nvPr userDrawn="1"/>
        </p:nvCxnSpPr>
        <p:spPr>
          <a:xfrm>
            <a:off x="1560977" y="6466741"/>
            <a:ext cx="0" cy="193988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5733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71" r:id="rId3"/>
    <p:sldLayoutId id="2147483666" r:id="rId4"/>
    <p:sldLayoutId id="2147483667" r:id="rId5"/>
    <p:sldLayoutId id="2147483668" r:id="rId6"/>
    <p:sldLayoutId id="2147483669" r:id="rId7"/>
    <p:sldLayoutId id="2147483674" r:id="rId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Frutiger LT Pro 45 Light" panose="020B0403030504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Frutiger LT Pro 45 Light" panose="020B0403030504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Frutiger LT Pro 45 Light" panose="020B0403030504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Frutiger LT Pro 45 Light" panose="020B0403030504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Frutiger LT Pro 45 Light" panose="020B0403030504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776A3A9-EFA8-78E0-D6D5-5F8746EAF2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1052" y="3743104"/>
            <a:ext cx="7512071" cy="535531"/>
          </a:xfrm>
        </p:spPr>
        <p:txBody>
          <a:bodyPr/>
          <a:lstStyle/>
          <a:p>
            <a:r>
              <a:rPr lang="en-US" sz="3200">
                <a:solidFill>
                  <a:schemeClr val="bg1"/>
                </a:solidFill>
              </a:rPr>
              <a:t>Evaluator.AI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CE14772-869D-F194-A7E2-983882FAB3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053" y="4684226"/>
            <a:ext cx="5002530" cy="553482"/>
          </a:xfrm>
        </p:spPr>
        <p:txBody>
          <a:bodyPr/>
          <a:lstStyle/>
          <a:p>
            <a:r>
              <a:rPr lang="en-US"/>
              <a:t>July 2024</a:t>
            </a:r>
          </a:p>
        </p:txBody>
      </p:sp>
    </p:spTree>
    <p:extLst>
      <p:ext uri="{BB962C8B-B14F-4D97-AF65-F5344CB8AC3E}">
        <p14:creationId xmlns:p14="http://schemas.microsoft.com/office/powerpoint/2010/main" val="838643872"/>
      </p:ext>
    </p:extLst>
  </p:cSld>
  <p:clrMapOvr>
    <a:masterClrMapping/>
  </p:clrMapOvr>
  <p:transition spd="med" advClick="0" advTm="3000">
    <p:pull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BAB5B-559E-711A-CE01-B2EB9385D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063" y="103110"/>
            <a:ext cx="11413874" cy="1325563"/>
          </a:xfrm>
        </p:spPr>
        <p:txBody>
          <a:bodyPr/>
          <a:lstStyle/>
          <a:p>
            <a:r>
              <a:rPr lang="en-US">
                <a:latin typeface="Frutiger LT Pro 45 Light" panose="020B0403030504020204" pitchFamily="34" charset="0"/>
              </a:rPr>
              <a:t>Evaluator.AI - Recruitment Enabler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8793DB7-468A-58EE-B406-2700EE4240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3609" y="1208598"/>
            <a:ext cx="4636957" cy="269036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Content Placeholder 6">
            <a:extLst>
              <a:ext uri="{FF2B5EF4-FFF2-40B4-BE49-F238E27FC236}">
                <a16:creationId xmlns:a16="http://schemas.microsoft.com/office/drawing/2014/main" id="{19B66728-299B-DCB6-F806-69629CDC6A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8353" y="2740244"/>
            <a:ext cx="4328292" cy="250406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09AADC5-6580-B72C-9755-E03EEC4808A9}"/>
              </a:ext>
            </a:extLst>
          </p:cNvPr>
          <p:cNvSpPr txBox="1"/>
          <p:nvPr/>
        </p:nvSpPr>
        <p:spPr>
          <a:xfrm>
            <a:off x="365956" y="1555621"/>
            <a:ext cx="546605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>
                <a:solidFill>
                  <a:srgbClr val="FFC000"/>
                </a:solidFill>
              </a:rPr>
              <a:t>Evaluate Profiles </a:t>
            </a:r>
            <a:endParaRPr lang="en-IN" b="1">
              <a:solidFill>
                <a:srgbClr val="FFC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4C4551-963B-B363-AF1C-ED8E37C2606B}"/>
              </a:ext>
            </a:extLst>
          </p:cNvPr>
          <p:cNvSpPr txBox="1"/>
          <p:nvPr/>
        </p:nvSpPr>
        <p:spPr>
          <a:xfrm>
            <a:off x="1263368" y="2137660"/>
            <a:ext cx="440606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>
                <a:solidFill>
                  <a:schemeClr val="accent4">
                    <a:lumMod val="50000"/>
                  </a:schemeClr>
                </a:solidFill>
              </a:rPr>
              <a:t>Generate JD based on high level role descriptions</a:t>
            </a:r>
            <a:endParaRPr lang="en-IN" b="1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0FF2C4-889E-A6E9-3F20-8DC44D121960}"/>
              </a:ext>
            </a:extLst>
          </p:cNvPr>
          <p:cNvSpPr txBox="1"/>
          <p:nvPr/>
        </p:nvSpPr>
        <p:spPr>
          <a:xfrm>
            <a:off x="365956" y="3042826"/>
            <a:ext cx="546605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>
                <a:solidFill>
                  <a:srgbClr val="FFC000"/>
                </a:solidFill>
              </a:rPr>
              <a:t>generate interview questions</a:t>
            </a:r>
            <a:endParaRPr lang="en-IN" b="1">
              <a:solidFill>
                <a:srgbClr val="FFC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D45F04-3A0B-38C5-9C5E-0BE118663458}"/>
              </a:ext>
            </a:extLst>
          </p:cNvPr>
          <p:cNvSpPr txBox="1"/>
          <p:nvPr/>
        </p:nvSpPr>
        <p:spPr>
          <a:xfrm>
            <a:off x="1263368" y="3576634"/>
            <a:ext cx="485535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>
                <a:solidFill>
                  <a:schemeClr val="accent4">
                    <a:lumMod val="50000"/>
                  </a:schemeClr>
                </a:solidFill>
              </a:rPr>
              <a:t>analyze teams call transcripts for QA evaluation and scoring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B274E3-B0D5-73F3-900F-039D86DC3B49}"/>
              </a:ext>
            </a:extLst>
          </p:cNvPr>
          <p:cNvSpPr txBox="1"/>
          <p:nvPr/>
        </p:nvSpPr>
        <p:spPr>
          <a:xfrm>
            <a:off x="365956" y="4530030"/>
            <a:ext cx="457477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>
                <a:solidFill>
                  <a:srgbClr val="FFC000"/>
                </a:solidFill>
              </a:rPr>
              <a:t>human behavioral analysis</a:t>
            </a:r>
            <a:endParaRPr lang="en-IN" b="1">
              <a:solidFill>
                <a:srgbClr val="FFC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6CB9BDA-59EF-4305-D127-6BCAD02C1707}"/>
              </a:ext>
            </a:extLst>
          </p:cNvPr>
          <p:cNvSpPr txBox="1"/>
          <p:nvPr/>
        </p:nvSpPr>
        <p:spPr>
          <a:xfrm>
            <a:off x="1263368" y="5015607"/>
            <a:ext cx="517345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>
                <a:solidFill>
                  <a:schemeClr val="accent4">
                    <a:lumMod val="50000"/>
                  </a:schemeClr>
                </a:solidFill>
              </a:rPr>
              <a:t>role fitment and negotiation scope analysis</a:t>
            </a:r>
          </a:p>
        </p:txBody>
      </p:sp>
    </p:spTree>
    <p:extLst>
      <p:ext uri="{BB962C8B-B14F-4D97-AF65-F5344CB8AC3E}">
        <p14:creationId xmlns:p14="http://schemas.microsoft.com/office/powerpoint/2010/main" val="3103634635"/>
      </p:ext>
    </p:extLst>
  </p:cSld>
  <p:clrMapOvr>
    <a:masterClrMapping/>
  </p:clrMapOvr>
  <p:transition spd="med" advClick="0" advTm="7000"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750"/>
                            </p:stCondLst>
                            <p:childTnLst>
                              <p:par>
                                <p:cTn id="2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2E2F4F59F82B349A7EDB0CD6058F8A5" ma:contentTypeVersion="10" ma:contentTypeDescription="Create a new document." ma:contentTypeScope="" ma:versionID="1d47c71c2ab01b868e74776c53d0c836">
  <xsd:schema xmlns:xsd="http://www.w3.org/2001/XMLSchema" xmlns:xs="http://www.w3.org/2001/XMLSchema" xmlns:p="http://schemas.microsoft.com/office/2006/metadata/properties" xmlns:ns2="d0260963-9da2-4f60-95fe-6cd6b68036b2" xmlns:ns3="c9a3ac58-8462-4c0d-ba33-37ba080803b2" targetNamespace="http://schemas.microsoft.com/office/2006/metadata/properties" ma:root="true" ma:fieldsID="a345528fdba06e7b889582a4e2bac837" ns2:_="" ns3:_="">
    <xsd:import namespace="d0260963-9da2-4f60-95fe-6cd6b68036b2"/>
    <xsd:import namespace="c9a3ac58-8462-4c0d-ba33-37ba080803b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0260963-9da2-4f60-95fe-6cd6b68036b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9a3ac58-8462-4c0d-ba33-37ba080803b2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c9a3ac58-8462-4c0d-ba33-37ba080803b2">
      <UserInfo>
        <DisplayName>Jitendra Putcha</DisplayName>
        <AccountId>20</AccountId>
        <AccountType/>
      </UserInfo>
      <UserInfo>
        <DisplayName>Hardika Shivdekar</DisplayName>
        <AccountId>34</AccountId>
        <AccountType/>
      </UserInfo>
      <UserInfo>
        <DisplayName>Jayanti Shekar</DisplayName>
        <AccountId>36</AccountId>
        <AccountType/>
      </UserInfo>
      <UserInfo>
        <DisplayName>Radhika Maheshwari</DisplayName>
        <AccountId>37</AccountId>
        <AccountType/>
      </UserInfo>
      <UserInfo>
        <DisplayName>Narayan Iyer</DisplayName>
        <AccountId>38</AccountId>
        <AccountType/>
      </UserInfo>
      <UserInfo>
        <DisplayName>Sathyanarayanan Raghunathan</DisplayName>
        <AccountId>22</AccountId>
        <AccountType/>
      </UserInfo>
      <UserInfo>
        <DisplayName>CICYBER.EntAICollective Members</DisplayName>
        <AccountId>55</AccountId>
        <AccountType/>
      </UserInfo>
      <UserInfo>
        <DisplayName>Venkat Sirlam</DisplayName>
        <AccountId>44</AccountId>
        <AccountType/>
      </UserInfo>
      <UserInfo>
        <DisplayName>Shriram Venkkataraman</DisplayName>
        <AccountId>63</AccountId>
        <AccountType/>
      </UserInfo>
      <UserInfo>
        <DisplayName>Harisha S L</DisplayName>
        <AccountId>71</AccountId>
        <AccountType/>
      </UserInfo>
      <UserInfo>
        <DisplayName>Sandhya Lakshmi</DisplayName>
        <AccountId>72</AccountId>
        <AccountType/>
      </UserInfo>
      <UserInfo>
        <DisplayName>Ramesh T. Kumar</DisplayName>
        <AccountId>73</AccountId>
        <AccountType/>
      </UserInfo>
      <UserInfo>
        <DisplayName>Akshay Jung Bahadur</DisplayName>
        <AccountId>74</AccountId>
        <AccountType/>
      </UserInfo>
      <UserInfo>
        <DisplayName>Maclean Josh C</DisplayName>
        <AccountId>75</AccountId>
        <AccountType/>
      </UserInfo>
      <UserInfo>
        <DisplayName>Ankur Shouche</DisplayName>
        <AccountId>76</AccountId>
        <AccountType/>
      </UserInfo>
      <UserInfo>
        <DisplayName>Hemanth Devarayanadurga</DisplayName>
        <AccountId>77</AccountId>
        <AccountType/>
      </UserInfo>
      <UserInfo>
        <DisplayName>Rakeshreddy Pedireddi</DisplayName>
        <AccountId>78</AccountId>
        <AccountType/>
      </UserInfo>
      <UserInfo>
        <DisplayName>Anand Ankam</DisplayName>
        <AccountId>79</AccountId>
        <AccountType/>
      </UserInfo>
      <UserInfo>
        <DisplayName>Amit Arora</DisplayName>
        <AccountId>80</AccountId>
        <AccountType/>
      </UserInfo>
      <UserInfo>
        <DisplayName>Prabhakar Cherukuri</DisplayName>
        <AccountId>81</AccountId>
        <AccountType/>
      </UserInfo>
      <UserInfo>
        <DisplayName>Jisha Johns</DisplayName>
        <AccountId>82</AccountId>
        <AccountType/>
      </UserInfo>
      <UserInfo>
        <DisplayName>Anselm Kutty</DisplayName>
        <AccountId>83</AccountId>
        <AccountType/>
      </UserInfo>
      <UserInfo>
        <DisplayName>Swapnil Rajiv Deshpande</DisplayName>
        <AccountId>84</AccountId>
        <AccountType/>
      </UserInfo>
      <UserInfo>
        <DisplayName>Kumar P S</DisplayName>
        <AccountId>85</AccountId>
        <AccountType/>
      </UserInfo>
      <UserInfo>
        <DisplayName>Sreekanth Ukkadam</DisplayName>
        <AccountId>86</AccountId>
        <AccountType/>
      </UserInfo>
      <UserInfo>
        <DisplayName>Nitesh Badgujar</DisplayName>
        <AccountId>87</AccountId>
        <AccountType/>
      </UserInfo>
      <UserInfo>
        <DisplayName>AshokKumar Gupta</DisplayName>
        <AccountId>88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B53ED3D5-DDDD-4BC7-ACFD-3DFE1F9F5977}"/>
</file>

<file path=customXml/itemProps2.xml><?xml version="1.0" encoding="utf-8"?>
<ds:datastoreItem xmlns:ds="http://schemas.openxmlformats.org/officeDocument/2006/customXml" ds:itemID="{057B525B-EF74-4086-9DBF-717C6A068F5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28EA2BA-5FBE-446C-A04A-48F37C10CC0C}">
  <ds:schemaRefs>
    <ds:schemaRef ds:uri="2a080248-9c9c-461c-bd00-3ae352e68646"/>
    <ds:schemaRef ds:uri="685f03f8-322c-4c80-8c88-7bff689c7b4d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Evaluator.AI </vt:lpstr>
      <vt:lpstr>Evaluator.AI - Recruitment Enabler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 for Booth Showcase</dc:title>
  <dc:creator>Nayonika Kulkarni</dc:creator>
  <cp:revision>1</cp:revision>
  <dcterms:created xsi:type="dcterms:W3CDTF">2024-06-17T08:45:27Z</dcterms:created>
  <dcterms:modified xsi:type="dcterms:W3CDTF">2024-07-03T12:10:49Z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0x01010042E2F4F59F82B349A7EDB0CD6058F8A5</vt:lpwstr>
  </property>
  <property fmtid="{D5CDD505-2E9C-101B-9397-08002B2CF9AE}" pid="3" name="MediaServiceImageTags">
    <vt:lpwstr/>
  </property>
  <property fmtid="{D5CDD505-2E9C-101B-9397-08002B2CF9AE}" pid="4" name="xd_ProgID">
    <vt:lpwstr/>
  </property>
  <property fmtid="{D5CDD505-2E9C-101B-9397-08002B2CF9AE}" pid="5" name="ComplianceAssetId">
    <vt:lpwstr/>
  </property>
  <property fmtid="{D5CDD505-2E9C-101B-9397-08002B2CF9AE}" pid="6" name="TemplateUrl">
    <vt:lpwstr/>
  </property>
  <property fmtid="{D5CDD505-2E9C-101B-9397-08002B2CF9AE}" pid="7" name="_ExtendedDescription">
    <vt:lpwstr/>
  </property>
  <property fmtid="{D5CDD505-2E9C-101B-9397-08002B2CF9AE}" pid="8" name="TriggerFlowInfo">
    <vt:lpwstr/>
  </property>
  <property fmtid="{D5CDD505-2E9C-101B-9397-08002B2CF9AE}" pid="9" name="xd_Signature">
    <vt:lpwstr/>
  </property>
</Properties>
</file>