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8"/>
  </p:notesMasterIdLst>
  <p:handoutMasterIdLst>
    <p:handoutMasterId r:id="rId29"/>
  </p:handoutMasterIdLst>
  <p:sldIdLst>
    <p:sldId id="256" r:id="rId2"/>
    <p:sldId id="317" r:id="rId3"/>
    <p:sldId id="284" r:id="rId4"/>
    <p:sldId id="289" r:id="rId5"/>
    <p:sldId id="348" r:id="rId6"/>
    <p:sldId id="349" r:id="rId7"/>
    <p:sldId id="320" r:id="rId8"/>
    <p:sldId id="351" r:id="rId9"/>
    <p:sldId id="350" r:id="rId10"/>
    <p:sldId id="325" r:id="rId11"/>
    <p:sldId id="353" r:id="rId12"/>
    <p:sldId id="321" r:id="rId13"/>
    <p:sldId id="355" r:id="rId14"/>
    <p:sldId id="356" r:id="rId15"/>
    <p:sldId id="354" r:id="rId16"/>
    <p:sldId id="300" r:id="rId17"/>
    <p:sldId id="358" r:id="rId18"/>
    <p:sldId id="359" r:id="rId19"/>
    <p:sldId id="360" r:id="rId20"/>
    <p:sldId id="365" r:id="rId21"/>
    <p:sldId id="362" r:id="rId22"/>
    <p:sldId id="323" r:id="rId23"/>
    <p:sldId id="324" r:id="rId24"/>
    <p:sldId id="363" r:id="rId25"/>
    <p:sldId id="364" r:id="rId26"/>
    <p:sldId id="31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志鹏" initials="徐志鹏" lastIdx="3" clrIdx="0">
    <p:extLst>
      <p:ext uri="{19B8F6BF-5375-455C-9EA6-DF929625EA0E}">
        <p15:presenceInfo xmlns:p15="http://schemas.microsoft.com/office/powerpoint/2012/main" userId="徐志鹏"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09A"/>
    <a:srgbClr val="F6AB00"/>
    <a:srgbClr val="6B2D0B"/>
    <a:srgbClr val="587558"/>
    <a:srgbClr val="FFCC00"/>
    <a:srgbClr val="3C3C8E"/>
    <a:srgbClr val="25331E"/>
    <a:srgbClr val="445437"/>
    <a:srgbClr val="502208"/>
    <a:srgbClr val="4B62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21" autoAdjust="0"/>
    <p:restoredTop sz="70161" autoAdjust="0"/>
  </p:normalViewPr>
  <p:slideViewPr>
    <p:cSldViewPr snapToGrid="0">
      <p:cViewPr varScale="1">
        <p:scale>
          <a:sx n="67" d="100"/>
          <a:sy n="67" d="100"/>
        </p:scale>
        <p:origin x="1588" y="48"/>
      </p:cViewPr>
      <p:guideLst>
        <p:guide orient="horz" pos="2228"/>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80"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徐志鹏" userId="a2b1a68a-6da1-43a2-af7f-c1da450546a1" providerId="ADAL" clId="{44BBF031-37FA-420E-BF58-36E8E53140A2}"/>
    <pc:docChg chg="undo redo custSel addSld delSld modSld modShowInfo">
      <pc:chgData name="徐志鹏" userId="a2b1a68a-6da1-43a2-af7f-c1da450546a1" providerId="ADAL" clId="{44BBF031-37FA-420E-BF58-36E8E53140A2}" dt="2022-05-05T07:43:42.658" v="19016" actId="207"/>
      <pc:docMkLst>
        <pc:docMk/>
      </pc:docMkLst>
      <pc:sldChg chg="modNotesTx">
        <pc:chgData name="徐志鹏" userId="a2b1a68a-6da1-43a2-af7f-c1da450546a1" providerId="ADAL" clId="{44BBF031-37FA-420E-BF58-36E8E53140A2}" dt="2022-05-02T08:04:40.726" v="18328" actId="20577"/>
        <pc:sldMkLst>
          <pc:docMk/>
          <pc:sldMk cId="1278229980" sldId="256"/>
        </pc:sldMkLst>
      </pc:sldChg>
      <pc:sldChg chg="modSp mod modNotesTx">
        <pc:chgData name="徐志鹏" userId="a2b1a68a-6da1-43a2-af7f-c1da450546a1" providerId="ADAL" clId="{44BBF031-37FA-420E-BF58-36E8E53140A2}" dt="2022-05-02T06:22:24.564" v="16035" actId="20577"/>
        <pc:sldMkLst>
          <pc:docMk/>
          <pc:sldMk cId="820508038" sldId="284"/>
        </pc:sldMkLst>
        <pc:spChg chg="mod">
          <ac:chgData name="徐志鹏" userId="a2b1a68a-6da1-43a2-af7f-c1da450546a1" providerId="ADAL" clId="{44BBF031-37FA-420E-BF58-36E8E53140A2}" dt="2022-05-02T06:22:16.213" v="16034"/>
          <ac:spMkLst>
            <pc:docMk/>
            <pc:sldMk cId="820508038" sldId="284"/>
            <ac:spMk id="33" creationId="{35E55FCD-9D03-48E3-AEA1-5A12479574C3}"/>
          </ac:spMkLst>
        </pc:spChg>
      </pc:sldChg>
      <pc:sldChg chg="del">
        <pc:chgData name="徐志鹏" userId="a2b1a68a-6da1-43a2-af7f-c1da450546a1" providerId="ADAL" clId="{44BBF031-37FA-420E-BF58-36E8E53140A2}" dt="2022-05-02T06:18:12.611" v="15960" actId="47"/>
        <pc:sldMkLst>
          <pc:docMk/>
          <pc:sldMk cId="1403521299" sldId="287"/>
        </pc:sldMkLst>
      </pc:sldChg>
      <pc:sldChg chg="modSp mod modNotesTx">
        <pc:chgData name="徐志鹏" userId="a2b1a68a-6da1-43a2-af7f-c1da450546a1" providerId="ADAL" clId="{44BBF031-37FA-420E-BF58-36E8E53140A2}" dt="2022-05-05T06:01:12.976" v="19005" actId="20577"/>
        <pc:sldMkLst>
          <pc:docMk/>
          <pc:sldMk cId="2594634028" sldId="289"/>
        </pc:sldMkLst>
        <pc:spChg chg="mod">
          <ac:chgData name="徐志鹏" userId="a2b1a68a-6da1-43a2-af7f-c1da450546a1" providerId="ADAL" clId="{44BBF031-37FA-420E-BF58-36E8E53140A2}" dt="2022-05-03T12:35:55.833" v="18938" actId="207"/>
          <ac:spMkLst>
            <pc:docMk/>
            <pc:sldMk cId="2594634028" sldId="289"/>
            <ac:spMk id="12" creationId="{76B5E30B-AAC0-4E8D-AF76-970986B90B17}"/>
          </ac:spMkLst>
        </pc:spChg>
        <pc:spChg chg="mod">
          <ac:chgData name="徐志鹏" userId="a2b1a68a-6da1-43a2-af7f-c1da450546a1" providerId="ADAL" clId="{44BBF031-37FA-420E-BF58-36E8E53140A2}" dt="2022-05-01T02:51:17.799" v="8009"/>
          <ac:spMkLst>
            <pc:docMk/>
            <pc:sldMk cId="2594634028" sldId="289"/>
            <ac:spMk id="18" creationId="{11FF43F7-2CEA-4049-83F8-96734AA4A720}"/>
          </ac:spMkLst>
        </pc:spChg>
        <pc:spChg chg="mod">
          <ac:chgData name="徐志鹏" userId="a2b1a68a-6da1-43a2-af7f-c1da450546a1" providerId="ADAL" clId="{44BBF031-37FA-420E-BF58-36E8E53140A2}" dt="2022-05-01T02:51:32.520" v="8012"/>
          <ac:spMkLst>
            <pc:docMk/>
            <pc:sldMk cId="2594634028" sldId="289"/>
            <ac:spMk id="21" creationId="{CE111CB0-55E0-472A-9C5D-3B5D85451291}"/>
          </ac:spMkLst>
        </pc:spChg>
      </pc:sldChg>
      <pc:sldChg chg="modSp mod modNotesTx">
        <pc:chgData name="徐志鹏" userId="a2b1a68a-6da1-43a2-af7f-c1da450546a1" providerId="ADAL" clId="{44BBF031-37FA-420E-BF58-36E8E53140A2}" dt="2022-05-02T08:27:52.694" v="18497" actId="20577"/>
        <pc:sldMkLst>
          <pc:docMk/>
          <pc:sldMk cId="1775930605" sldId="300"/>
        </pc:sldMkLst>
        <pc:spChg chg="mod">
          <ac:chgData name="徐志鹏" userId="a2b1a68a-6da1-43a2-af7f-c1da450546a1" providerId="ADAL" clId="{44BBF031-37FA-420E-BF58-36E8E53140A2}" dt="2022-05-01T06:06:32.083" v="9464"/>
          <ac:spMkLst>
            <pc:docMk/>
            <pc:sldMk cId="1775930605" sldId="300"/>
            <ac:spMk id="9" creationId="{7E117B68-3B1D-481C-A2B3-B35D972DC919}"/>
          </ac:spMkLst>
        </pc:spChg>
        <pc:spChg chg="mod">
          <ac:chgData name="徐志鹏" userId="a2b1a68a-6da1-43a2-af7f-c1da450546a1" providerId="ADAL" clId="{44BBF031-37FA-420E-BF58-36E8E53140A2}" dt="2022-05-02T06:55:37.528" v="16445"/>
          <ac:spMkLst>
            <pc:docMk/>
            <pc:sldMk cId="1775930605" sldId="300"/>
            <ac:spMk id="11" creationId="{316E66A7-343F-4804-A08B-BB473BED9340}"/>
          </ac:spMkLst>
        </pc:spChg>
      </pc:sldChg>
      <pc:sldChg chg="addSp delSp modSp del">
        <pc:chgData name="徐志鹏" userId="a2b1a68a-6da1-43a2-af7f-c1da450546a1" providerId="ADAL" clId="{44BBF031-37FA-420E-BF58-36E8E53140A2}" dt="2022-04-30T10:10:40.109" v="3948" actId="47"/>
        <pc:sldMkLst>
          <pc:docMk/>
          <pc:sldMk cId="2017868694" sldId="306"/>
        </pc:sldMkLst>
        <pc:spChg chg="add del mod">
          <ac:chgData name="徐志鹏" userId="a2b1a68a-6da1-43a2-af7f-c1da450546a1" providerId="ADAL" clId="{44BBF031-37FA-420E-BF58-36E8E53140A2}" dt="2022-04-30T10:06:33.439" v="3763"/>
          <ac:spMkLst>
            <pc:docMk/>
            <pc:sldMk cId="2017868694" sldId="306"/>
            <ac:spMk id="7" creationId="{6DD22524-014F-41B5-A4E1-BE56800A4559}"/>
          </ac:spMkLst>
        </pc:spChg>
      </pc:sldChg>
      <pc:sldChg chg="modSp mod modNotesTx">
        <pc:chgData name="徐志鹏" userId="a2b1a68a-6da1-43a2-af7f-c1da450546a1" providerId="ADAL" clId="{44BBF031-37FA-420E-BF58-36E8E53140A2}" dt="2022-05-01T07:57:01.261" v="12703"/>
        <pc:sldMkLst>
          <pc:docMk/>
          <pc:sldMk cId="1520370785" sldId="317"/>
        </pc:sldMkLst>
        <pc:spChg chg="mod">
          <ac:chgData name="徐志鹏" userId="a2b1a68a-6da1-43a2-af7f-c1da450546a1" providerId="ADAL" clId="{44BBF031-37FA-420E-BF58-36E8E53140A2}" dt="2022-05-01T02:50:55.302" v="8005"/>
          <ac:spMkLst>
            <pc:docMk/>
            <pc:sldMk cId="1520370785" sldId="317"/>
            <ac:spMk id="66" creationId="{C29FADD8-34BB-40E9-B1AB-0484EA3FD477}"/>
          </ac:spMkLst>
        </pc:spChg>
        <pc:spChg chg="mod">
          <ac:chgData name="徐志鹏" userId="a2b1a68a-6da1-43a2-af7f-c1da450546a1" providerId="ADAL" clId="{44BBF031-37FA-420E-BF58-36E8E53140A2}" dt="2022-05-01T07:57:01.261" v="12703"/>
          <ac:spMkLst>
            <pc:docMk/>
            <pc:sldMk cId="1520370785" sldId="317"/>
            <ac:spMk id="75" creationId="{EED41DA2-7719-4417-A7ED-C2471F21E04E}"/>
          </ac:spMkLst>
        </pc:spChg>
      </pc:sldChg>
      <pc:sldChg chg="delSp modSp mod modNotesTx">
        <pc:chgData name="徐志鹏" userId="a2b1a68a-6da1-43a2-af7f-c1da450546a1" providerId="ADAL" clId="{44BBF031-37FA-420E-BF58-36E8E53140A2}" dt="2022-05-03T12:36:27.208" v="18946"/>
        <pc:sldMkLst>
          <pc:docMk/>
          <pc:sldMk cId="3386048648" sldId="320"/>
        </pc:sldMkLst>
        <pc:spChg chg="del">
          <ac:chgData name="徐志鹏" userId="a2b1a68a-6da1-43a2-af7f-c1da450546a1" providerId="ADAL" clId="{44BBF031-37FA-420E-BF58-36E8E53140A2}" dt="2022-04-30T08:46:45.162" v="1797" actId="478"/>
          <ac:spMkLst>
            <pc:docMk/>
            <pc:sldMk cId="3386048648" sldId="320"/>
            <ac:spMk id="8" creationId="{4719A945-5DA8-4842-824C-43EDA64AA903}"/>
          </ac:spMkLst>
        </pc:spChg>
        <pc:spChg chg="mod">
          <ac:chgData name="徐志鹏" userId="a2b1a68a-6da1-43a2-af7f-c1da450546a1" providerId="ADAL" clId="{44BBF031-37FA-420E-BF58-36E8E53140A2}" dt="2022-05-03T12:36:27.208" v="18946"/>
          <ac:spMkLst>
            <pc:docMk/>
            <pc:sldMk cId="3386048648" sldId="320"/>
            <ac:spMk id="9" creationId="{7E117B68-3B1D-481C-A2B3-B35D972DC919}"/>
          </ac:spMkLst>
        </pc:spChg>
        <pc:spChg chg="mod">
          <ac:chgData name="徐志鹏" userId="a2b1a68a-6da1-43a2-af7f-c1da450546a1" providerId="ADAL" clId="{44BBF031-37FA-420E-BF58-36E8E53140A2}" dt="2022-04-30T09:40:36.803" v="3179" actId="1076"/>
          <ac:spMkLst>
            <pc:docMk/>
            <pc:sldMk cId="3386048648" sldId="320"/>
            <ac:spMk id="249" creationId="{00000000-0000-0000-0000-000000000000}"/>
          </ac:spMkLst>
        </pc:spChg>
        <pc:grpChg chg="mod">
          <ac:chgData name="徐志鹏" userId="a2b1a68a-6da1-43a2-af7f-c1da450546a1" providerId="ADAL" clId="{44BBF031-37FA-420E-BF58-36E8E53140A2}" dt="2022-04-30T09:40:33.632" v="3178" actId="1076"/>
          <ac:grpSpMkLst>
            <pc:docMk/>
            <pc:sldMk cId="3386048648" sldId="320"/>
            <ac:grpSpMk id="230" creationId="{00000000-0000-0000-0000-000000000000}"/>
          </ac:grpSpMkLst>
        </pc:grpChg>
      </pc:sldChg>
      <pc:sldChg chg="addSp delSp modSp mod modNotesTx">
        <pc:chgData name="徐志鹏" userId="a2b1a68a-6da1-43a2-af7f-c1da450546a1" providerId="ADAL" clId="{44BBF031-37FA-420E-BF58-36E8E53140A2}" dt="2022-05-02T08:18:41.750" v="18454" actId="20577"/>
        <pc:sldMkLst>
          <pc:docMk/>
          <pc:sldMk cId="2501957270" sldId="321"/>
        </pc:sldMkLst>
        <pc:spChg chg="del">
          <ac:chgData name="徐志鹏" userId="a2b1a68a-6da1-43a2-af7f-c1da450546a1" providerId="ADAL" clId="{44BBF031-37FA-420E-BF58-36E8E53140A2}" dt="2022-04-30T09:18:41.950" v="2708" actId="478"/>
          <ac:spMkLst>
            <pc:docMk/>
            <pc:sldMk cId="2501957270" sldId="321"/>
            <ac:spMk id="13" creationId="{D5F16AA5-2791-4AF0-98B3-9C19BD69A1C6}"/>
          </ac:spMkLst>
        </pc:spChg>
        <pc:spChg chg="add mod">
          <ac:chgData name="徐志鹏" userId="a2b1a68a-6da1-43a2-af7f-c1da450546a1" providerId="ADAL" clId="{44BBF031-37FA-420E-BF58-36E8E53140A2}" dt="2022-04-30T09:57:39.559" v="3424"/>
          <ac:spMkLst>
            <pc:docMk/>
            <pc:sldMk cId="2501957270" sldId="321"/>
            <ac:spMk id="14" creationId="{6AFA83BF-69E0-482D-B5AD-54F13A8E7941}"/>
          </ac:spMkLst>
        </pc:spChg>
        <pc:spChg chg="add mod">
          <ac:chgData name="徐志鹏" userId="a2b1a68a-6da1-43a2-af7f-c1da450546a1" providerId="ADAL" clId="{44BBF031-37FA-420E-BF58-36E8E53140A2}" dt="2022-04-30T11:13:21.099" v="5765" actId="113"/>
          <ac:spMkLst>
            <pc:docMk/>
            <pc:sldMk cId="2501957270" sldId="321"/>
            <ac:spMk id="15" creationId="{80970403-41A5-4176-81ED-E42A65E67550}"/>
          </ac:spMkLst>
        </pc:spChg>
        <pc:spChg chg="add del mod">
          <ac:chgData name="徐志鹏" userId="a2b1a68a-6da1-43a2-af7f-c1da450546a1" providerId="ADAL" clId="{44BBF031-37FA-420E-BF58-36E8E53140A2}" dt="2022-04-30T10:06:17.171" v="3760" actId="21"/>
          <ac:spMkLst>
            <pc:docMk/>
            <pc:sldMk cId="2501957270" sldId="321"/>
            <ac:spMk id="16" creationId="{5F08F0D7-B5F8-4B54-9C12-C9DA9A2DA6E5}"/>
          </ac:spMkLst>
        </pc:spChg>
        <pc:spChg chg="del">
          <ac:chgData name="徐志鹏" userId="a2b1a68a-6da1-43a2-af7f-c1da450546a1" providerId="ADAL" clId="{44BBF031-37FA-420E-BF58-36E8E53140A2}" dt="2022-04-30T09:18:41.950" v="2708" actId="478"/>
          <ac:spMkLst>
            <pc:docMk/>
            <pc:sldMk cId="2501957270" sldId="321"/>
            <ac:spMk id="17" creationId="{7C727099-F52B-4B0B-A9EF-888444931D40}"/>
          </ac:spMkLst>
        </pc:spChg>
        <pc:spChg chg="add del mod">
          <ac:chgData name="徐志鹏" userId="a2b1a68a-6da1-43a2-af7f-c1da450546a1" providerId="ADAL" clId="{44BBF031-37FA-420E-BF58-36E8E53140A2}" dt="2022-04-30T10:05:38.404" v="3742" actId="478"/>
          <ac:spMkLst>
            <pc:docMk/>
            <pc:sldMk cId="2501957270" sldId="321"/>
            <ac:spMk id="18" creationId="{F6BE8EEC-9E04-4964-ADEA-931C2F06BBC3}"/>
          </ac:spMkLst>
        </pc:spChg>
        <pc:spChg chg="add del mod">
          <ac:chgData name="徐志鹏" userId="a2b1a68a-6da1-43a2-af7f-c1da450546a1" providerId="ADAL" clId="{44BBF031-37FA-420E-BF58-36E8E53140A2}" dt="2022-04-30T10:07:28.597" v="3817" actId="478"/>
          <ac:spMkLst>
            <pc:docMk/>
            <pc:sldMk cId="2501957270" sldId="321"/>
            <ac:spMk id="19" creationId="{82D2C0D8-2513-4F0D-8B60-D991D2762B1E}"/>
          </ac:spMkLst>
        </pc:spChg>
        <pc:spChg chg="add del mod">
          <ac:chgData name="徐志鹏" userId="a2b1a68a-6da1-43a2-af7f-c1da450546a1" providerId="ADAL" clId="{44BBF031-37FA-420E-BF58-36E8E53140A2}" dt="2022-04-30T10:07:27.957" v="3816" actId="478"/>
          <ac:spMkLst>
            <pc:docMk/>
            <pc:sldMk cId="2501957270" sldId="321"/>
            <ac:spMk id="20" creationId="{FB0D49B4-57E4-4880-A5BD-FCF5BE09110A}"/>
          </ac:spMkLst>
        </pc:spChg>
        <pc:spChg chg="add mod">
          <ac:chgData name="徐志鹏" userId="a2b1a68a-6da1-43a2-af7f-c1da450546a1" providerId="ADAL" clId="{44BBF031-37FA-420E-BF58-36E8E53140A2}" dt="2022-04-30T10:41:26.068" v="5096" actId="1076"/>
          <ac:spMkLst>
            <pc:docMk/>
            <pc:sldMk cId="2501957270" sldId="321"/>
            <ac:spMk id="21" creationId="{26CC07FA-CD27-4876-8B7C-4415187BB171}"/>
          </ac:spMkLst>
        </pc:spChg>
        <pc:spChg chg="add mod">
          <ac:chgData name="徐志鹏" userId="a2b1a68a-6da1-43a2-af7f-c1da450546a1" providerId="ADAL" clId="{44BBF031-37FA-420E-BF58-36E8E53140A2}" dt="2022-04-30T10:50:15.825" v="5379" actId="207"/>
          <ac:spMkLst>
            <pc:docMk/>
            <pc:sldMk cId="2501957270" sldId="321"/>
            <ac:spMk id="22" creationId="{1919985C-6587-44F9-899E-592CBE2ACB3D}"/>
          </ac:spMkLst>
        </pc:spChg>
        <pc:spChg chg="add del mod">
          <ac:chgData name="徐志鹏" userId="a2b1a68a-6da1-43a2-af7f-c1da450546a1" providerId="ADAL" clId="{44BBF031-37FA-420E-BF58-36E8E53140A2}" dt="2022-04-30T10:42:12.956" v="5122" actId="478"/>
          <ac:spMkLst>
            <pc:docMk/>
            <pc:sldMk cId="2501957270" sldId="321"/>
            <ac:spMk id="23" creationId="{790F241B-0253-4A49-9D94-D95F16230828}"/>
          </ac:spMkLst>
        </pc:spChg>
        <pc:spChg chg="mod">
          <ac:chgData name="徐志鹏" userId="a2b1a68a-6da1-43a2-af7f-c1da450546a1" providerId="ADAL" clId="{44BBF031-37FA-420E-BF58-36E8E53140A2}" dt="2022-04-30T09:18:39.521" v="2707"/>
          <ac:spMkLst>
            <pc:docMk/>
            <pc:sldMk cId="2501957270" sldId="321"/>
            <ac:spMk id="48" creationId="{3DC87FC0-D6E5-4D5A-9F2E-730058CAC4F3}"/>
          </ac:spMkLst>
        </pc:spChg>
        <pc:grpChg chg="del">
          <ac:chgData name="徐志鹏" userId="a2b1a68a-6da1-43a2-af7f-c1da450546a1" providerId="ADAL" clId="{44BBF031-37FA-420E-BF58-36E8E53140A2}" dt="2022-04-30T09:18:41.950" v="2708" actId="478"/>
          <ac:grpSpMkLst>
            <pc:docMk/>
            <pc:sldMk cId="2501957270" sldId="321"/>
            <ac:grpSpMk id="7" creationId="{ACD57894-626F-4A5E-9F8A-3E71EDD07724}"/>
          </ac:grpSpMkLst>
        </pc:grpChg>
      </pc:sldChg>
      <pc:sldChg chg="addSp delSp modSp mod modNotesTx">
        <pc:chgData name="徐志鹏" userId="a2b1a68a-6da1-43a2-af7f-c1da450546a1" providerId="ADAL" clId="{44BBF031-37FA-420E-BF58-36E8E53140A2}" dt="2022-05-02T08:26:32.752" v="18494" actId="113"/>
        <pc:sldMkLst>
          <pc:docMk/>
          <pc:sldMk cId="1001354923" sldId="322"/>
        </pc:sldMkLst>
        <pc:spChg chg="add mod">
          <ac:chgData name="徐志鹏" userId="a2b1a68a-6da1-43a2-af7f-c1da450546a1" providerId="ADAL" clId="{44BBF031-37FA-420E-BF58-36E8E53140A2}" dt="2022-05-01T05:20:47.333" v="8787" actId="164"/>
          <ac:spMkLst>
            <pc:docMk/>
            <pc:sldMk cId="1001354923" sldId="322"/>
            <ac:spMk id="4" creationId="{8066B2E3-BF9F-4511-B1B6-7ABCB48F47C4}"/>
          </ac:spMkLst>
        </pc:spChg>
        <pc:spChg chg="del">
          <ac:chgData name="徐志鹏" userId="a2b1a68a-6da1-43a2-af7f-c1da450546a1" providerId="ADAL" clId="{44BBF031-37FA-420E-BF58-36E8E53140A2}" dt="2022-05-01T03:30:11.872" v="8347" actId="478"/>
          <ac:spMkLst>
            <pc:docMk/>
            <pc:sldMk cId="1001354923" sldId="322"/>
            <ac:spMk id="5" creationId="{2EBE85C5-3015-4E49-8249-A2F68404559B}"/>
          </ac:spMkLst>
        </pc:spChg>
        <pc:spChg chg="mod">
          <ac:chgData name="徐志鹏" userId="a2b1a68a-6da1-43a2-af7f-c1da450546a1" providerId="ADAL" clId="{44BBF031-37FA-420E-BF58-36E8E53140A2}" dt="2022-05-01T06:05:08.182" v="9448"/>
          <ac:spMkLst>
            <pc:docMk/>
            <pc:sldMk cId="1001354923" sldId="322"/>
            <ac:spMk id="9" creationId="{7E117B68-3B1D-481C-A2B3-B35D972DC919}"/>
          </ac:spMkLst>
        </pc:spChg>
        <pc:spChg chg="add mod">
          <ac:chgData name="徐志鹏" userId="a2b1a68a-6da1-43a2-af7f-c1da450546a1" providerId="ADAL" clId="{44BBF031-37FA-420E-BF58-36E8E53140A2}" dt="2022-05-01T05:20:47.333" v="8787" actId="164"/>
          <ac:spMkLst>
            <pc:docMk/>
            <pc:sldMk cId="1001354923" sldId="322"/>
            <ac:spMk id="10" creationId="{C5716F34-3EC7-41F1-880E-7F928DF9D667}"/>
          </ac:spMkLst>
        </pc:spChg>
        <pc:spChg chg="add mod">
          <ac:chgData name="徐志鹏" userId="a2b1a68a-6da1-43a2-af7f-c1da450546a1" providerId="ADAL" clId="{44BBF031-37FA-420E-BF58-36E8E53140A2}" dt="2022-05-01T05:20:47.333" v="8787" actId="164"/>
          <ac:spMkLst>
            <pc:docMk/>
            <pc:sldMk cId="1001354923" sldId="322"/>
            <ac:spMk id="11" creationId="{8017FE75-879E-4AF0-9232-24DC2EEE6B8A}"/>
          </ac:spMkLst>
        </pc:spChg>
        <pc:spChg chg="add mod">
          <ac:chgData name="徐志鹏" userId="a2b1a68a-6da1-43a2-af7f-c1da450546a1" providerId="ADAL" clId="{44BBF031-37FA-420E-BF58-36E8E53140A2}" dt="2022-05-01T05:20:47.333" v="8787" actId="164"/>
          <ac:spMkLst>
            <pc:docMk/>
            <pc:sldMk cId="1001354923" sldId="322"/>
            <ac:spMk id="12" creationId="{5729107A-F164-4E53-8190-38FD8EA2EA3D}"/>
          </ac:spMkLst>
        </pc:spChg>
        <pc:spChg chg="add mod">
          <ac:chgData name="徐志鹏" userId="a2b1a68a-6da1-43a2-af7f-c1da450546a1" providerId="ADAL" clId="{44BBF031-37FA-420E-BF58-36E8E53140A2}" dt="2022-05-01T05:20:47.333" v="8787" actId="164"/>
          <ac:spMkLst>
            <pc:docMk/>
            <pc:sldMk cId="1001354923" sldId="322"/>
            <ac:spMk id="13" creationId="{E92C0D3E-F532-4C2F-A03E-A614BBF9DA3B}"/>
          </ac:spMkLst>
        </pc:spChg>
        <pc:spChg chg="add del mod">
          <ac:chgData name="徐志鹏" userId="a2b1a68a-6da1-43a2-af7f-c1da450546a1" providerId="ADAL" clId="{44BBF031-37FA-420E-BF58-36E8E53140A2}" dt="2022-05-01T05:19:03.635" v="8707" actId="478"/>
          <ac:spMkLst>
            <pc:docMk/>
            <pc:sldMk cId="1001354923" sldId="322"/>
            <ac:spMk id="14" creationId="{EB5C2179-5968-4C0D-98E2-AFC6310C6300}"/>
          </ac:spMkLst>
        </pc:spChg>
        <pc:spChg chg="add mod">
          <ac:chgData name="徐志鹏" userId="a2b1a68a-6da1-43a2-af7f-c1da450546a1" providerId="ADAL" clId="{44BBF031-37FA-420E-BF58-36E8E53140A2}" dt="2022-05-01T05:20:47.333" v="8787" actId="164"/>
          <ac:spMkLst>
            <pc:docMk/>
            <pc:sldMk cId="1001354923" sldId="322"/>
            <ac:spMk id="15" creationId="{1A7B7D37-E9CC-4E2A-A862-2769A4036752}"/>
          </ac:spMkLst>
        </pc:spChg>
        <pc:spChg chg="add mod">
          <ac:chgData name="徐志鹏" userId="a2b1a68a-6da1-43a2-af7f-c1da450546a1" providerId="ADAL" clId="{44BBF031-37FA-420E-BF58-36E8E53140A2}" dt="2022-05-01T05:20:47.333" v="8787" actId="164"/>
          <ac:spMkLst>
            <pc:docMk/>
            <pc:sldMk cId="1001354923" sldId="322"/>
            <ac:spMk id="16" creationId="{7F4A337B-6FD8-4E51-9CDC-1D4CF683E3CC}"/>
          </ac:spMkLst>
        </pc:spChg>
        <pc:spChg chg="add del mod">
          <ac:chgData name="徐志鹏" userId="a2b1a68a-6da1-43a2-af7f-c1da450546a1" providerId="ADAL" clId="{44BBF031-37FA-420E-BF58-36E8E53140A2}" dt="2022-05-01T05:17:13.217" v="8683"/>
          <ac:spMkLst>
            <pc:docMk/>
            <pc:sldMk cId="1001354923" sldId="322"/>
            <ac:spMk id="17" creationId="{86921290-9A6B-466D-9FB3-4DE82CAE30A4}"/>
          </ac:spMkLst>
        </pc:spChg>
        <pc:spChg chg="add del mod">
          <ac:chgData name="徐志鹏" userId="a2b1a68a-6da1-43a2-af7f-c1da450546a1" providerId="ADAL" clId="{44BBF031-37FA-420E-BF58-36E8E53140A2}" dt="2022-05-01T05:17:13.217" v="8683"/>
          <ac:spMkLst>
            <pc:docMk/>
            <pc:sldMk cId="1001354923" sldId="322"/>
            <ac:spMk id="19" creationId="{382599E5-251B-4799-9AA7-01005391CC28}"/>
          </ac:spMkLst>
        </pc:spChg>
        <pc:spChg chg="add del mod">
          <ac:chgData name="徐志鹏" userId="a2b1a68a-6da1-43a2-af7f-c1da450546a1" providerId="ADAL" clId="{44BBF031-37FA-420E-BF58-36E8E53140A2}" dt="2022-05-01T05:17:13.217" v="8683"/>
          <ac:spMkLst>
            <pc:docMk/>
            <pc:sldMk cId="1001354923" sldId="322"/>
            <ac:spMk id="20" creationId="{722D62CB-B8D1-4AFE-A7CF-A3FE3626ABCE}"/>
          </ac:spMkLst>
        </pc:spChg>
        <pc:spChg chg="add del mod">
          <ac:chgData name="徐志鹏" userId="a2b1a68a-6da1-43a2-af7f-c1da450546a1" providerId="ADAL" clId="{44BBF031-37FA-420E-BF58-36E8E53140A2}" dt="2022-05-02T08:26:32.752" v="18494" actId="113"/>
          <ac:spMkLst>
            <pc:docMk/>
            <pc:sldMk cId="1001354923" sldId="322"/>
            <ac:spMk id="21" creationId="{3A682F57-23B0-417C-BBE6-F73E801E8232}"/>
          </ac:spMkLst>
        </pc:spChg>
        <pc:spChg chg="add del mod">
          <ac:chgData name="徐志鹏" userId="a2b1a68a-6da1-43a2-af7f-c1da450546a1" providerId="ADAL" clId="{44BBF031-37FA-420E-BF58-36E8E53140A2}" dt="2022-05-01T05:17:13.217" v="8683"/>
          <ac:spMkLst>
            <pc:docMk/>
            <pc:sldMk cId="1001354923" sldId="322"/>
            <ac:spMk id="22" creationId="{0FDC603D-FD1E-412E-A17C-F49E7881BA41}"/>
          </ac:spMkLst>
        </pc:spChg>
        <pc:spChg chg="add del mod">
          <ac:chgData name="徐志鹏" userId="a2b1a68a-6da1-43a2-af7f-c1da450546a1" providerId="ADAL" clId="{44BBF031-37FA-420E-BF58-36E8E53140A2}" dt="2022-05-01T05:18:51.477" v="8698" actId="478"/>
          <ac:spMkLst>
            <pc:docMk/>
            <pc:sldMk cId="1001354923" sldId="322"/>
            <ac:spMk id="24" creationId="{94B3DE00-1032-47E9-AB9D-F1020370C6D0}"/>
          </ac:spMkLst>
        </pc:spChg>
        <pc:spChg chg="add del mod">
          <ac:chgData name="徐志鹏" userId="a2b1a68a-6da1-43a2-af7f-c1da450546a1" providerId="ADAL" clId="{44BBF031-37FA-420E-BF58-36E8E53140A2}" dt="2022-05-01T05:18:51.477" v="8698" actId="478"/>
          <ac:spMkLst>
            <pc:docMk/>
            <pc:sldMk cId="1001354923" sldId="322"/>
            <ac:spMk id="25" creationId="{01AF3252-4321-4C04-B908-DAB7121E248E}"/>
          </ac:spMkLst>
        </pc:spChg>
        <pc:spChg chg="add del mod">
          <ac:chgData name="徐志鹏" userId="a2b1a68a-6da1-43a2-af7f-c1da450546a1" providerId="ADAL" clId="{44BBF031-37FA-420E-BF58-36E8E53140A2}" dt="2022-05-01T05:18:51.477" v="8698" actId="478"/>
          <ac:spMkLst>
            <pc:docMk/>
            <pc:sldMk cId="1001354923" sldId="322"/>
            <ac:spMk id="26" creationId="{964423A1-FE7D-450C-B716-BB5ACC68CA41}"/>
          </ac:spMkLst>
        </pc:spChg>
        <pc:spChg chg="add del mod">
          <ac:chgData name="徐志鹏" userId="a2b1a68a-6da1-43a2-af7f-c1da450546a1" providerId="ADAL" clId="{44BBF031-37FA-420E-BF58-36E8E53140A2}" dt="2022-05-01T05:18:51.477" v="8698" actId="478"/>
          <ac:spMkLst>
            <pc:docMk/>
            <pc:sldMk cId="1001354923" sldId="322"/>
            <ac:spMk id="27" creationId="{09D1A248-6002-4C50-A4FA-E2BA358ACE76}"/>
          </ac:spMkLst>
        </pc:spChg>
        <pc:spChg chg="add del mod">
          <ac:chgData name="徐志鹏" userId="a2b1a68a-6da1-43a2-af7f-c1da450546a1" providerId="ADAL" clId="{44BBF031-37FA-420E-BF58-36E8E53140A2}" dt="2022-05-01T05:17:28.323" v="8687"/>
          <ac:spMkLst>
            <pc:docMk/>
            <pc:sldMk cId="1001354923" sldId="322"/>
            <ac:spMk id="28" creationId="{B88CA615-1BC7-4538-AAB2-22A6AA11BD6A}"/>
          </ac:spMkLst>
        </pc:spChg>
        <pc:spChg chg="add del mod">
          <ac:chgData name="徐志鹏" userId="a2b1a68a-6da1-43a2-af7f-c1da450546a1" providerId="ADAL" clId="{44BBF031-37FA-420E-BF58-36E8E53140A2}" dt="2022-05-01T05:17:28.323" v="8687"/>
          <ac:spMkLst>
            <pc:docMk/>
            <pc:sldMk cId="1001354923" sldId="322"/>
            <ac:spMk id="29" creationId="{7A5312AD-5F58-45AB-AE4C-322FD4C23483}"/>
          </ac:spMkLst>
        </pc:spChg>
        <pc:spChg chg="add del mod">
          <ac:chgData name="徐志鹏" userId="a2b1a68a-6da1-43a2-af7f-c1da450546a1" providerId="ADAL" clId="{44BBF031-37FA-420E-BF58-36E8E53140A2}" dt="2022-05-01T05:17:28.323" v="8687"/>
          <ac:spMkLst>
            <pc:docMk/>
            <pc:sldMk cId="1001354923" sldId="322"/>
            <ac:spMk id="30" creationId="{0699599A-75EC-4481-9150-3B215902DCB4}"/>
          </ac:spMkLst>
        </pc:spChg>
        <pc:spChg chg="add del mod">
          <ac:chgData name="徐志鹏" userId="a2b1a68a-6da1-43a2-af7f-c1da450546a1" providerId="ADAL" clId="{44BBF031-37FA-420E-BF58-36E8E53140A2}" dt="2022-05-01T05:17:28.323" v="8687"/>
          <ac:spMkLst>
            <pc:docMk/>
            <pc:sldMk cId="1001354923" sldId="322"/>
            <ac:spMk id="31" creationId="{C74CB6A8-1F55-43E7-9383-252003F0FBBB}"/>
          </ac:spMkLst>
        </pc:spChg>
        <pc:spChg chg="add del mod">
          <ac:chgData name="徐志鹏" userId="a2b1a68a-6da1-43a2-af7f-c1da450546a1" providerId="ADAL" clId="{44BBF031-37FA-420E-BF58-36E8E53140A2}" dt="2022-05-01T05:17:28.323" v="8687"/>
          <ac:spMkLst>
            <pc:docMk/>
            <pc:sldMk cId="1001354923" sldId="322"/>
            <ac:spMk id="32" creationId="{9EAE619E-4050-4525-A6E5-395C4BE6A238}"/>
          </ac:spMkLst>
        </pc:spChg>
        <pc:spChg chg="add del mod">
          <ac:chgData name="徐志鹏" userId="a2b1a68a-6da1-43a2-af7f-c1da450546a1" providerId="ADAL" clId="{44BBF031-37FA-420E-BF58-36E8E53140A2}" dt="2022-05-01T05:17:28.323" v="8687"/>
          <ac:spMkLst>
            <pc:docMk/>
            <pc:sldMk cId="1001354923" sldId="322"/>
            <ac:spMk id="33" creationId="{0D869B2B-C307-4F50-A988-29EB2796BF8F}"/>
          </ac:spMkLst>
        </pc:spChg>
        <pc:spChg chg="add del mod">
          <ac:chgData name="徐志鹏" userId="a2b1a68a-6da1-43a2-af7f-c1da450546a1" providerId="ADAL" clId="{44BBF031-37FA-420E-BF58-36E8E53140A2}" dt="2022-05-01T05:17:28.323" v="8687"/>
          <ac:spMkLst>
            <pc:docMk/>
            <pc:sldMk cId="1001354923" sldId="322"/>
            <ac:spMk id="34" creationId="{186482A4-8E65-4579-A4FE-F6566C8DE0A5}"/>
          </ac:spMkLst>
        </pc:spChg>
        <pc:spChg chg="add del mod">
          <ac:chgData name="徐志鹏" userId="a2b1a68a-6da1-43a2-af7f-c1da450546a1" providerId="ADAL" clId="{44BBF031-37FA-420E-BF58-36E8E53140A2}" dt="2022-05-01T05:17:28.323" v="8687"/>
          <ac:spMkLst>
            <pc:docMk/>
            <pc:sldMk cId="1001354923" sldId="322"/>
            <ac:spMk id="35" creationId="{2C1A6690-9C19-4BC1-B327-821117B88324}"/>
          </ac:spMkLst>
        </pc:spChg>
        <pc:spChg chg="add del mod">
          <ac:chgData name="徐志鹏" userId="a2b1a68a-6da1-43a2-af7f-c1da450546a1" providerId="ADAL" clId="{44BBF031-37FA-420E-BF58-36E8E53140A2}" dt="2022-05-01T05:17:28.323" v="8687"/>
          <ac:spMkLst>
            <pc:docMk/>
            <pc:sldMk cId="1001354923" sldId="322"/>
            <ac:spMk id="36" creationId="{2947437B-6ACF-4E46-A725-437FEE425C5D}"/>
          </ac:spMkLst>
        </pc:spChg>
        <pc:spChg chg="add del mod">
          <ac:chgData name="徐志鹏" userId="a2b1a68a-6da1-43a2-af7f-c1da450546a1" providerId="ADAL" clId="{44BBF031-37FA-420E-BF58-36E8E53140A2}" dt="2022-05-01T05:17:28.323" v="8687"/>
          <ac:spMkLst>
            <pc:docMk/>
            <pc:sldMk cId="1001354923" sldId="322"/>
            <ac:spMk id="37" creationId="{9243BAF7-8069-43C6-A134-1F86D233ACCA}"/>
          </ac:spMkLst>
        </pc:spChg>
        <pc:spChg chg="add del mod">
          <ac:chgData name="徐志鹏" userId="a2b1a68a-6da1-43a2-af7f-c1da450546a1" providerId="ADAL" clId="{44BBF031-37FA-420E-BF58-36E8E53140A2}" dt="2022-05-01T05:17:28.323" v="8687"/>
          <ac:spMkLst>
            <pc:docMk/>
            <pc:sldMk cId="1001354923" sldId="322"/>
            <ac:spMk id="38" creationId="{AC13F4FD-1C3A-46EF-BCBA-87C59C254C37}"/>
          </ac:spMkLst>
        </pc:spChg>
        <pc:spChg chg="add del mod">
          <ac:chgData name="徐志鹏" userId="a2b1a68a-6da1-43a2-af7f-c1da450546a1" providerId="ADAL" clId="{44BBF031-37FA-420E-BF58-36E8E53140A2}" dt="2022-05-01T05:17:28.323" v="8687"/>
          <ac:spMkLst>
            <pc:docMk/>
            <pc:sldMk cId="1001354923" sldId="322"/>
            <ac:spMk id="39" creationId="{39B4CF7F-8790-48C6-A74A-AD35436E231D}"/>
          </ac:spMkLst>
        </pc:spChg>
        <pc:spChg chg="add mod">
          <ac:chgData name="徐志鹏" userId="a2b1a68a-6da1-43a2-af7f-c1da450546a1" providerId="ADAL" clId="{44BBF031-37FA-420E-BF58-36E8E53140A2}" dt="2022-05-01T05:20:47.333" v="8787" actId="164"/>
          <ac:spMkLst>
            <pc:docMk/>
            <pc:sldMk cId="1001354923" sldId="322"/>
            <ac:spMk id="40" creationId="{8F5C9534-48DD-4A7F-8D36-47F67C1A3E29}"/>
          </ac:spMkLst>
        </pc:spChg>
        <pc:spChg chg="add mod">
          <ac:chgData name="徐志鹏" userId="a2b1a68a-6da1-43a2-af7f-c1da450546a1" providerId="ADAL" clId="{44BBF031-37FA-420E-BF58-36E8E53140A2}" dt="2022-05-01T05:20:47.333" v="8787" actId="164"/>
          <ac:spMkLst>
            <pc:docMk/>
            <pc:sldMk cId="1001354923" sldId="322"/>
            <ac:spMk id="41" creationId="{E86F3509-FF2A-4F21-873B-31003FE8ED5F}"/>
          </ac:spMkLst>
        </pc:spChg>
        <pc:spChg chg="add mod">
          <ac:chgData name="徐志鹏" userId="a2b1a68a-6da1-43a2-af7f-c1da450546a1" providerId="ADAL" clId="{44BBF031-37FA-420E-BF58-36E8E53140A2}" dt="2022-05-01T05:20:47.333" v="8787" actId="164"/>
          <ac:spMkLst>
            <pc:docMk/>
            <pc:sldMk cId="1001354923" sldId="322"/>
            <ac:spMk id="42" creationId="{7C7D4C32-A095-4ADC-9392-F1C5E0076019}"/>
          </ac:spMkLst>
        </pc:spChg>
        <pc:spChg chg="add mod">
          <ac:chgData name="徐志鹏" userId="a2b1a68a-6da1-43a2-af7f-c1da450546a1" providerId="ADAL" clId="{44BBF031-37FA-420E-BF58-36E8E53140A2}" dt="2022-05-01T05:20:47.333" v="8787" actId="164"/>
          <ac:spMkLst>
            <pc:docMk/>
            <pc:sldMk cId="1001354923" sldId="322"/>
            <ac:spMk id="43" creationId="{7B2B413D-34E7-464A-97EB-3690089B2274}"/>
          </ac:spMkLst>
        </pc:spChg>
        <pc:spChg chg="add mod">
          <ac:chgData name="徐志鹏" userId="a2b1a68a-6da1-43a2-af7f-c1da450546a1" providerId="ADAL" clId="{44BBF031-37FA-420E-BF58-36E8E53140A2}" dt="2022-05-01T05:20:47.333" v="8787" actId="164"/>
          <ac:spMkLst>
            <pc:docMk/>
            <pc:sldMk cId="1001354923" sldId="322"/>
            <ac:spMk id="44" creationId="{EBA5AB34-31E7-48C0-B078-3AAAF6081B59}"/>
          </ac:spMkLst>
        </pc:spChg>
        <pc:spChg chg="add mod">
          <ac:chgData name="徐志鹏" userId="a2b1a68a-6da1-43a2-af7f-c1da450546a1" providerId="ADAL" clId="{44BBF031-37FA-420E-BF58-36E8E53140A2}" dt="2022-05-01T05:21:01.829" v="8791" actId="20577"/>
          <ac:spMkLst>
            <pc:docMk/>
            <pc:sldMk cId="1001354923" sldId="322"/>
            <ac:spMk id="45" creationId="{CF494ABE-AB97-48D2-BA20-9900F5D2EEDC}"/>
          </ac:spMkLst>
        </pc:spChg>
        <pc:spChg chg="add mod">
          <ac:chgData name="徐志鹏" userId="a2b1a68a-6da1-43a2-af7f-c1da450546a1" providerId="ADAL" clId="{44BBF031-37FA-420E-BF58-36E8E53140A2}" dt="2022-05-01T05:20:47.333" v="8787" actId="164"/>
          <ac:spMkLst>
            <pc:docMk/>
            <pc:sldMk cId="1001354923" sldId="322"/>
            <ac:spMk id="46" creationId="{4D569DF4-A67F-42EC-8803-2369B5AB28F8}"/>
          </ac:spMkLst>
        </pc:spChg>
        <pc:spChg chg="add mod">
          <ac:chgData name="徐志鹏" userId="a2b1a68a-6da1-43a2-af7f-c1da450546a1" providerId="ADAL" clId="{44BBF031-37FA-420E-BF58-36E8E53140A2}" dt="2022-05-01T05:20:47.333" v="8787" actId="164"/>
          <ac:spMkLst>
            <pc:docMk/>
            <pc:sldMk cId="1001354923" sldId="322"/>
            <ac:spMk id="47" creationId="{7784E8A1-D8D9-4DBF-8138-8CF01D474DE6}"/>
          </ac:spMkLst>
        </pc:spChg>
        <pc:spChg chg="add mod">
          <ac:chgData name="徐志鹏" userId="a2b1a68a-6da1-43a2-af7f-c1da450546a1" providerId="ADAL" clId="{44BBF031-37FA-420E-BF58-36E8E53140A2}" dt="2022-05-01T05:21:05.908" v="8794" actId="20577"/>
          <ac:spMkLst>
            <pc:docMk/>
            <pc:sldMk cId="1001354923" sldId="322"/>
            <ac:spMk id="48" creationId="{BE2A0FF2-B9AC-4B98-9235-75655F88884E}"/>
          </ac:spMkLst>
        </pc:spChg>
        <pc:spChg chg="add mod">
          <ac:chgData name="徐志鹏" userId="a2b1a68a-6da1-43a2-af7f-c1da450546a1" providerId="ADAL" clId="{44BBF031-37FA-420E-BF58-36E8E53140A2}" dt="2022-05-01T05:21:33.537" v="8809" actId="20577"/>
          <ac:spMkLst>
            <pc:docMk/>
            <pc:sldMk cId="1001354923" sldId="322"/>
            <ac:spMk id="49" creationId="{B1C00984-1928-4F09-A9C7-812388E074FD}"/>
          </ac:spMkLst>
        </pc:spChg>
        <pc:spChg chg="add mod">
          <ac:chgData name="徐志鹏" userId="a2b1a68a-6da1-43a2-af7f-c1da450546a1" providerId="ADAL" clId="{44BBF031-37FA-420E-BF58-36E8E53140A2}" dt="2022-05-01T05:20:47.333" v="8787" actId="164"/>
          <ac:spMkLst>
            <pc:docMk/>
            <pc:sldMk cId="1001354923" sldId="322"/>
            <ac:spMk id="50" creationId="{E10E2E56-E320-4423-A2B5-C4F6E36F5C54}"/>
          </ac:spMkLst>
        </pc:spChg>
        <pc:spChg chg="add mod">
          <ac:chgData name="徐志鹏" userId="a2b1a68a-6da1-43a2-af7f-c1da450546a1" providerId="ADAL" clId="{44BBF031-37FA-420E-BF58-36E8E53140A2}" dt="2022-05-01T05:21:08.225" v="8795" actId="20577"/>
          <ac:spMkLst>
            <pc:docMk/>
            <pc:sldMk cId="1001354923" sldId="322"/>
            <ac:spMk id="51" creationId="{68411F4B-FEAC-45EC-BE67-9E1EAF727C3F}"/>
          </ac:spMkLst>
        </pc:spChg>
        <pc:spChg chg="add mod">
          <ac:chgData name="徐志鹏" userId="a2b1a68a-6da1-43a2-af7f-c1da450546a1" providerId="ADAL" clId="{44BBF031-37FA-420E-BF58-36E8E53140A2}" dt="2022-05-01T05:23:02.803" v="8813" actId="20577"/>
          <ac:spMkLst>
            <pc:docMk/>
            <pc:sldMk cId="1001354923" sldId="322"/>
            <ac:spMk id="52" creationId="{87838BBD-696D-4466-A853-FE68F3C535B0}"/>
          </ac:spMkLst>
        </pc:spChg>
        <pc:spChg chg="add mod">
          <ac:chgData name="徐志鹏" userId="a2b1a68a-6da1-43a2-af7f-c1da450546a1" providerId="ADAL" clId="{44BBF031-37FA-420E-BF58-36E8E53140A2}" dt="2022-05-01T05:20:47.333" v="8787" actId="164"/>
          <ac:spMkLst>
            <pc:docMk/>
            <pc:sldMk cId="1001354923" sldId="322"/>
            <ac:spMk id="53" creationId="{05903CD0-AEF3-4927-9E82-01783C879055}"/>
          </ac:spMkLst>
        </pc:spChg>
        <pc:spChg chg="add mod">
          <ac:chgData name="徐志鹏" userId="a2b1a68a-6da1-43a2-af7f-c1da450546a1" providerId="ADAL" clId="{44BBF031-37FA-420E-BF58-36E8E53140A2}" dt="2022-05-01T05:20:47.333" v="8787" actId="164"/>
          <ac:spMkLst>
            <pc:docMk/>
            <pc:sldMk cId="1001354923" sldId="322"/>
            <ac:spMk id="54" creationId="{DC2F36A9-00BB-4897-A348-1D1305C7D294}"/>
          </ac:spMkLst>
        </pc:spChg>
        <pc:spChg chg="add mod">
          <ac:chgData name="徐志鹏" userId="a2b1a68a-6da1-43a2-af7f-c1da450546a1" providerId="ADAL" clId="{44BBF031-37FA-420E-BF58-36E8E53140A2}" dt="2022-05-01T05:21:12.345" v="8798" actId="20577"/>
          <ac:spMkLst>
            <pc:docMk/>
            <pc:sldMk cId="1001354923" sldId="322"/>
            <ac:spMk id="55" creationId="{55E357EC-262A-4E6D-9C6A-512071217CB1}"/>
          </ac:spMkLst>
        </pc:spChg>
        <pc:spChg chg="add mod">
          <ac:chgData name="徐志鹏" userId="a2b1a68a-6da1-43a2-af7f-c1da450546a1" providerId="ADAL" clId="{44BBF031-37FA-420E-BF58-36E8E53140A2}" dt="2022-05-01T05:20:47.333" v="8787" actId="164"/>
          <ac:spMkLst>
            <pc:docMk/>
            <pc:sldMk cId="1001354923" sldId="322"/>
            <ac:spMk id="56" creationId="{E9743C91-D355-404F-ACDC-56567BFE06F1}"/>
          </ac:spMkLst>
        </pc:spChg>
        <pc:spChg chg="add mod">
          <ac:chgData name="徐志鹏" userId="a2b1a68a-6da1-43a2-af7f-c1da450546a1" providerId="ADAL" clId="{44BBF031-37FA-420E-BF58-36E8E53140A2}" dt="2022-05-01T05:20:47.333" v="8787" actId="164"/>
          <ac:spMkLst>
            <pc:docMk/>
            <pc:sldMk cId="1001354923" sldId="322"/>
            <ac:spMk id="57" creationId="{AE31EBAD-079A-40A9-AA9A-8EC03178043F}"/>
          </ac:spMkLst>
        </pc:spChg>
        <pc:spChg chg="add mod">
          <ac:chgData name="徐志鹏" userId="a2b1a68a-6da1-43a2-af7f-c1da450546a1" providerId="ADAL" clId="{44BBF031-37FA-420E-BF58-36E8E53140A2}" dt="2022-05-01T05:21:15.173" v="8799" actId="20577"/>
          <ac:spMkLst>
            <pc:docMk/>
            <pc:sldMk cId="1001354923" sldId="322"/>
            <ac:spMk id="58" creationId="{3387C59E-B6AC-4351-AB6C-7FBADC3858E9}"/>
          </ac:spMkLst>
        </pc:spChg>
        <pc:spChg chg="add mod">
          <ac:chgData name="徐志鹏" userId="a2b1a68a-6da1-43a2-af7f-c1da450546a1" providerId="ADAL" clId="{44BBF031-37FA-420E-BF58-36E8E53140A2}" dt="2022-05-01T05:23:13.770" v="8823" actId="20577"/>
          <ac:spMkLst>
            <pc:docMk/>
            <pc:sldMk cId="1001354923" sldId="322"/>
            <ac:spMk id="59" creationId="{71590654-8727-4943-9EAF-168D918E236F}"/>
          </ac:spMkLst>
        </pc:spChg>
        <pc:spChg chg="add mod">
          <ac:chgData name="徐志鹏" userId="a2b1a68a-6da1-43a2-af7f-c1da450546a1" providerId="ADAL" clId="{44BBF031-37FA-420E-BF58-36E8E53140A2}" dt="2022-05-01T05:20:47.333" v="8787" actId="164"/>
          <ac:spMkLst>
            <pc:docMk/>
            <pc:sldMk cId="1001354923" sldId="322"/>
            <ac:spMk id="60" creationId="{4D64A002-0C73-4FE8-A72D-B85DC22476CD}"/>
          </ac:spMkLst>
        </pc:spChg>
        <pc:spChg chg="add mod">
          <ac:chgData name="徐志鹏" userId="a2b1a68a-6da1-43a2-af7f-c1da450546a1" providerId="ADAL" clId="{44BBF031-37FA-420E-BF58-36E8E53140A2}" dt="2022-05-01T05:21:16.940" v="8800" actId="20577"/>
          <ac:spMkLst>
            <pc:docMk/>
            <pc:sldMk cId="1001354923" sldId="322"/>
            <ac:spMk id="61" creationId="{1C5C89EB-3852-42BD-8DD6-E48D9737E8C2}"/>
          </ac:spMkLst>
        </pc:spChg>
        <pc:spChg chg="add mod">
          <ac:chgData name="徐志鹏" userId="a2b1a68a-6da1-43a2-af7f-c1da450546a1" providerId="ADAL" clId="{44BBF031-37FA-420E-BF58-36E8E53140A2}" dt="2022-05-01T05:23:23.390" v="8834" actId="20577"/>
          <ac:spMkLst>
            <pc:docMk/>
            <pc:sldMk cId="1001354923" sldId="322"/>
            <ac:spMk id="62" creationId="{80B0D2F9-F166-41EF-BA02-3AB2A1CF1869}"/>
          </ac:spMkLst>
        </pc:spChg>
        <pc:spChg chg="add del mod">
          <ac:chgData name="徐志鹏" userId="a2b1a68a-6da1-43a2-af7f-c1da450546a1" providerId="ADAL" clId="{44BBF031-37FA-420E-BF58-36E8E53140A2}" dt="2022-05-01T05:30:03.268" v="8866" actId="478"/>
          <ac:spMkLst>
            <pc:docMk/>
            <pc:sldMk cId="1001354923" sldId="322"/>
            <ac:spMk id="63" creationId="{AF8969EF-52B4-4BD1-9383-EF49B755A49A}"/>
          </ac:spMkLst>
        </pc:spChg>
        <pc:spChg chg="add del mod">
          <ac:chgData name="徐志鹏" userId="a2b1a68a-6da1-43a2-af7f-c1da450546a1" providerId="ADAL" clId="{44BBF031-37FA-420E-BF58-36E8E53140A2}" dt="2022-05-01T05:30:03.268" v="8866" actId="478"/>
          <ac:spMkLst>
            <pc:docMk/>
            <pc:sldMk cId="1001354923" sldId="322"/>
            <ac:spMk id="64" creationId="{28B8FAEE-3C65-46E3-9066-F0C39FB99FBA}"/>
          </ac:spMkLst>
        </pc:spChg>
        <pc:spChg chg="add del mod">
          <ac:chgData name="徐志鹏" userId="a2b1a68a-6da1-43a2-af7f-c1da450546a1" providerId="ADAL" clId="{44BBF031-37FA-420E-BF58-36E8E53140A2}" dt="2022-05-01T05:30:03.268" v="8866" actId="478"/>
          <ac:spMkLst>
            <pc:docMk/>
            <pc:sldMk cId="1001354923" sldId="322"/>
            <ac:spMk id="65" creationId="{DFC5BE93-1D39-41C0-9A66-63F9866B08D7}"/>
          </ac:spMkLst>
        </pc:spChg>
        <pc:spChg chg="add del mod">
          <ac:chgData name="徐志鹏" userId="a2b1a68a-6da1-43a2-af7f-c1da450546a1" providerId="ADAL" clId="{44BBF031-37FA-420E-BF58-36E8E53140A2}" dt="2022-05-01T05:33:46.183" v="8923" actId="478"/>
          <ac:spMkLst>
            <pc:docMk/>
            <pc:sldMk cId="1001354923" sldId="322"/>
            <ac:spMk id="66" creationId="{1D6C89F0-A9EC-4E5A-8DDF-8DCAACA02CFB}"/>
          </ac:spMkLst>
        </pc:spChg>
        <pc:spChg chg="add del mod">
          <ac:chgData name="徐志鹏" userId="a2b1a68a-6da1-43a2-af7f-c1da450546a1" providerId="ADAL" clId="{44BBF031-37FA-420E-BF58-36E8E53140A2}" dt="2022-05-01T05:33:46.183" v="8923" actId="478"/>
          <ac:spMkLst>
            <pc:docMk/>
            <pc:sldMk cId="1001354923" sldId="322"/>
            <ac:spMk id="67" creationId="{B0BA6240-4558-4435-B841-8D00C1D535B0}"/>
          </ac:spMkLst>
        </pc:spChg>
        <pc:spChg chg="add del mod">
          <ac:chgData name="徐志鹏" userId="a2b1a68a-6da1-43a2-af7f-c1da450546a1" providerId="ADAL" clId="{44BBF031-37FA-420E-BF58-36E8E53140A2}" dt="2022-05-01T05:33:46.183" v="8923" actId="478"/>
          <ac:spMkLst>
            <pc:docMk/>
            <pc:sldMk cId="1001354923" sldId="322"/>
            <ac:spMk id="68" creationId="{AB23B33A-F65B-420C-B5AC-BA51346AFDBA}"/>
          </ac:spMkLst>
        </pc:spChg>
        <pc:spChg chg="add del mod">
          <ac:chgData name="徐志鹏" userId="a2b1a68a-6da1-43a2-af7f-c1da450546a1" providerId="ADAL" clId="{44BBF031-37FA-420E-BF58-36E8E53140A2}" dt="2022-05-01T05:33:46.183" v="8923" actId="478"/>
          <ac:spMkLst>
            <pc:docMk/>
            <pc:sldMk cId="1001354923" sldId="322"/>
            <ac:spMk id="69" creationId="{D20446ED-C5F0-4EEF-B4C9-C568E74A9ABB}"/>
          </ac:spMkLst>
        </pc:spChg>
        <pc:spChg chg="add del mod">
          <ac:chgData name="徐志鹏" userId="a2b1a68a-6da1-43a2-af7f-c1da450546a1" providerId="ADAL" clId="{44BBF031-37FA-420E-BF58-36E8E53140A2}" dt="2022-05-01T05:33:46.183" v="8923" actId="478"/>
          <ac:spMkLst>
            <pc:docMk/>
            <pc:sldMk cId="1001354923" sldId="322"/>
            <ac:spMk id="70" creationId="{72888457-15E7-4FA6-9F1F-4CC9EEE1AF37}"/>
          </ac:spMkLst>
        </pc:spChg>
        <pc:spChg chg="add del mod">
          <ac:chgData name="徐志鹏" userId="a2b1a68a-6da1-43a2-af7f-c1da450546a1" providerId="ADAL" clId="{44BBF031-37FA-420E-BF58-36E8E53140A2}" dt="2022-05-01T05:33:46.183" v="8923" actId="478"/>
          <ac:spMkLst>
            <pc:docMk/>
            <pc:sldMk cId="1001354923" sldId="322"/>
            <ac:spMk id="71" creationId="{597616AD-71A3-4DB9-8542-84401A0627E4}"/>
          </ac:spMkLst>
        </pc:spChg>
        <pc:spChg chg="add del mod">
          <ac:chgData name="徐志鹏" userId="a2b1a68a-6da1-43a2-af7f-c1da450546a1" providerId="ADAL" clId="{44BBF031-37FA-420E-BF58-36E8E53140A2}" dt="2022-05-01T05:33:46.183" v="8923" actId="478"/>
          <ac:spMkLst>
            <pc:docMk/>
            <pc:sldMk cId="1001354923" sldId="322"/>
            <ac:spMk id="72" creationId="{B16AE846-2A9B-4699-8D67-1C261E723E5A}"/>
          </ac:spMkLst>
        </pc:spChg>
        <pc:spChg chg="add del mod">
          <ac:chgData name="徐志鹏" userId="a2b1a68a-6da1-43a2-af7f-c1da450546a1" providerId="ADAL" clId="{44BBF031-37FA-420E-BF58-36E8E53140A2}" dt="2022-05-01T05:33:46.183" v="8923" actId="478"/>
          <ac:spMkLst>
            <pc:docMk/>
            <pc:sldMk cId="1001354923" sldId="322"/>
            <ac:spMk id="73" creationId="{73E6359C-8783-480F-878B-E0FDD796851B}"/>
          </ac:spMkLst>
        </pc:spChg>
        <pc:spChg chg="add del mod">
          <ac:chgData name="徐志鹏" userId="a2b1a68a-6da1-43a2-af7f-c1da450546a1" providerId="ADAL" clId="{44BBF031-37FA-420E-BF58-36E8E53140A2}" dt="2022-05-01T05:33:46.183" v="8923" actId="478"/>
          <ac:spMkLst>
            <pc:docMk/>
            <pc:sldMk cId="1001354923" sldId="322"/>
            <ac:spMk id="74" creationId="{BA98A3AF-E185-4002-AD51-DA9C596AAE08}"/>
          </ac:spMkLst>
        </pc:spChg>
        <pc:spChg chg="add del mod">
          <ac:chgData name="徐志鹏" userId="a2b1a68a-6da1-43a2-af7f-c1da450546a1" providerId="ADAL" clId="{44BBF031-37FA-420E-BF58-36E8E53140A2}" dt="2022-05-01T05:33:46.183" v="8923" actId="478"/>
          <ac:spMkLst>
            <pc:docMk/>
            <pc:sldMk cId="1001354923" sldId="322"/>
            <ac:spMk id="75" creationId="{30EE99DD-C465-4E87-BB81-2EDBCECBDDC8}"/>
          </ac:spMkLst>
        </pc:spChg>
        <pc:spChg chg="add del mod">
          <ac:chgData name="徐志鹏" userId="a2b1a68a-6da1-43a2-af7f-c1da450546a1" providerId="ADAL" clId="{44BBF031-37FA-420E-BF58-36E8E53140A2}" dt="2022-05-01T05:33:46.183" v="8923" actId="478"/>
          <ac:spMkLst>
            <pc:docMk/>
            <pc:sldMk cId="1001354923" sldId="322"/>
            <ac:spMk id="76" creationId="{7B979A3C-61A0-4BE9-8DC4-1E6BC22F1D26}"/>
          </ac:spMkLst>
        </pc:spChg>
        <pc:spChg chg="add del mod">
          <ac:chgData name="徐志鹏" userId="a2b1a68a-6da1-43a2-af7f-c1da450546a1" providerId="ADAL" clId="{44BBF031-37FA-420E-BF58-36E8E53140A2}" dt="2022-05-01T05:33:46.183" v="8923" actId="478"/>
          <ac:spMkLst>
            <pc:docMk/>
            <pc:sldMk cId="1001354923" sldId="322"/>
            <ac:spMk id="77" creationId="{05F502FF-2031-4224-B5C4-A69BCE5B77A3}"/>
          </ac:spMkLst>
        </pc:spChg>
        <pc:spChg chg="add del mod">
          <ac:chgData name="徐志鹏" userId="a2b1a68a-6da1-43a2-af7f-c1da450546a1" providerId="ADAL" clId="{44BBF031-37FA-420E-BF58-36E8E53140A2}" dt="2022-05-01T05:33:46.183" v="8923" actId="478"/>
          <ac:spMkLst>
            <pc:docMk/>
            <pc:sldMk cId="1001354923" sldId="322"/>
            <ac:spMk id="78" creationId="{951614D9-7DA8-444A-9104-1605810437EB}"/>
          </ac:spMkLst>
        </pc:spChg>
        <pc:spChg chg="add del mod">
          <ac:chgData name="徐志鹏" userId="a2b1a68a-6da1-43a2-af7f-c1da450546a1" providerId="ADAL" clId="{44BBF031-37FA-420E-BF58-36E8E53140A2}" dt="2022-05-01T05:33:46.183" v="8923" actId="478"/>
          <ac:spMkLst>
            <pc:docMk/>
            <pc:sldMk cId="1001354923" sldId="322"/>
            <ac:spMk id="79" creationId="{C5FAF5E1-4D9C-4495-A222-89FA40A9B301}"/>
          </ac:spMkLst>
        </pc:spChg>
        <pc:spChg chg="add del mod">
          <ac:chgData name="徐志鹏" userId="a2b1a68a-6da1-43a2-af7f-c1da450546a1" providerId="ADAL" clId="{44BBF031-37FA-420E-BF58-36E8E53140A2}" dt="2022-05-01T05:33:46.183" v="8923" actId="478"/>
          <ac:spMkLst>
            <pc:docMk/>
            <pc:sldMk cId="1001354923" sldId="322"/>
            <ac:spMk id="80" creationId="{40F21B59-EB32-4926-B18C-EA756EA3FB7F}"/>
          </ac:spMkLst>
        </pc:spChg>
        <pc:spChg chg="add del mod">
          <ac:chgData name="徐志鹏" userId="a2b1a68a-6da1-43a2-af7f-c1da450546a1" providerId="ADAL" clId="{44BBF031-37FA-420E-BF58-36E8E53140A2}" dt="2022-05-01T05:33:46.183" v="8923" actId="478"/>
          <ac:spMkLst>
            <pc:docMk/>
            <pc:sldMk cId="1001354923" sldId="322"/>
            <ac:spMk id="81" creationId="{3356F492-3CA3-43A0-88DC-FE74552E632F}"/>
          </ac:spMkLst>
        </pc:spChg>
        <pc:spChg chg="add del mod">
          <ac:chgData name="徐志鹏" userId="a2b1a68a-6da1-43a2-af7f-c1da450546a1" providerId="ADAL" clId="{44BBF031-37FA-420E-BF58-36E8E53140A2}" dt="2022-05-01T05:30:45.835" v="8878" actId="478"/>
          <ac:spMkLst>
            <pc:docMk/>
            <pc:sldMk cId="1001354923" sldId="322"/>
            <ac:spMk id="82" creationId="{9D49D90C-593D-474D-8F3A-C3C4AA75AFED}"/>
          </ac:spMkLst>
        </pc:spChg>
        <pc:spChg chg="add del mod">
          <ac:chgData name="徐志鹏" userId="a2b1a68a-6da1-43a2-af7f-c1da450546a1" providerId="ADAL" clId="{44BBF031-37FA-420E-BF58-36E8E53140A2}" dt="2022-05-01T05:33:46.183" v="8923" actId="478"/>
          <ac:spMkLst>
            <pc:docMk/>
            <pc:sldMk cId="1001354923" sldId="322"/>
            <ac:spMk id="83" creationId="{4D6AD107-1947-47DE-B241-AB6EA3E93096}"/>
          </ac:spMkLst>
        </pc:spChg>
        <pc:spChg chg="add del mod">
          <ac:chgData name="徐志鹏" userId="a2b1a68a-6da1-43a2-af7f-c1da450546a1" providerId="ADAL" clId="{44BBF031-37FA-420E-BF58-36E8E53140A2}" dt="2022-05-01T05:33:46.183" v="8923" actId="478"/>
          <ac:spMkLst>
            <pc:docMk/>
            <pc:sldMk cId="1001354923" sldId="322"/>
            <ac:spMk id="84" creationId="{22C17144-73D7-4E88-BCFB-21E9657D15F3}"/>
          </ac:spMkLst>
        </pc:spChg>
        <pc:spChg chg="add del mod">
          <ac:chgData name="徐志鹏" userId="a2b1a68a-6da1-43a2-af7f-c1da450546a1" providerId="ADAL" clId="{44BBF031-37FA-420E-BF58-36E8E53140A2}" dt="2022-05-01T05:33:46.183" v="8923" actId="478"/>
          <ac:spMkLst>
            <pc:docMk/>
            <pc:sldMk cId="1001354923" sldId="322"/>
            <ac:spMk id="103" creationId="{C4ABDBBE-A9B4-449F-8CB9-446F59783D97}"/>
          </ac:spMkLst>
        </pc:spChg>
        <pc:spChg chg="add del mod">
          <ac:chgData name="徐志鹏" userId="a2b1a68a-6da1-43a2-af7f-c1da450546a1" providerId="ADAL" clId="{44BBF031-37FA-420E-BF58-36E8E53140A2}" dt="2022-05-01T05:33:46.183" v="8923" actId="478"/>
          <ac:spMkLst>
            <pc:docMk/>
            <pc:sldMk cId="1001354923" sldId="322"/>
            <ac:spMk id="104" creationId="{DD0768CC-8F46-4ABA-8DAC-3DC36B9CFA2B}"/>
          </ac:spMkLst>
        </pc:spChg>
        <pc:grpChg chg="add del mod">
          <ac:chgData name="徐志鹏" userId="a2b1a68a-6da1-43a2-af7f-c1da450546a1" providerId="ADAL" clId="{44BBF031-37FA-420E-BF58-36E8E53140A2}" dt="2022-05-01T05:30:03.268" v="8866" actId="478"/>
          <ac:grpSpMkLst>
            <pc:docMk/>
            <pc:sldMk cId="1001354923" sldId="322"/>
            <ac:grpSpMk id="6" creationId="{D1AC095B-595E-438C-A010-ACF830676F7C}"/>
          </ac:grpSpMkLst>
        </pc:grpChg>
        <pc:graphicFrameChg chg="add del mod modGraphic">
          <ac:chgData name="徐志鹏" userId="a2b1a68a-6da1-43a2-af7f-c1da450546a1" providerId="ADAL" clId="{44BBF031-37FA-420E-BF58-36E8E53140A2}" dt="2022-05-01T03:37:40.600" v="8620" actId="478"/>
          <ac:graphicFrameMkLst>
            <pc:docMk/>
            <pc:sldMk cId="1001354923" sldId="322"/>
            <ac:graphicFrameMk id="3" creationId="{A663A8D6-F991-43E3-907B-F0DD82BB88D5}"/>
          </ac:graphicFrameMkLst>
        </pc:graphicFrameChg>
        <pc:picChg chg="del">
          <ac:chgData name="徐志鹏" userId="a2b1a68a-6da1-43a2-af7f-c1da450546a1" providerId="ADAL" clId="{44BBF031-37FA-420E-BF58-36E8E53140A2}" dt="2022-05-01T03:30:12.725" v="8348" actId="478"/>
          <ac:picMkLst>
            <pc:docMk/>
            <pc:sldMk cId="1001354923" sldId="322"/>
            <ac:picMk id="18" creationId="{9C05F1BC-8726-4060-87CF-20028E56093A}"/>
          </ac:picMkLst>
        </pc:picChg>
        <pc:picChg chg="del">
          <ac:chgData name="徐志鹏" userId="a2b1a68a-6da1-43a2-af7f-c1da450546a1" providerId="ADAL" clId="{44BBF031-37FA-420E-BF58-36E8E53140A2}" dt="2022-05-01T03:30:13.213" v="8349" actId="478"/>
          <ac:picMkLst>
            <pc:docMk/>
            <pc:sldMk cId="1001354923" sldId="322"/>
            <ac:picMk id="23" creationId="{75B061D8-8ACF-4B12-B995-3AA634CEECA5}"/>
          </ac:picMkLst>
        </pc:picChg>
        <pc:picChg chg="add del mod">
          <ac:chgData name="徐志鹏" userId="a2b1a68a-6da1-43a2-af7f-c1da450546a1" providerId="ADAL" clId="{44BBF031-37FA-420E-BF58-36E8E53140A2}" dt="2022-05-01T06:16:57.685" v="9722" actId="478"/>
          <ac:picMkLst>
            <pc:docMk/>
            <pc:sldMk cId="1001354923" sldId="322"/>
            <ac:picMk id="107" creationId="{87EB8EB1-EF74-4D8B-A76D-82414CA57DED}"/>
          </ac:picMkLst>
        </pc:picChg>
        <pc:picChg chg="add del mod">
          <ac:chgData name="徐志鹏" userId="a2b1a68a-6da1-43a2-af7f-c1da450546a1" providerId="ADAL" clId="{44BBF031-37FA-420E-BF58-36E8E53140A2}" dt="2022-05-01T06:16:57.685" v="9722" actId="478"/>
          <ac:picMkLst>
            <pc:docMk/>
            <pc:sldMk cId="1001354923" sldId="322"/>
            <ac:picMk id="108" creationId="{AF0D720A-1579-4DAA-B9F1-52656DC3DEC6}"/>
          </ac:picMkLst>
        </pc:picChg>
        <pc:picChg chg="add del mod">
          <ac:chgData name="徐志鹏" userId="a2b1a68a-6da1-43a2-af7f-c1da450546a1" providerId="ADAL" clId="{44BBF031-37FA-420E-BF58-36E8E53140A2}" dt="2022-05-01T06:16:57.685" v="9722" actId="478"/>
          <ac:picMkLst>
            <pc:docMk/>
            <pc:sldMk cId="1001354923" sldId="322"/>
            <ac:picMk id="109" creationId="{F24E664A-AC90-4D08-890D-A871964CC4B8}"/>
          </ac:picMkLst>
        </pc:picChg>
        <pc:picChg chg="add del mod">
          <ac:chgData name="徐志鹏" userId="a2b1a68a-6da1-43a2-af7f-c1da450546a1" providerId="ADAL" clId="{44BBF031-37FA-420E-BF58-36E8E53140A2}" dt="2022-05-01T06:16:57.685" v="9722" actId="478"/>
          <ac:picMkLst>
            <pc:docMk/>
            <pc:sldMk cId="1001354923" sldId="322"/>
            <ac:picMk id="110" creationId="{3FF669A7-27D9-4CEA-A273-90C979D4ADE0}"/>
          </ac:picMkLst>
        </pc:picChg>
        <pc:picChg chg="add del mod">
          <ac:chgData name="徐志鹏" userId="a2b1a68a-6da1-43a2-af7f-c1da450546a1" providerId="ADAL" clId="{44BBF031-37FA-420E-BF58-36E8E53140A2}" dt="2022-05-01T06:16:59.320" v="9723" actId="478"/>
          <ac:picMkLst>
            <pc:docMk/>
            <pc:sldMk cId="1001354923" sldId="322"/>
            <ac:picMk id="111" creationId="{26813BF4-8BCC-47D4-AFFF-FF51524AF467}"/>
          </ac:picMkLst>
        </pc:picChg>
        <pc:cxnChg chg="add del mod">
          <ac:chgData name="徐志鹏" userId="a2b1a68a-6da1-43a2-af7f-c1da450546a1" providerId="ADAL" clId="{44BBF031-37FA-420E-BF58-36E8E53140A2}" dt="2022-05-01T05:33:46.183" v="8923" actId="478"/>
          <ac:cxnSpMkLst>
            <pc:docMk/>
            <pc:sldMk cId="1001354923" sldId="322"/>
            <ac:cxnSpMk id="85" creationId="{C70FDA2F-E140-4E9A-8661-683F3039080C}"/>
          </ac:cxnSpMkLst>
        </pc:cxnChg>
        <pc:cxnChg chg="add del mod">
          <ac:chgData name="徐志鹏" userId="a2b1a68a-6da1-43a2-af7f-c1da450546a1" providerId="ADAL" clId="{44BBF031-37FA-420E-BF58-36E8E53140A2}" dt="2022-05-01T05:33:46.183" v="8923" actId="478"/>
          <ac:cxnSpMkLst>
            <pc:docMk/>
            <pc:sldMk cId="1001354923" sldId="322"/>
            <ac:cxnSpMk id="86" creationId="{5A16C1B0-A4D1-41D1-A704-EFC762CDC4D5}"/>
          </ac:cxnSpMkLst>
        </pc:cxnChg>
        <pc:cxnChg chg="add del mod">
          <ac:chgData name="徐志鹏" userId="a2b1a68a-6da1-43a2-af7f-c1da450546a1" providerId="ADAL" clId="{44BBF031-37FA-420E-BF58-36E8E53140A2}" dt="2022-05-01T05:33:46.183" v="8923" actId="478"/>
          <ac:cxnSpMkLst>
            <pc:docMk/>
            <pc:sldMk cId="1001354923" sldId="322"/>
            <ac:cxnSpMk id="87" creationId="{E14316AD-37FE-4661-9D65-BF663254653A}"/>
          </ac:cxnSpMkLst>
        </pc:cxnChg>
        <pc:cxnChg chg="add del mod">
          <ac:chgData name="徐志鹏" userId="a2b1a68a-6da1-43a2-af7f-c1da450546a1" providerId="ADAL" clId="{44BBF031-37FA-420E-BF58-36E8E53140A2}" dt="2022-05-01T05:33:46.183" v="8923" actId="478"/>
          <ac:cxnSpMkLst>
            <pc:docMk/>
            <pc:sldMk cId="1001354923" sldId="322"/>
            <ac:cxnSpMk id="88" creationId="{6170B8B3-57DF-41A5-BC6E-378A43FFE63A}"/>
          </ac:cxnSpMkLst>
        </pc:cxnChg>
        <pc:cxnChg chg="add del mod">
          <ac:chgData name="徐志鹏" userId="a2b1a68a-6da1-43a2-af7f-c1da450546a1" providerId="ADAL" clId="{44BBF031-37FA-420E-BF58-36E8E53140A2}" dt="2022-05-01T05:33:46.183" v="8923" actId="478"/>
          <ac:cxnSpMkLst>
            <pc:docMk/>
            <pc:sldMk cId="1001354923" sldId="322"/>
            <ac:cxnSpMk id="89" creationId="{D88F3056-E701-4093-B995-D2108650717C}"/>
          </ac:cxnSpMkLst>
        </pc:cxnChg>
        <pc:cxnChg chg="add del mod">
          <ac:chgData name="徐志鹏" userId="a2b1a68a-6da1-43a2-af7f-c1da450546a1" providerId="ADAL" clId="{44BBF031-37FA-420E-BF58-36E8E53140A2}" dt="2022-05-01T05:33:46.183" v="8923" actId="478"/>
          <ac:cxnSpMkLst>
            <pc:docMk/>
            <pc:sldMk cId="1001354923" sldId="322"/>
            <ac:cxnSpMk id="90" creationId="{E30A5B9B-EDCA-470C-9A72-289F52967281}"/>
          </ac:cxnSpMkLst>
        </pc:cxnChg>
        <pc:cxnChg chg="add del mod">
          <ac:chgData name="徐志鹏" userId="a2b1a68a-6da1-43a2-af7f-c1da450546a1" providerId="ADAL" clId="{44BBF031-37FA-420E-BF58-36E8E53140A2}" dt="2022-05-01T05:33:46.183" v="8923" actId="478"/>
          <ac:cxnSpMkLst>
            <pc:docMk/>
            <pc:sldMk cId="1001354923" sldId="322"/>
            <ac:cxnSpMk id="91" creationId="{B4FEC4A8-ACF1-494A-9064-2C16225A5FED}"/>
          </ac:cxnSpMkLst>
        </pc:cxnChg>
        <pc:cxnChg chg="add del mod">
          <ac:chgData name="徐志鹏" userId="a2b1a68a-6da1-43a2-af7f-c1da450546a1" providerId="ADAL" clId="{44BBF031-37FA-420E-BF58-36E8E53140A2}" dt="2022-05-01T05:33:46.183" v="8923" actId="478"/>
          <ac:cxnSpMkLst>
            <pc:docMk/>
            <pc:sldMk cId="1001354923" sldId="322"/>
            <ac:cxnSpMk id="92" creationId="{B3F2DD65-FC5B-40F8-9680-3FA1C06E21B4}"/>
          </ac:cxnSpMkLst>
        </pc:cxnChg>
        <pc:cxnChg chg="add del mod">
          <ac:chgData name="徐志鹏" userId="a2b1a68a-6da1-43a2-af7f-c1da450546a1" providerId="ADAL" clId="{44BBF031-37FA-420E-BF58-36E8E53140A2}" dt="2022-05-01T05:33:46.183" v="8923" actId="478"/>
          <ac:cxnSpMkLst>
            <pc:docMk/>
            <pc:sldMk cId="1001354923" sldId="322"/>
            <ac:cxnSpMk id="93" creationId="{8AC2CBC1-67D8-447E-8089-F9669EF6128B}"/>
          </ac:cxnSpMkLst>
        </pc:cxnChg>
        <pc:cxnChg chg="add del mod">
          <ac:chgData name="徐志鹏" userId="a2b1a68a-6da1-43a2-af7f-c1da450546a1" providerId="ADAL" clId="{44BBF031-37FA-420E-BF58-36E8E53140A2}" dt="2022-05-01T05:33:46.183" v="8923" actId="478"/>
          <ac:cxnSpMkLst>
            <pc:docMk/>
            <pc:sldMk cId="1001354923" sldId="322"/>
            <ac:cxnSpMk id="94" creationId="{7A2B6AE7-3D87-4C31-82DD-7982EAF9B78B}"/>
          </ac:cxnSpMkLst>
        </pc:cxnChg>
        <pc:cxnChg chg="add del mod">
          <ac:chgData name="徐志鹏" userId="a2b1a68a-6da1-43a2-af7f-c1da450546a1" providerId="ADAL" clId="{44BBF031-37FA-420E-BF58-36E8E53140A2}" dt="2022-05-01T05:33:46.183" v="8923" actId="478"/>
          <ac:cxnSpMkLst>
            <pc:docMk/>
            <pc:sldMk cId="1001354923" sldId="322"/>
            <ac:cxnSpMk id="95" creationId="{AE511CA5-29FC-4A01-B737-FB357A991832}"/>
          </ac:cxnSpMkLst>
        </pc:cxnChg>
        <pc:cxnChg chg="add del mod">
          <ac:chgData name="徐志鹏" userId="a2b1a68a-6da1-43a2-af7f-c1da450546a1" providerId="ADAL" clId="{44BBF031-37FA-420E-BF58-36E8E53140A2}" dt="2022-05-01T05:33:46.183" v="8923" actId="478"/>
          <ac:cxnSpMkLst>
            <pc:docMk/>
            <pc:sldMk cId="1001354923" sldId="322"/>
            <ac:cxnSpMk id="96" creationId="{E8A442F3-8434-42AB-96EE-D824475D8FE3}"/>
          </ac:cxnSpMkLst>
        </pc:cxnChg>
        <pc:cxnChg chg="add del mod">
          <ac:chgData name="徐志鹏" userId="a2b1a68a-6da1-43a2-af7f-c1da450546a1" providerId="ADAL" clId="{44BBF031-37FA-420E-BF58-36E8E53140A2}" dt="2022-05-01T05:33:46.183" v="8923" actId="478"/>
          <ac:cxnSpMkLst>
            <pc:docMk/>
            <pc:sldMk cId="1001354923" sldId="322"/>
            <ac:cxnSpMk id="97" creationId="{EDCE96F0-5AA6-441A-9026-BB9B925C2B26}"/>
          </ac:cxnSpMkLst>
        </pc:cxnChg>
        <pc:cxnChg chg="add del mod">
          <ac:chgData name="徐志鹏" userId="a2b1a68a-6da1-43a2-af7f-c1da450546a1" providerId="ADAL" clId="{44BBF031-37FA-420E-BF58-36E8E53140A2}" dt="2022-05-01T05:33:46.183" v="8923" actId="478"/>
          <ac:cxnSpMkLst>
            <pc:docMk/>
            <pc:sldMk cId="1001354923" sldId="322"/>
            <ac:cxnSpMk id="98" creationId="{D28A8960-D423-4EAB-B9B0-E428F632ECF3}"/>
          </ac:cxnSpMkLst>
        </pc:cxnChg>
        <pc:cxnChg chg="add del mod">
          <ac:chgData name="徐志鹏" userId="a2b1a68a-6da1-43a2-af7f-c1da450546a1" providerId="ADAL" clId="{44BBF031-37FA-420E-BF58-36E8E53140A2}" dt="2022-05-01T05:33:46.183" v="8923" actId="478"/>
          <ac:cxnSpMkLst>
            <pc:docMk/>
            <pc:sldMk cId="1001354923" sldId="322"/>
            <ac:cxnSpMk id="99" creationId="{BC0A75E7-E522-4DB2-9A8D-87A8E699424B}"/>
          </ac:cxnSpMkLst>
        </pc:cxnChg>
        <pc:cxnChg chg="add del mod">
          <ac:chgData name="徐志鹏" userId="a2b1a68a-6da1-43a2-af7f-c1da450546a1" providerId="ADAL" clId="{44BBF031-37FA-420E-BF58-36E8E53140A2}" dt="2022-05-01T05:33:46.183" v="8923" actId="478"/>
          <ac:cxnSpMkLst>
            <pc:docMk/>
            <pc:sldMk cId="1001354923" sldId="322"/>
            <ac:cxnSpMk id="100" creationId="{369DA7FA-A0AB-41BB-8584-1BA1CEF74490}"/>
          </ac:cxnSpMkLst>
        </pc:cxnChg>
        <pc:cxnChg chg="add del mod">
          <ac:chgData name="徐志鹏" userId="a2b1a68a-6da1-43a2-af7f-c1da450546a1" providerId="ADAL" clId="{44BBF031-37FA-420E-BF58-36E8E53140A2}" dt="2022-05-01T05:30:24.037" v="8870" actId="478"/>
          <ac:cxnSpMkLst>
            <pc:docMk/>
            <pc:sldMk cId="1001354923" sldId="322"/>
            <ac:cxnSpMk id="101" creationId="{DC529979-78D2-4A40-ABA1-1D17FC7BDCCD}"/>
          </ac:cxnSpMkLst>
        </pc:cxnChg>
        <pc:cxnChg chg="add del mod">
          <ac:chgData name="徐志鹏" userId="a2b1a68a-6da1-43a2-af7f-c1da450546a1" providerId="ADAL" clId="{44BBF031-37FA-420E-BF58-36E8E53140A2}" dt="2022-05-01T05:30:23.121" v="8869" actId="478"/>
          <ac:cxnSpMkLst>
            <pc:docMk/>
            <pc:sldMk cId="1001354923" sldId="322"/>
            <ac:cxnSpMk id="102" creationId="{04282EA3-7CAD-4EB4-8BF6-AC311932C18D}"/>
          </ac:cxnSpMkLst>
        </pc:cxnChg>
        <pc:cxnChg chg="add del mod">
          <ac:chgData name="徐志鹏" userId="a2b1a68a-6da1-43a2-af7f-c1da450546a1" providerId="ADAL" clId="{44BBF031-37FA-420E-BF58-36E8E53140A2}" dt="2022-05-01T05:33:46.183" v="8923" actId="478"/>
          <ac:cxnSpMkLst>
            <pc:docMk/>
            <pc:sldMk cId="1001354923" sldId="322"/>
            <ac:cxnSpMk id="105" creationId="{5272DE44-BED6-4346-BEE8-7D6C4DFB9191}"/>
          </ac:cxnSpMkLst>
        </pc:cxnChg>
      </pc:sldChg>
      <pc:sldChg chg="addSp delSp modSp mod modNotesTx">
        <pc:chgData name="徐志鹏" userId="a2b1a68a-6da1-43a2-af7f-c1da450546a1" providerId="ADAL" clId="{44BBF031-37FA-420E-BF58-36E8E53140A2}" dt="2022-05-02T08:49:38.345" v="18599"/>
        <pc:sldMkLst>
          <pc:docMk/>
          <pc:sldMk cId="30616782" sldId="323"/>
        </pc:sldMkLst>
        <pc:spChg chg="add mod">
          <ac:chgData name="徐志鹏" userId="a2b1a68a-6da1-43a2-af7f-c1da450546a1" providerId="ADAL" clId="{44BBF031-37FA-420E-BF58-36E8E53140A2}" dt="2022-05-02T07:42:51.213" v="17829"/>
          <ac:spMkLst>
            <pc:docMk/>
            <pc:sldMk cId="30616782" sldId="323"/>
            <ac:spMk id="6" creationId="{5E14C760-C176-4B0A-9268-4448077E7161}"/>
          </ac:spMkLst>
        </pc:spChg>
        <pc:spChg chg="mod">
          <ac:chgData name="徐志鹏" userId="a2b1a68a-6da1-43a2-af7f-c1da450546a1" providerId="ADAL" clId="{44BBF031-37FA-420E-BF58-36E8E53140A2}" dt="2022-05-02T04:23:27.249" v="13591"/>
          <ac:spMkLst>
            <pc:docMk/>
            <pc:sldMk cId="30616782" sldId="323"/>
            <ac:spMk id="9" creationId="{7E117B68-3B1D-481C-A2B3-B35D972DC919}"/>
          </ac:spMkLst>
        </pc:spChg>
        <pc:spChg chg="add mod">
          <ac:chgData name="徐志鹏" userId="a2b1a68a-6da1-43a2-af7f-c1da450546a1" providerId="ADAL" clId="{44BBF031-37FA-420E-BF58-36E8E53140A2}" dt="2022-05-02T06:21:06.622" v="16006" actId="1076"/>
          <ac:spMkLst>
            <pc:docMk/>
            <pc:sldMk cId="30616782" sldId="323"/>
            <ac:spMk id="10" creationId="{E00A3FE0-AD88-4756-90BC-C4AB75F9D9C9}"/>
          </ac:spMkLst>
        </pc:spChg>
        <pc:spChg chg="del mod">
          <ac:chgData name="徐志鹏" userId="a2b1a68a-6da1-43a2-af7f-c1da450546a1" providerId="ADAL" clId="{44BBF031-37FA-420E-BF58-36E8E53140A2}" dt="2022-05-02T04:23:29.059" v="13592" actId="478"/>
          <ac:spMkLst>
            <pc:docMk/>
            <pc:sldMk cId="30616782" sldId="323"/>
            <ac:spMk id="11" creationId="{316E66A7-343F-4804-A08B-BB473BED9340}"/>
          </ac:spMkLst>
        </pc:spChg>
        <pc:spChg chg="add del">
          <ac:chgData name="徐志鹏" userId="a2b1a68a-6da1-43a2-af7f-c1da450546a1" providerId="ADAL" clId="{44BBF031-37FA-420E-BF58-36E8E53140A2}" dt="2022-05-02T05:06:36.877" v="14267" actId="22"/>
          <ac:spMkLst>
            <pc:docMk/>
            <pc:sldMk cId="30616782" sldId="323"/>
            <ac:spMk id="12" creationId="{F87562C6-15C5-4065-81FF-2C9BBF8C4E7A}"/>
          </ac:spMkLst>
        </pc:spChg>
        <pc:spChg chg="add mod">
          <ac:chgData name="徐志鹏" userId="a2b1a68a-6da1-43a2-af7f-c1da450546a1" providerId="ADAL" clId="{44BBF031-37FA-420E-BF58-36E8E53140A2}" dt="2022-05-02T06:21:12.434" v="16007" actId="20577"/>
          <ac:spMkLst>
            <pc:docMk/>
            <pc:sldMk cId="30616782" sldId="323"/>
            <ac:spMk id="13" creationId="{CF91768C-3A4A-430B-B7A2-69B09DD3EF0D}"/>
          </ac:spMkLst>
        </pc:spChg>
        <pc:graphicFrameChg chg="add mod modGraphic">
          <ac:chgData name="徐志鹏" userId="a2b1a68a-6da1-43a2-af7f-c1da450546a1" providerId="ADAL" clId="{44BBF031-37FA-420E-BF58-36E8E53140A2}" dt="2022-05-02T06:20:54.663" v="16003" actId="1076"/>
          <ac:graphicFrameMkLst>
            <pc:docMk/>
            <pc:sldMk cId="30616782" sldId="323"/>
            <ac:graphicFrameMk id="3" creationId="{936846CB-516C-417A-A89C-88DE8450C161}"/>
          </ac:graphicFrameMkLst>
        </pc:graphicFrameChg>
        <pc:graphicFrameChg chg="add mod modGraphic">
          <ac:chgData name="徐志鹏" userId="a2b1a68a-6da1-43a2-af7f-c1da450546a1" providerId="ADAL" clId="{44BBF031-37FA-420E-BF58-36E8E53140A2}" dt="2022-05-02T08:49:38.345" v="18599"/>
          <ac:graphicFrameMkLst>
            <pc:docMk/>
            <pc:sldMk cId="30616782" sldId="323"/>
            <ac:graphicFrameMk id="4" creationId="{F38BAC82-3430-4609-966F-A044C4591C82}"/>
          </ac:graphicFrameMkLst>
        </pc:graphicFrameChg>
      </pc:sldChg>
      <pc:sldChg chg="addSp delSp modSp mod modNotesTx">
        <pc:chgData name="徐志鹏" userId="a2b1a68a-6da1-43a2-af7f-c1da450546a1" providerId="ADAL" clId="{44BBF031-37FA-420E-BF58-36E8E53140A2}" dt="2022-05-02T08:41:14.991" v="18568" actId="20577"/>
        <pc:sldMkLst>
          <pc:docMk/>
          <pc:sldMk cId="2846699923" sldId="324"/>
        </pc:sldMkLst>
        <pc:spChg chg="add del mod ord">
          <ac:chgData name="徐志鹏" userId="a2b1a68a-6da1-43a2-af7f-c1da450546a1" providerId="ADAL" clId="{44BBF031-37FA-420E-BF58-36E8E53140A2}" dt="2022-05-02T05:13:05.300" v="14589" actId="1076"/>
          <ac:spMkLst>
            <pc:docMk/>
            <pc:sldMk cId="2846699923" sldId="324"/>
            <ac:spMk id="7" creationId="{DF41B889-54BD-41A2-AC4E-477FA19312B3}"/>
          </ac:spMkLst>
        </pc:spChg>
        <pc:spChg chg="mod">
          <ac:chgData name="徐志鹏" userId="a2b1a68a-6da1-43a2-af7f-c1da450546a1" providerId="ADAL" clId="{44BBF031-37FA-420E-BF58-36E8E53140A2}" dt="2022-05-02T07:44:58.782" v="17840"/>
          <ac:spMkLst>
            <pc:docMk/>
            <pc:sldMk cId="2846699923" sldId="324"/>
            <ac:spMk id="9" creationId="{7E117B68-3B1D-481C-A2B3-B35D972DC919}"/>
          </ac:spMkLst>
        </pc:spChg>
        <pc:spChg chg="add del mod">
          <ac:chgData name="徐志鹏" userId="a2b1a68a-6da1-43a2-af7f-c1da450546a1" providerId="ADAL" clId="{44BBF031-37FA-420E-BF58-36E8E53140A2}" dt="2022-05-02T04:39:51.180" v="14039"/>
          <ac:spMkLst>
            <pc:docMk/>
            <pc:sldMk cId="2846699923" sldId="324"/>
            <ac:spMk id="10" creationId="{92F33F4A-3A5A-4F3F-BF31-BFEC64B77E81}"/>
          </ac:spMkLst>
        </pc:spChg>
        <pc:spChg chg="mod">
          <ac:chgData name="徐志鹏" userId="a2b1a68a-6da1-43a2-af7f-c1da450546a1" providerId="ADAL" clId="{44BBF031-37FA-420E-BF58-36E8E53140A2}" dt="2022-05-02T04:40:54.067" v="14084" actId="21"/>
          <ac:spMkLst>
            <pc:docMk/>
            <pc:sldMk cId="2846699923" sldId="324"/>
            <ac:spMk id="11" creationId="{316E66A7-343F-4804-A08B-BB473BED9340}"/>
          </ac:spMkLst>
        </pc:spChg>
        <pc:spChg chg="del">
          <ac:chgData name="徐志鹏" userId="a2b1a68a-6da1-43a2-af7f-c1da450546a1" providerId="ADAL" clId="{44BBF031-37FA-420E-BF58-36E8E53140A2}" dt="2022-05-02T04:27:47.093" v="13763" actId="478"/>
          <ac:spMkLst>
            <pc:docMk/>
            <pc:sldMk cId="2846699923" sldId="324"/>
            <ac:spMk id="13" creationId="{CE1D20DD-D883-4619-9DDF-F9A6AA442C14}"/>
          </ac:spMkLst>
        </pc:spChg>
        <pc:spChg chg="add mod">
          <ac:chgData name="徐志鹏" userId="a2b1a68a-6da1-43a2-af7f-c1da450546a1" providerId="ADAL" clId="{44BBF031-37FA-420E-BF58-36E8E53140A2}" dt="2022-05-02T04:41:17.821" v="14100"/>
          <ac:spMkLst>
            <pc:docMk/>
            <pc:sldMk cId="2846699923" sldId="324"/>
            <ac:spMk id="14" creationId="{61B83D06-E76F-4B7D-B4B4-C125EAC64A38}"/>
          </ac:spMkLst>
        </pc:spChg>
        <pc:spChg chg="add del mod">
          <ac:chgData name="徐志鹏" userId="a2b1a68a-6da1-43a2-af7f-c1da450546a1" providerId="ADAL" clId="{44BBF031-37FA-420E-BF58-36E8E53140A2}" dt="2022-05-02T05:11:10.536" v="14543" actId="478"/>
          <ac:spMkLst>
            <pc:docMk/>
            <pc:sldMk cId="2846699923" sldId="324"/>
            <ac:spMk id="15" creationId="{8DF62345-7F58-4D43-8422-0B3DA64BB6BA}"/>
          </ac:spMkLst>
        </pc:spChg>
        <pc:graphicFrameChg chg="add del mod">
          <ac:chgData name="徐志鹏" userId="a2b1a68a-6da1-43a2-af7f-c1da450546a1" providerId="ADAL" clId="{44BBF031-37FA-420E-BF58-36E8E53140A2}" dt="2022-05-02T05:09:42.387" v="14461"/>
          <ac:graphicFrameMkLst>
            <pc:docMk/>
            <pc:sldMk cId="2846699923" sldId="324"/>
            <ac:graphicFrameMk id="16" creationId="{DC55454E-3680-4E9D-8D69-1D01314A60C1}"/>
          </ac:graphicFrameMkLst>
        </pc:graphicFrameChg>
        <pc:graphicFrameChg chg="add mod modGraphic">
          <ac:chgData name="徐志鹏" userId="a2b1a68a-6da1-43a2-af7f-c1da450546a1" providerId="ADAL" clId="{44BBF031-37FA-420E-BF58-36E8E53140A2}" dt="2022-05-02T05:13:34.950" v="14596" actId="20577"/>
          <ac:graphicFrameMkLst>
            <pc:docMk/>
            <pc:sldMk cId="2846699923" sldId="324"/>
            <ac:graphicFrameMk id="17" creationId="{0C93BB40-4754-46D4-B19E-7B3C7B9AD4C3}"/>
          </ac:graphicFrameMkLst>
        </pc:graphicFrameChg>
        <pc:picChg chg="add mod modCrop">
          <ac:chgData name="徐志鹏" userId="a2b1a68a-6da1-43a2-af7f-c1da450546a1" providerId="ADAL" clId="{44BBF031-37FA-420E-BF58-36E8E53140A2}" dt="2022-05-02T05:57:34.322" v="15416" actId="1036"/>
          <ac:picMkLst>
            <pc:docMk/>
            <pc:sldMk cId="2846699923" sldId="324"/>
            <ac:picMk id="4" creationId="{A1E136E2-EA9A-4589-B7A0-E5FD613B66F9}"/>
          </ac:picMkLst>
        </pc:picChg>
        <pc:picChg chg="del">
          <ac:chgData name="徐志鹏" userId="a2b1a68a-6da1-43a2-af7f-c1da450546a1" providerId="ADAL" clId="{44BBF031-37FA-420E-BF58-36E8E53140A2}" dt="2022-05-02T04:27:47.093" v="13763" actId="478"/>
          <ac:picMkLst>
            <pc:docMk/>
            <pc:sldMk cId="2846699923" sldId="324"/>
            <ac:picMk id="12" creationId="{84876F9E-4166-4FC7-AB8F-DAE66F993B98}"/>
          </ac:picMkLst>
        </pc:picChg>
      </pc:sldChg>
      <pc:sldChg chg="addSp delSp modSp mod modNotesTx">
        <pc:chgData name="徐志鹏" userId="a2b1a68a-6da1-43a2-af7f-c1da450546a1" providerId="ADAL" clId="{44BBF031-37FA-420E-BF58-36E8E53140A2}" dt="2022-05-02T08:16:19.230" v="18442" actId="20577"/>
        <pc:sldMkLst>
          <pc:docMk/>
          <pc:sldMk cId="1863203090" sldId="325"/>
        </pc:sldMkLst>
        <pc:spChg chg="del">
          <ac:chgData name="徐志鹏" userId="a2b1a68a-6da1-43a2-af7f-c1da450546a1" providerId="ADAL" clId="{44BBF031-37FA-420E-BF58-36E8E53140A2}" dt="2022-04-30T07:38:37.976" v="395" actId="478"/>
          <ac:spMkLst>
            <pc:docMk/>
            <pc:sldMk cId="1863203090" sldId="325"/>
            <ac:spMk id="3" creationId="{4B93DCFA-4B0D-4411-9BE4-37C6A9D7167C}"/>
          </ac:spMkLst>
        </pc:spChg>
        <pc:spChg chg="add mod topLvl">
          <ac:chgData name="徐志鹏" userId="a2b1a68a-6da1-43a2-af7f-c1da450546a1" providerId="ADAL" clId="{44BBF031-37FA-420E-BF58-36E8E53140A2}" dt="2022-04-30T12:19:16.813" v="7988" actId="165"/>
          <ac:spMkLst>
            <pc:docMk/>
            <pc:sldMk cId="1863203090" sldId="325"/>
            <ac:spMk id="4" creationId="{B5990CB5-EB22-408B-BAEA-3BE738B48659}"/>
          </ac:spMkLst>
        </pc:spChg>
        <pc:spChg chg="add mod ord topLvl">
          <ac:chgData name="徐志鹏" userId="a2b1a68a-6da1-43a2-af7f-c1da450546a1" providerId="ADAL" clId="{44BBF031-37FA-420E-BF58-36E8E53140A2}" dt="2022-04-30T12:19:31.794" v="7989" actId="166"/>
          <ac:spMkLst>
            <pc:docMk/>
            <pc:sldMk cId="1863203090" sldId="325"/>
            <ac:spMk id="5" creationId="{56247FDE-1E91-46F1-8673-B240472B3F1D}"/>
          </ac:spMkLst>
        </pc:spChg>
        <pc:spChg chg="add del mod">
          <ac:chgData name="徐志鹏" userId="a2b1a68a-6da1-43a2-af7f-c1da450546a1" providerId="ADAL" clId="{44BBF031-37FA-420E-BF58-36E8E53140A2}" dt="2022-04-30T08:53:44.610" v="2002" actId="478"/>
          <ac:spMkLst>
            <pc:docMk/>
            <pc:sldMk cId="1863203090" sldId="325"/>
            <ac:spMk id="8" creationId="{4719A945-5DA8-4842-824C-43EDA64AA903}"/>
          </ac:spMkLst>
        </pc:spChg>
        <pc:spChg chg="mod">
          <ac:chgData name="徐志鹏" userId="a2b1a68a-6da1-43a2-af7f-c1da450546a1" providerId="ADAL" clId="{44BBF031-37FA-420E-BF58-36E8E53140A2}" dt="2022-04-30T08:53:42.987" v="2001"/>
          <ac:spMkLst>
            <pc:docMk/>
            <pc:sldMk cId="1863203090" sldId="325"/>
            <ac:spMk id="9" creationId="{7E117B68-3B1D-481C-A2B3-B35D972DC919}"/>
          </ac:spMkLst>
        </pc:spChg>
        <pc:spChg chg="del">
          <ac:chgData name="徐志鹏" userId="a2b1a68a-6da1-43a2-af7f-c1da450546a1" providerId="ADAL" clId="{44BBF031-37FA-420E-BF58-36E8E53140A2}" dt="2022-04-30T07:38:39.218" v="396" actId="478"/>
          <ac:spMkLst>
            <pc:docMk/>
            <pc:sldMk cId="1863203090" sldId="325"/>
            <ac:spMk id="11" creationId="{AB10D3C6-BA0D-45EC-9F44-5C784085DD3A}"/>
          </ac:spMkLst>
        </pc:spChg>
        <pc:spChg chg="del">
          <ac:chgData name="徐志鹏" userId="a2b1a68a-6da1-43a2-af7f-c1da450546a1" providerId="ADAL" clId="{44BBF031-37FA-420E-BF58-36E8E53140A2}" dt="2022-04-30T07:38:36.491" v="394" actId="478"/>
          <ac:spMkLst>
            <pc:docMk/>
            <pc:sldMk cId="1863203090" sldId="325"/>
            <ac:spMk id="15" creationId="{88EB8AC3-F3C1-413B-933C-49EAC624207E}"/>
          </ac:spMkLst>
        </pc:spChg>
        <pc:spChg chg="add mod ord topLvl">
          <ac:chgData name="徐志鹏" userId="a2b1a68a-6da1-43a2-af7f-c1da450546a1" providerId="ADAL" clId="{44BBF031-37FA-420E-BF58-36E8E53140A2}" dt="2022-04-30T12:19:31.794" v="7989" actId="166"/>
          <ac:spMkLst>
            <pc:docMk/>
            <pc:sldMk cId="1863203090" sldId="325"/>
            <ac:spMk id="38" creationId="{EEE2E5B7-CCE6-4D1E-B254-141A829D3E5F}"/>
          </ac:spMkLst>
        </pc:spChg>
        <pc:spChg chg="add mod ord topLvl">
          <ac:chgData name="徐志鹏" userId="a2b1a68a-6da1-43a2-af7f-c1da450546a1" providerId="ADAL" clId="{44BBF031-37FA-420E-BF58-36E8E53140A2}" dt="2022-04-30T12:19:31.794" v="7989" actId="166"/>
          <ac:spMkLst>
            <pc:docMk/>
            <pc:sldMk cId="1863203090" sldId="325"/>
            <ac:spMk id="39" creationId="{E178630D-F58D-4C04-B5EA-D890BB5CF34F}"/>
          </ac:spMkLst>
        </pc:spChg>
        <pc:spChg chg="add mod ord topLvl">
          <ac:chgData name="徐志鹏" userId="a2b1a68a-6da1-43a2-af7f-c1da450546a1" providerId="ADAL" clId="{44BBF031-37FA-420E-BF58-36E8E53140A2}" dt="2022-04-30T12:19:31.794" v="7989" actId="166"/>
          <ac:spMkLst>
            <pc:docMk/>
            <pc:sldMk cId="1863203090" sldId="325"/>
            <ac:spMk id="40" creationId="{73ACEF4B-4CBF-459F-9B35-D562CDBC6A72}"/>
          </ac:spMkLst>
        </pc:spChg>
        <pc:spChg chg="add mod ord topLvl">
          <ac:chgData name="徐志鹏" userId="a2b1a68a-6da1-43a2-af7f-c1da450546a1" providerId="ADAL" clId="{44BBF031-37FA-420E-BF58-36E8E53140A2}" dt="2022-04-30T12:19:31.794" v="7989" actId="166"/>
          <ac:spMkLst>
            <pc:docMk/>
            <pc:sldMk cId="1863203090" sldId="325"/>
            <ac:spMk id="41" creationId="{6608EA84-0C94-4644-83EE-F4EFB9F641AD}"/>
          </ac:spMkLst>
        </pc:spChg>
        <pc:spChg chg="add mod ord topLvl">
          <ac:chgData name="徐志鹏" userId="a2b1a68a-6da1-43a2-af7f-c1da450546a1" providerId="ADAL" clId="{44BBF031-37FA-420E-BF58-36E8E53140A2}" dt="2022-04-30T12:19:31.794" v="7989" actId="166"/>
          <ac:spMkLst>
            <pc:docMk/>
            <pc:sldMk cId="1863203090" sldId="325"/>
            <ac:spMk id="42" creationId="{FBD36C16-985B-4C45-A039-A348A2F42D24}"/>
          </ac:spMkLst>
        </pc:spChg>
        <pc:spChg chg="add mod ord topLvl">
          <ac:chgData name="徐志鹏" userId="a2b1a68a-6da1-43a2-af7f-c1da450546a1" providerId="ADAL" clId="{44BBF031-37FA-420E-BF58-36E8E53140A2}" dt="2022-04-30T12:19:31.794" v="7989" actId="166"/>
          <ac:spMkLst>
            <pc:docMk/>
            <pc:sldMk cId="1863203090" sldId="325"/>
            <ac:spMk id="43" creationId="{79722F59-A1C7-4442-8A0D-ABF79B5F64CD}"/>
          </ac:spMkLst>
        </pc:spChg>
        <pc:spChg chg="add mod ord topLvl">
          <ac:chgData name="徐志鹏" userId="a2b1a68a-6da1-43a2-af7f-c1da450546a1" providerId="ADAL" clId="{44BBF031-37FA-420E-BF58-36E8E53140A2}" dt="2022-04-30T12:19:31.794" v="7989" actId="166"/>
          <ac:spMkLst>
            <pc:docMk/>
            <pc:sldMk cId="1863203090" sldId="325"/>
            <ac:spMk id="44" creationId="{3742B88B-D0EC-45EE-83D7-F1C075211DCA}"/>
          </ac:spMkLst>
        </pc:spChg>
        <pc:spChg chg="add mod ord topLvl">
          <ac:chgData name="徐志鹏" userId="a2b1a68a-6da1-43a2-af7f-c1da450546a1" providerId="ADAL" clId="{44BBF031-37FA-420E-BF58-36E8E53140A2}" dt="2022-04-30T12:19:31.794" v="7989" actId="166"/>
          <ac:spMkLst>
            <pc:docMk/>
            <pc:sldMk cId="1863203090" sldId="325"/>
            <ac:spMk id="45" creationId="{97ABEC65-B7A0-4D54-9032-CB86E3FBF934}"/>
          </ac:spMkLst>
        </pc:spChg>
        <pc:spChg chg="add mod ord topLvl">
          <ac:chgData name="徐志鹏" userId="a2b1a68a-6da1-43a2-af7f-c1da450546a1" providerId="ADAL" clId="{44BBF031-37FA-420E-BF58-36E8E53140A2}" dt="2022-04-30T12:19:31.794" v="7989" actId="166"/>
          <ac:spMkLst>
            <pc:docMk/>
            <pc:sldMk cId="1863203090" sldId="325"/>
            <ac:spMk id="46" creationId="{1DB79769-9275-46CF-879D-03C2ABA2E1FE}"/>
          </ac:spMkLst>
        </pc:spChg>
        <pc:spChg chg="add mod ord topLvl">
          <ac:chgData name="徐志鹏" userId="a2b1a68a-6da1-43a2-af7f-c1da450546a1" providerId="ADAL" clId="{44BBF031-37FA-420E-BF58-36E8E53140A2}" dt="2022-05-02T06:34:38.957" v="16155" actId="208"/>
          <ac:spMkLst>
            <pc:docMk/>
            <pc:sldMk cId="1863203090" sldId="325"/>
            <ac:spMk id="47" creationId="{263918B8-859A-482F-B0BB-688D8BBBC74E}"/>
          </ac:spMkLst>
        </pc:spChg>
        <pc:spChg chg="add mod ord topLvl">
          <ac:chgData name="徐志鹏" userId="a2b1a68a-6da1-43a2-af7f-c1da450546a1" providerId="ADAL" clId="{44BBF031-37FA-420E-BF58-36E8E53140A2}" dt="2022-05-02T06:34:38.957" v="16155" actId="208"/>
          <ac:spMkLst>
            <pc:docMk/>
            <pc:sldMk cId="1863203090" sldId="325"/>
            <ac:spMk id="48" creationId="{76D6ED77-70BE-4573-BFA9-31DBEE01B664}"/>
          </ac:spMkLst>
        </pc:spChg>
        <pc:spChg chg="add mod ord topLvl">
          <ac:chgData name="徐志鹏" userId="a2b1a68a-6da1-43a2-af7f-c1da450546a1" providerId="ADAL" clId="{44BBF031-37FA-420E-BF58-36E8E53140A2}" dt="2022-05-02T06:34:38.957" v="16155" actId="208"/>
          <ac:spMkLst>
            <pc:docMk/>
            <pc:sldMk cId="1863203090" sldId="325"/>
            <ac:spMk id="49" creationId="{1BCB7207-BE44-4C8C-B2D5-25D21F845730}"/>
          </ac:spMkLst>
        </pc:spChg>
        <pc:spChg chg="add mod ord topLvl">
          <ac:chgData name="徐志鹏" userId="a2b1a68a-6da1-43a2-af7f-c1da450546a1" providerId="ADAL" clId="{44BBF031-37FA-420E-BF58-36E8E53140A2}" dt="2022-04-30T12:19:31.794" v="7989" actId="166"/>
          <ac:spMkLst>
            <pc:docMk/>
            <pc:sldMk cId="1863203090" sldId="325"/>
            <ac:spMk id="50" creationId="{8B46247F-E1E2-4357-8E5C-61AB058FB303}"/>
          </ac:spMkLst>
        </pc:spChg>
        <pc:spChg chg="add mod ord topLvl">
          <ac:chgData name="徐志鹏" userId="a2b1a68a-6da1-43a2-af7f-c1da450546a1" providerId="ADAL" clId="{44BBF031-37FA-420E-BF58-36E8E53140A2}" dt="2022-04-30T12:19:31.794" v="7989" actId="166"/>
          <ac:spMkLst>
            <pc:docMk/>
            <pc:sldMk cId="1863203090" sldId="325"/>
            <ac:spMk id="51" creationId="{8EE7B0E5-83E3-4E8B-9E21-63835DCFA0DE}"/>
          </ac:spMkLst>
        </pc:spChg>
        <pc:spChg chg="add mod ord topLvl">
          <ac:chgData name="徐志鹏" userId="a2b1a68a-6da1-43a2-af7f-c1da450546a1" providerId="ADAL" clId="{44BBF031-37FA-420E-BF58-36E8E53140A2}" dt="2022-04-30T12:19:31.794" v="7989" actId="166"/>
          <ac:spMkLst>
            <pc:docMk/>
            <pc:sldMk cId="1863203090" sldId="325"/>
            <ac:spMk id="52" creationId="{7DDDBAAE-FD1D-4E87-B540-07FC0E179D8E}"/>
          </ac:spMkLst>
        </pc:spChg>
        <pc:spChg chg="add mod ord topLvl">
          <ac:chgData name="徐志鹏" userId="a2b1a68a-6da1-43a2-af7f-c1da450546a1" providerId="ADAL" clId="{44BBF031-37FA-420E-BF58-36E8E53140A2}" dt="2022-04-30T12:19:31.794" v="7989" actId="166"/>
          <ac:spMkLst>
            <pc:docMk/>
            <pc:sldMk cId="1863203090" sldId="325"/>
            <ac:spMk id="53" creationId="{D02A18F8-7F4E-445C-9CC7-FD76B90DA122}"/>
          </ac:spMkLst>
        </pc:spChg>
        <pc:spChg chg="add mod ord topLvl">
          <ac:chgData name="徐志鹏" userId="a2b1a68a-6da1-43a2-af7f-c1da450546a1" providerId="ADAL" clId="{44BBF031-37FA-420E-BF58-36E8E53140A2}" dt="2022-04-30T12:19:31.794" v="7989" actId="166"/>
          <ac:spMkLst>
            <pc:docMk/>
            <pc:sldMk cId="1863203090" sldId="325"/>
            <ac:spMk id="54" creationId="{C1D09F0D-5F12-45BB-B12D-FE5B90BD2F48}"/>
          </ac:spMkLst>
        </pc:spChg>
        <pc:spChg chg="add mod">
          <ac:chgData name="徐志鹏" userId="a2b1a68a-6da1-43a2-af7f-c1da450546a1" providerId="ADAL" clId="{44BBF031-37FA-420E-BF58-36E8E53140A2}" dt="2022-05-01T06:10:47.104" v="9523" actId="1076"/>
          <ac:spMkLst>
            <pc:docMk/>
            <pc:sldMk cId="1863203090" sldId="325"/>
            <ac:spMk id="109" creationId="{D66B0E8A-9DC4-4193-8DF8-2C7FAE8415C5}"/>
          </ac:spMkLst>
        </pc:spChg>
        <pc:spChg chg="add mod">
          <ac:chgData name="徐志鹏" userId="a2b1a68a-6da1-43a2-af7f-c1da450546a1" providerId="ADAL" clId="{44BBF031-37FA-420E-BF58-36E8E53140A2}" dt="2022-05-01T06:10:52.028" v="9524" actId="1076"/>
          <ac:spMkLst>
            <pc:docMk/>
            <pc:sldMk cId="1863203090" sldId="325"/>
            <ac:spMk id="110" creationId="{6FB61001-3116-402A-A4D0-D7F5363D2819}"/>
          </ac:spMkLst>
        </pc:spChg>
        <pc:spChg chg="add del mod">
          <ac:chgData name="徐志鹏" userId="a2b1a68a-6da1-43a2-af7f-c1da450546a1" providerId="ADAL" clId="{44BBF031-37FA-420E-BF58-36E8E53140A2}" dt="2022-05-01T06:12:31.598" v="9582" actId="22"/>
          <ac:spMkLst>
            <pc:docMk/>
            <pc:sldMk cId="1863203090" sldId="325"/>
            <ac:spMk id="134" creationId="{FD438731-E362-4949-9361-A707EA5448E6}"/>
          </ac:spMkLst>
        </pc:spChg>
        <pc:spChg chg="add mod">
          <ac:chgData name="徐志鹏" userId="a2b1a68a-6da1-43a2-af7f-c1da450546a1" providerId="ADAL" clId="{44BBF031-37FA-420E-BF58-36E8E53140A2}" dt="2022-05-01T06:12:50.527" v="9586" actId="1076"/>
          <ac:spMkLst>
            <pc:docMk/>
            <pc:sldMk cId="1863203090" sldId="325"/>
            <ac:spMk id="136" creationId="{D49BB0AE-0761-46EC-9BD5-14FAD2271034}"/>
          </ac:spMkLst>
        </pc:spChg>
        <pc:spChg chg="add mod">
          <ac:chgData name="徐志鹏" userId="a2b1a68a-6da1-43a2-af7f-c1da450546a1" providerId="ADAL" clId="{44BBF031-37FA-420E-BF58-36E8E53140A2}" dt="2022-05-01T07:52:22.728" v="12634" actId="1076"/>
          <ac:spMkLst>
            <pc:docMk/>
            <pc:sldMk cId="1863203090" sldId="325"/>
            <ac:spMk id="142" creationId="{366AA663-E82A-4E33-9B72-CF8CF6CD9A53}"/>
          </ac:spMkLst>
        </pc:spChg>
        <pc:spChg chg="add mod">
          <ac:chgData name="徐志鹏" userId="a2b1a68a-6da1-43a2-af7f-c1da450546a1" providerId="ADAL" clId="{44BBF031-37FA-420E-BF58-36E8E53140A2}" dt="2022-05-01T07:24:19.198" v="11515" actId="207"/>
          <ac:spMkLst>
            <pc:docMk/>
            <pc:sldMk cId="1863203090" sldId="325"/>
            <ac:spMk id="143" creationId="{EE937C69-9F70-4669-A75A-2E7403A9A64F}"/>
          </ac:spMkLst>
        </pc:spChg>
        <pc:spChg chg="add mod ord topLvl">
          <ac:chgData name="徐志鹏" userId="a2b1a68a-6da1-43a2-af7f-c1da450546a1" providerId="ADAL" clId="{44BBF031-37FA-420E-BF58-36E8E53140A2}" dt="2022-04-30T12:19:16.813" v="7988" actId="165"/>
          <ac:spMkLst>
            <pc:docMk/>
            <pc:sldMk cId="1863203090" sldId="325"/>
            <ac:spMk id="144" creationId="{D4EDA14B-C655-430E-876D-A7E5739F6B0C}"/>
          </ac:spMkLst>
        </pc:spChg>
        <pc:spChg chg="add mod topLvl">
          <ac:chgData name="徐志鹏" userId="a2b1a68a-6da1-43a2-af7f-c1da450546a1" providerId="ADAL" clId="{44BBF031-37FA-420E-BF58-36E8E53140A2}" dt="2022-04-30T12:19:16.813" v="7988" actId="165"/>
          <ac:spMkLst>
            <pc:docMk/>
            <pc:sldMk cId="1863203090" sldId="325"/>
            <ac:spMk id="145" creationId="{359A78D0-1EA9-481A-ADEB-F13C326F0469}"/>
          </ac:spMkLst>
        </pc:spChg>
        <pc:spChg chg="add mod topLvl">
          <ac:chgData name="徐志鹏" userId="a2b1a68a-6da1-43a2-af7f-c1da450546a1" providerId="ADAL" clId="{44BBF031-37FA-420E-BF58-36E8E53140A2}" dt="2022-04-30T12:19:16.813" v="7988" actId="165"/>
          <ac:spMkLst>
            <pc:docMk/>
            <pc:sldMk cId="1863203090" sldId="325"/>
            <ac:spMk id="146" creationId="{6B17CD38-A4E7-4D73-B799-8740ECF42B15}"/>
          </ac:spMkLst>
        </pc:spChg>
        <pc:spChg chg="add mod topLvl">
          <ac:chgData name="徐志鹏" userId="a2b1a68a-6da1-43a2-af7f-c1da450546a1" providerId="ADAL" clId="{44BBF031-37FA-420E-BF58-36E8E53140A2}" dt="2022-04-30T12:19:16.813" v="7988" actId="165"/>
          <ac:spMkLst>
            <pc:docMk/>
            <pc:sldMk cId="1863203090" sldId="325"/>
            <ac:spMk id="147" creationId="{6383039F-9B98-4ED1-B85F-AE1FA78C1AF4}"/>
          </ac:spMkLst>
        </pc:spChg>
        <pc:spChg chg="add mod topLvl">
          <ac:chgData name="徐志鹏" userId="a2b1a68a-6da1-43a2-af7f-c1da450546a1" providerId="ADAL" clId="{44BBF031-37FA-420E-BF58-36E8E53140A2}" dt="2022-04-30T12:19:16.813" v="7988" actId="165"/>
          <ac:spMkLst>
            <pc:docMk/>
            <pc:sldMk cId="1863203090" sldId="325"/>
            <ac:spMk id="148" creationId="{5D739BFF-35AB-407F-A0B7-EC4F1BFD2959}"/>
          </ac:spMkLst>
        </pc:spChg>
        <pc:spChg chg="add mod topLvl">
          <ac:chgData name="徐志鹏" userId="a2b1a68a-6da1-43a2-af7f-c1da450546a1" providerId="ADAL" clId="{44BBF031-37FA-420E-BF58-36E8E53140A2}" dt="2022-04-30T12:19:16.813" v="7988" actId="165"/>
          <ac:spMkLst>
            <pc:docMk/>
            <pc:sldMk cId="1863203090" sldId="325"/>
            <ac:spMk id="149" creationId="{55B8043B-457D-4A61-A873-E6A4C3BAD26E}"/>
          </ac:spMkLst>
        </pc:spChg>
        <pc:spChg chg="add mod topLvl">
          <ac:chgData name="徐志鹏" userId="a2b1a68a-6da1-43a2-af7f-c1da450546a1" providerId="ADAL" clId="{44BBF031-37FA-420E-BF58-36E8E53140A2}" dt="2022-04-30T12:19:16.813" v="7988" actId="165"/>
          <ac:spMkLst>
            <pc:docMk/>
            <pc:sldMk cId="1863203090" sldId="325"/>
            <ac:spMk id="150" creationId="{4D4C3EB1-98D8-4DDC-9510-2FC9E0E2BF7C}"/>
          </ac:spMkLst>
        </pc:spChg>
        <pc:spChg chg="add mod topLvl">
          <ac:chgData name="徐志鹏" userId="a2b1a68a-6da1-43a2-af7f-c1da450546a1" providerId="ADAL" clId="{44BBF031-37FA-420E-BF58-36E8E53140A2}" dt="2022-04-30T12:19:16.813" v="7988" actId="165"/>
          <ac:spMkLst>
            <pc:docMk/>
            <pc:sldMk cId="1863203090" sldId="325"/>
            <ac:spMk id="151" creationId="{1F629B36-2BCA-4291-A775-3E076509B9FA}"/>
          </ac:spMkLst>
        </pc:spChg>
        <pc:spChg chg="add mod topLvl">
          <ac:chgData name="徐志鹏" userId="a2b1a68a-6da1-43a2-af7f-c1da450546a1" providerId="ADAL" clId="{44BBF031-37FA-420E-BF58-36E8E53140A2}" dt="2022-04-30T12:19:16.813" v="7988" actId="165"/>
          <ac:spMkLst>
            <pc:docMk/>
            <pc:sldMk cId="1863203090" sldId="325"/>
            <ac:spMk id="152" creationId="{069CA8A9-1CB2-46B5-BD78-A62FFE2C47CB}"/>
          </ac:spMkLst>
        </pc:spChg>
        <pc:spChg chg="add mod topLvl">
          <ac:chgData name="徐志鹏" userId="a2b1a68a-6da1-43a2-af7f-c1da450546a1" providerId="ADAL" clId="{44BBF031-37FA-420E-BF58-36E8E53140A2}" dt="2022-04-30T12:19:16.813" v="7988" actId="165"/>
          <ac:spMkLst>
            <pc:docMk/>
            <pc:sldMk cId="1863203090" sldId="325"/>
            <ac:spMk id="153" creationId="{75F08C88-F5A4-4970-AB55-4F37C2BF3DBE}"/>
          </ac:spMkLst>
        </pc:spChg>
        <pc:spChg chg="add mod">
          <ac:chgData name="徐志鹏" userId="a2b1a68a-6da1-43a2-af7f-c1da450546a1" providerId="ADAL" clId="{44BBF031-37FA-420E-BF58-36E8E53140A2}" dt="2022-04-30T07:57:52.656" v="708" actId="571"/>
          <ac:spMkLst>
            <pc:docMk/>
            <pc:sldMk cId="1863203090" sldId="325"/>
            <ac:spMk id="155" creationId="{49265BFA-B4B9-4518-8A13-690F1C7CF895}"/>
          </ac:spMkLst>
        </pc:spChg>
        <pc:spChg chg="add mod">
          <ac:chgData name="徐志鹏" userId="a2b1a68a-6da1-43a2-af7f-c1da450546a1" providerId="ADAL" clId="{44BBF031-37FA-420E-BF58-36E8E53140A2}" dt="2022-04-30T07:57:52.656" v="708" actId="571"/>
          <ac:spMkLst>
            <pc:docMk/>
            <pc:sldMk cId="1863203090" sldId="325"/>
            <ac:spMk id="156" creationId="{906DB511-B657-4857-A31B-684CACF9900B}"/>
          </ac:spMkLst>
        </pc:spChg>
        <pc:spChg chg="add mod">
          <ac:chgData name="徐志鹏" userId="a2b1a68a-6da1-43a2-af7f-c1da450546a1" providerId="ADAL" clId="{44BBF031-37FA-420E-BF58-36E8E53140A2}" dt="2022-04-30T07:57:52.656" v="708" actId="571"/>
          <ac:spMkLst>
            <pc:docMk/>
            <pc:sldMk cId="1863203090" sldId="325"/>
            <ac:spMk id="157" creationId="{9AE6710C-E58B-45AB-A5A9-494A221091A1}"/>
          </ac:spMkLst>
        </pc:spChg>
        <pc:spChg chg="add mod">
          <ac:chgData name="徐志鹏" userId="a2b1a68a-6da1-43a2-af7f-c1da450546a1" providerId="ADAL" clId="{44BBF031-37FA-420E-BF58-36E8E53140A2}" dt="2022-05-01T06:10:31.735" v="9519" actId="164"/>
          <ac:spMkLst>
            <pc:docMk/>
            <pc:sldMk cId="1863203090" sldId="325"/>
            <ac:spMk id="159" creationId="{EBCC9F7B-E9E5-43FD-8B9D-7478F2E832E8}"/>
          </ac:spMkLst>
        </pc:spChg>
        <pc:spChg chg="add mod">
          <ac:chgData name="徐志鹏" userId="a2b1a68a-6da1-43a2-af7f-c1da450546a1" providerId="ADAL" clId="{44BBF031-37FA-420E-BF58-36E8E53140A2}" dt="2022-05-01T06:10:31.735" v="9519" actId="164"/>
          <ac:spMkLst>
            <pc:docMk/>
            <pc:sldMk cId="1863203090" sldId="325"/>
            <ac:spMk id="160" creationId="{3BEB222E-BF13-4402-97A6-25493480D55C}"/>
          </ac:spMkLst>
        </pc:spChg>
        <pc:spChg chg="add mod">
          <ac:chgData name="徐志鹏" userId="a2b1a68a-6da1-43a2-af7f-c1da450546a1" providerId="ADAL" clId="{44BBF031-37FA-420E-BF58-36E8E53140A2}" dt="2022-05-01T06:10:31.735" v="9519" actId="164"/>
          <ac:spMkLst>
            <pc:docMk/>
            <pc:sldMk cId="1863203090" sldId="325"/>
            <ac:spMk id="161" creationId="{E3B1E1DB-641C-4A4A-BA83-E901A38F6660}"/>
          </ac:spMkLst>
        </pc:spChg>
        <pc:spChg chg="add mod">
          <ac:chgData name="徐志鹏" userId="a2b1a68a-6da1-43a2-af7f-c1da450546a1" providerId="ADAL" clId="{44BBF031-37FA-420E-BF58-36E8E53140A2}" dt="2022-05-01T06:10:31.735" v="9519" actId="164"/>
          <ac:spMkLst>
            <pc:docMk/>
            <pc:sldMk cId="1863203090" sldId="325"/>
            <ac:spMk id="162" creationId="{9983B822-1766-47C7-8A6A-9D84E23763F6}"/>
          </ac:spMkLst>
        </pc:spChg>
        <pc:spChg chg="add mod">
          <ac:chgData name="徐志鹏" userId="a2b1a68a-6da1-43a2-af7f-c1da450546a1" providerId="ADAL" clId="{44BBF031-37FA-420E-BF58-36E8E53140A2}" dt="2022-05-01T06:10:31.735" v="9519" actId="164"/>
          <ac:spMkLst>
            <pc:docMk/>
            <pc:sldMk cId="1863203090" sldId="325"/>
            <ac:spMk id="163" creationId="{4FF58E16-45D1-4A9E-A983-0210C3390B2D}"/>
          </ac:spMkLst>
        </pc:spChg>
        <pc:spChg chg="add mod">
          <ac:chgData name="徐志鹏" userId="a2b1a68a-6da1-43a2-af7f-c1da450546a1" providerId="ADAL" clId="{44BBF031-37FA-420E-BF58-36E8E53140A2}" dt="2022-05-01T06:10:31.735" v="9519" actId="164"/>
          <ac:spMkLst>
            <pc:docMk/>
            <pc:sldMk cId="1863203090" sldId="325"/>
            <ac:spMk id="164" creationId="{03F9AD46-82F6-4B7E-A01D-E0E4F1A54C09}"/>
          </ac:spMkLst>
        </pc:spChg>
        <pc:spChg chg="add mod">
          <ac:chgData name="徐志鹏" userId="a2b1a68a-6da1-43a2-af7f-c1da450546a1" providerId="ADAL" clId="{44BBF031-37FA-420E-BF58-36E8E53140A2}" dt="2022-05-01T06:10:31.735" v="9519" actId="164"/>
          <ac:spMkLst>
            <pc:docMk/>
            <pc:sldMk cId="1863203090" sldId="325"/>
            <ac:spMk id="165" creationId="{51D940F3-738F-4FB7-A6ED-455D59E142A0}"/>
          </ac:spMkLst>
        </pc:spChg>
        <pc:spChg chg="add mod">
          <ac:chgData name="徐志鹏" userId="a2b1a68a-6da1-43a2-af7f-c1da450546a1" providerId="ADAL" clId="{44BBF031-37FA-420E-BF58-36E8E53140A2}" dt="2022-05-01T06:10:31.735" v="9519" actId="164"/>
          <ac:spMkLst>
            <pc:docMk/>
            <pc:sldMk cId="1863203090" sldId="325"/>
            <ac:spMk id="166" creationId="{30E5C402-475E-4B7D-ACC2-40771B90CBE0}"/>
          </ac:spMkLst>
        </pc:spChg>
        <pc:spChg chg="add mod">
          <ac:chgData name="徐志鹏" userId="a2b1a68a-6da1-43a2-af7f-c1da450546a1" providerId="ADAL" clId="{44BBF031-37FA-420E-BF58-36E8E53140A2}" dt="2022-05-01T06:10:31.735" v="9519" actId="164"/>
          <ac:spMkLst>
            <pc:docMk/>
            <pc:sldMk cId="1863203090" sldId="325"/>
            <ac:spMk id="167" creationId="{D032D29C-266D-4D82-8E57-10AE7ED13AAC}"/>
          </ac:spMkLst>
        </pc:spChg>
        <pc:spChg chg="add del mod">
          <ac:chgData name="徐志鹏" userId="a2b1a68a-6da1-43a2-af7f-c1da450546a1" providerId="ADAL" clId="{44BBF031-37FA-420E-BF58-36E8E53140A2}" dt="2022-04-30T08:00:49.237" v="808"/>
          <ac:spMkLst>
            <pc:docMk/>
            <pc:sldMk cId="1863203090" sldId="325"/>
            <ac:spMk id="168" creationId="{BF8EC8E0-BC4E-4AD8-8080-5EBD07389CE6}"/>
          </ac:spMkLst>
        </pc:spChg>
        <pc:spChg chg="add mod">
          <ac:chgData name="徐志鹏" userId="a2b1a68a-6da1-43a2-af7f-c1da450546a1" providerId="ADAL" clId="{44BBF031-37FA-420E-BF58-36E8E53140A2}" dt="2022-05-01T06:10:31.735" v="9519" actId="164"/>
          <ac:spMkLst>
            <pc:docMk/>
            <pc:sldMk cId="1863203090" sldId="325"/>
            <ac:spMk id="169" creationId="{797D429C-04D3-431D-AF88-AD237F03299A}"/>
          </ac:spMkLst>
        </pc:spChg>
        <pc:spChg chg="add mod">
          <ac:chgData name="徐志鹏" userId="a2b1a68a-6da1-43a2-af7f-c1da450546a1" providerId="ADAL" clId="{44BBF031-37FA-420E-BF58-36E8E53140A2}" dt="2022-05-01T06:10:31.735" v="9519" actId="164"/>
          <ac:spMkLst>
            <pc:docMk/>
            <pc:sldMk cId="1863203090" sldId="325"/>
            <ac:spMk id="170" creationId="{43581BD0-6074-4839-A931-282A4663E8EF}"/>
          </ac:spMkLst>
        </pc:spChg>
        <pc:spChg chg="add mod">
          <ac:chgData name="徐志鹏" userId="a2b1a68a-6da1-43a2-af7f-c1da450546a1" providerId="ADAL" clId="{44BBF031-37FA-420E-BF58-36E8E53140A2}" dt="2022-05-01T06:10:31.735" v="9519" actId="164"/>
          <ac:spMkLst>
            <pc:docMk/>
            <pc:sldMk cId="1863203090" sldId="325"/>
            <ac:spMk id="171" creationId="{A094E19B-BB90-4980-A734-90A3F2EF705A}"/>
          </ac:spMkLst>
        </pc:spChg>
        <pc:spChg chg="add mod">
          <ac:chgData name="徐志鹏" userId="a2b1a68a-6da1-43a2-af7f-c1da450546a1" providerId="ADAL" clId="{44BBF031-37FA-420E-BF58-36E8E53140A2}" dt="2022-05-01T06:10:31.735" v="9519" actId="164"/>
          <ac:spMkLst>
            <pc:docMk/>
            <pc:sldMk cId="1863203090" sldId="325"/>
            <ac:spMk id="172" creationId="{AD9846ED-00B1-45A4-AD7A-0AB1B3A794EA}"/>
          </ac:spMkLst>
        </pc:spChg>
        <pc:spChg chg="add mod">
          <ac:chgData name="徐志鹏" userId="a2b1a68a-6da1-43a2-af7f-c1da450546a1" providerId="ADAL" clId="{44BBF031-37FA-420E-BF58-36E8E53140A2}" dt="2022-05-01T06:10:31.735" v="9519" actId="164"/>
          <ac:spMkLst>
            <pc:docMk/>
            <pc:sldMk cId="1863203090" sldId="325"/>
            <ac:spMk id="173" creationId="{7B1A8C77-09C2-41BF-9D0F-BF1737ABAF48}"/>
          </ac:spMkLst>
        </pc:spChg>
        <pc:spChg chg="add mod">
          <ac:chgData name="徐志鹏" userId="a2b1a68a-6da1-43a2-af7f-c1da450546a1" providerId="ADAL" clId="{44BBF031-37FA-420E-BF58-36E8E53140A2}" dt="2022-05-01T06:10:31.735" v="9519" actId="164"/>
          <ac:spMkLst>
            <pc:docMk/>
            <pc:sldMk cId="1863203090" sldId="325"/>
            <ac:spMk id="174" creationId="{91E0DE09-7564-40BA-B2B6-265B4EB7156A}"/>
          </ac:spMkLst>
        </pc:spChg>
        <pc:spChg chg="add mod">
          <ac:chgData name="徐志鹏" userId="a2b1a68a-6da1-43a2-af7f-c1da450546a1" providerId="ADAL" clId="{44BBF031-37FA-420E-BF58-36E8E53140A2}" dt="2022-05-01T06:10:31.735" v="9519" actId="164"/>
          <ac:spMkLst>
            <pc:docMk/>
            <pc:sldMk cId="1863203090" sldId="325"/>
            <ac:spMk id="175" creationId="{B0F4D6C4-C93E-4551-BDF6-6EE33E6A7E34}"/>
          </ac:spMkLst>
        </pc:spChg>
        <pc:spChg chg="add mod">
          <ac:chgData name="徐志鹏" userId="a2b1a68a-6da1-43a2-af7f-c1da450546a1" providerId="ADAL" clId="{44BBF031-37FA-420E-BF58-36E8E53140A2}" dt="2022-05-01T06:10:31.735" v="9519" actId="164"/>
          <ac:spMkLst>
            <pc:docMk/>
            <pc:sldMk cId="1863203090" sldId="325"/>
            <ac:spMk id="176" creationId="{AEEDDEE2-6521-46F0-81E3-E5C53B878873}"/>
          </ac:spMkLst>
        </pc:spChg>
        <pc:spChg chg="add mod">
          <ac:chgData name="徐志鹏" userId="a2b1a68a-6da1-43a2-af7f-c1da450546a1" providerId="ADAL" clId="{44BBF031-37FA-420E-BF58-36E8E53140A2}" dt="2022-05-01T06:10:31.735" v="9519" actId="164"/>
          <ac:spMkLst>
            <pc:docMk/>
            <pc:sldMk cId="1863203090" sldId="325"/>
            <ac:spMk id="177" creationId="{5E1E080E-EA54-4631-A1DF-A5F207854780}"/>
          </ac:spMkLst>
        </pc:spChg>
        <pc:spChg chg="add mod">
          <ac:chgData name="徐志鹏" userId="a2b1a68a-6da1-43a2-af7f-c1da450546a1" providerId="ADAL" clId="{44BBF031-37FA-420E-BF58-36E8E53140A2}" dt="2022-05-01T06:10:31.735" v="9519" actId="164"/>
          <ac:spMkLst>
            <pc:docMk/>
            <pc:sldMk cId="1863203090" sldId="325"/>
            <ac:spMk id="178" creationId="{B46C6AFD-235C-479E-A177-FBC32962FEEC}"/>
          </ac:spMkLst>
        </pc:spChg>
        <pc:spChg chg="add del mod">
          <ac:chgData name="徐志鹏" userId="a2b1a68a-6da1-43a2-af7f-c1da450546a1" providerId="ADAL" clId="{44BBF031-37FA-420E-BF58-36E8E53140A2}" dt="2022-05-01T06:10:26.850" v="9518" actId="21"/>
          <ac:spMkLst>
            <pc:docMk/>
            <pc:sldMk cId="1863203090" sldId="325"/>
            <ac:spMk id="308" creationId="{4F7F8EB2-8D64-4A4D-A1A0-66532A7E3B4D}"/>
          </ac:spMkLst>
        </pc:spChg>
        <pc:spChg chg="add del mod">
          <ac:chgData name="徐志鹏" userId="a2b1a68a-6da1-43a2-af7f-c1da450546a1" providerId="ADAL" clId="{44BBF031-37FA-420E-BF58-36E8E53140A2}" dt="2022-05-01T06:10:26.850" v="9518" actId="21"/>
          <ac:spMkLst>
            <pc:docMk/>
            <pc:sldMk cId="1863203090" sldId="325"/>
            <ac:spMk id="309" creationId="{6AB1E33A-3CCF-4AFF-8CCA-B4E675FAD79D}"/>
          </ac:spMkLst>
        </pc:spChg>
        <pc:grpChg chg="add mod">
          <ac:chgData name="徐志鹏" userId="a2b1a68a-6da1-43a2-af7f-c1da450546a1" providerId="ADAL" clId="{44BBF031-37FA-420E-BF58-36E8E53140A2}" dt="2022-05-01T06:10:34.760" v="9520" actId="14100"/>
          <ac:grpSpMkLst>
            <pc:docMk/>
            <pc:sldMk cId="1863203090" sldId="325"/>
            <ac:grpSpMk id="6" creationId="{CF4DBC98-336C-4552-99D0-5EDAA9608808}"/>
          </ac:grpSpMkLst>
        </pc:grpChg>
        <pc:grpChg chg="add mod">
          <ac:chgData name="徐志鹏" userId="a2b1a68a-6da1-43a2-af7f-c1da450546a1" providerId="ADAL" clId="{44BBF031-37FA-420E-BF58-36E8E53140A2}" dt="2022-04-30T07:57:46.328" v="706" actId="164"/>
          <ac:grpSpMkLst>
            <pc:docMk/>
            <pc:sldMk cId="1863203090" sldId="325"/>
            <ac:grpSpMk id="154" creationId="{9D674535-BC8A-4F99-B670-F6BFC10FAD14}"/>
          </ac:grpSpMkLst>
        </pc:grpChg>
        <pc:grpChg chg="add del mod">
          <ac:chgData name="徐志鹏" userId="a2b1a68a-6da1-43a2-af7f-c1da450546a1" providerId="ADAL" clId="{44BBF031-37FA-420E-BF58-36E8E53140A2}" dt="2022-04-30T12:19:16.813" v="7988" actId="165"/>
          <ac:grpSpMkLst>
            <pc:docMk/>
            <pc:sldMk cId="1863203090" sldId="325"/>
            <ac:grpSpMk id="158" creationId="{55AE10DE-BB61-4BF0-9D61-106B433095C1}"/>
          </ac:grpSpMkLst>
        </pc:grpChg>
        <pc:picChg chg="add mod">
          <ac:chgData name="徐志鹏" userId="a2b1a68a-6da1-43a2-af7f-c1da450546a1" providerId="ADAL" clId="{44BBF031-37FA-420E-BF58-36E8E53140A2}" dt="2022-05-01T07:51:49.201" v="12618" actId="1076"/>
          <ac:picMkLst>
            <pc:docMk/>
            <pc:sldMk cId="1863203090" sldId="325"/>
            <ac:picMk id="106" creationId="{3E80CA1B-D754-4DED-AAE3-3E164EAB3377}"/>
          </ac:picMkLst>
        </pc:picChg>
        <pc:picChg chg="add mod">
          <ac:chgData name="徐志鹏" userId="a2b1a68a-6da1-43a2-af7f-c1da450546a1" providerId="ADAL" clId="{44BBF031-37FA-420E-BF58-36E8E53140A2}" dt="2022-05-01T07:52:26.138" v="12635" actId="1076"/>
          <ac:picMkLst>
            <pc:docMk/>
            <pc:sldMk cId="1863203090" sldId="325"/>
            <ac:picMk id="107" creationId="{A538569A-6139-41C6-A035-1C8E5A8DD370}"/>
          </ac:picMkLst>
        </pc:picChg>
        <pc:cxnChg chg="add mod topLvl">
          <ac:chgData name="徐志鹏" userId="a2b1a68a-6da1-43a2-af7f-c1da450546a1" providerId="ADAL" clId="{44BBF031-37FA-420E-BF58-36E8E53140A2}" dt="2022-04-30T12:22:04.787" v="8003" actId="692"/>
          <ac:cxnSpMkLst>
            <pc:docMk/>
            <pc:sldMk cId="1863203090" sldId="325"/>
            <ac:cxnSpMk id="7" creationId="{0F799474-4CFA-4FB7-B127-F18FAB7E2495}"/>
          </ac:cxnSpMkLst>
        </pc:cxnChg>
        <pc:cxnChg chg="add del mod">
          <ac:chgData name="徐志鹏" userId="a2b1a68a-6da1-43a2-af7f-c1da450546a1" providerId="ADAL" clId="{44BBF031-37FA-420E-BF58-36E8E53140A2}" dt="2022-05-01T06:11:33.184" v="9538" actId="478"/>
          <ac:cxnSpMkLst>
            <pc:docMk/>
            <pc:sldMk cId="1863203090" sldId="325"/>
            <ac:cxnSpMk id="10" creationId="{34C440E5-EFBF-4D16-8A58-8109CEAEDB0A}"/>
          </ac:cxnSpMkLst>
        </pc:cxnChg>
        <pc:cxnChg chg="add mod topLvl">
          <ac:chgData name="徐志鹏" userId="a2b1a68a-6da1-43a2-af7f-c1da450546a1" providerId="ADAL" clId="{44BBF031-37FA-420E-BF58-36E8E53140A2}" dt="2022-04-30T12:21:53.190" v="8001" actId="692"/>
          <ac:cxnSpMkLst>
            <pc:docMk/>
            <pc:sldMk cId="1863203090" sldId="325"/>
            <ac:cxnSpMk id="13" creationId="{E312C1DD-D2DB-4A1F-A5DD-816EA4978C5D}"/>
          </ac:cxnSpMkLst>
        </pc:cxnChg>
        <pc:cxnChg chg="add mod topLvl">
          <ac:chgData name="徐志鹏" userId="a2b1a68a-6da1-43a2-af7f-c1da450546a1" providerId="ADAL" clId="{44BBF031-37FA-420E-BF58-36E8E53140A2}" dt="2022-04-30T12:22:01.107" v="8002" actId="692"/>
          <ac:cxnSpMkLst>
            <pc:docMk/>
            <pc:sldMk cId="1863203090" sldId="325"/>
            <ac:cxnSpMk id="16" creationId="{4F42C008-C7ED-487A-9D94-6C4F00B74954}"/>
          </ac:cxnSpMkLst>
        </pc:cxnChg>
        <pc:cxnChg chg="add mod topLvl">
          <ac:chgData name="徐志鹏" userId="a2b1a68a-6da1-43a2-af7f-c1da450546a1" providerId="ADAL" clId="{44BBF031-37FA-420E-BF58-36E8E53140A2}" dt="2022-04-30T12:20:49.400" v="7995" actId="692"/>
          <ac:cxnSpMkLst>
            <pc:docMk/>
            <pc:sldMk cId="1863203090" sldId="325"/>
            <ac:cxnSpMk id="19" creationId="{5ED82DDE-29C5-4F20-98B7-5CCD24F38B62}"/>
          </ac:cxnSpMkLst>
        </pc:cxnChg>
        <pc:cxnChg chg="add mod">
          <ac:chgData name="徐志鹏" userId="a2b1a68a-6da1-43a2-af7f-c1da450546a1" providerId="ADAL" clId="{44BBF031-37FA-420E-BF58-36E8E53140A2}" dt="2022-05-01T06:12:18.925" v="9578" actId="692"/>
          <ac:cxnSpMkLst>
            <pc:docMk/>
            <pc:sldMk cId="1863203090" sldId="325"/>
            <ac:cxnSpMk id="21" creationId="{6B794770-B3FF-4BF7-89E1-3F6B8130275C}"/>
          </ac:cxnSpMkLst>
        </pc:cxnChg>
        <pc:cxnChg chg="add del mod">
          <ac:chgData name="徐志鹏" userId="a2b1a68a-6da1-43a2-af7f-c1da450546a1" providerId="ADAL" clId="{44BBF031-37FA-420E-BF58-36E8E53140A2}" dt="2022-04-30T07:40:24.018" v="432" actId="478"/>
          <ac:cxnSpMkLst>
            <pc:docMk/>
            <pc:sldMk cId="1863203090" sldId="325"/>
            <ac:cxnSpMk id="22" creationId="{0D23E149-4227-4236-BE86-FEE676E81031}"/>
          </ac:cxnSpMkLst>
        </pc:cxnChg>
        <pc:cxnChg chg="add mod topLvl">
          <ac:chgData name="徐志鹏" userId="a2b1a68a-6da1-43a2-af7f-c1da450546a1" providerId="ADAL" clId="{44BBF031-37FA-420E-BF58-36E8E53140A2}" dt="2022-04-30T12:21:16.629" v="7999" actId="692"/>
          <ac:cxnSpMkLst>
            <pc:docMk/>
            <pc:sldMk cId="1863203090" sldId="325"/>
            <ac:cxnSpMk id="23" creationId="{123BD5DF-3DF0-4F05-A59B-9EB46D663186}"/>
          </ac:cxnSpMkLst>
        </pc:cxnChg>
        <pc:cxnChg chg="add mod topLvl">
          <ac:chgData name="徐志鹏" userId="a2b1a68a-6da1-43a2-af7f-c1da450546a1" providerId="ADAL" clId="{44BBF031-37FA-420E-BF58-36E8E53140A2}" dt="2022-04-30T12:20:57.121" v="7996" actId="692"/>
          <ac:cxnSpMkLst>
            <pc:docMk/>
            <pc:sldMk cId="1863203090" sldId="325"/>
            <ac:cxnSpMk id="26" creationId="{EB140CE8-B69A-4C3A-8250-B7C28DF4BB79}"/>
          </ac:cxnSpMkLst>
        </pc:cxnChg>
        <pc:cxnChg chg="add mod topLvl">
          <ac:chgData name="徐志鹏" userId="a2b1a68a-6da1-43a2-af7f-c1da450546a1" providerId="ADAL" clId="{44BBF031-37FA-420E-BF58-36E8E53140A2}" dt="2022-04-30T12:21:00.837" v="7997" actId="692"/>
          <ac:cxnSpMkLst>
            <pc:docMk/>
            <pc:sldMk cId="1863203090" sldId="325"/>
            <ac:cxnSpMk id="29" creationId="{80BBB234-5B4B-4C72-85B7-DA2EADEE1C8A}"/>
          </ac:cxnSpMkLst>
        </pc:cxnChg>
        <pc:cxnChg chg="add mod topLvl">
          <ac:chgData name="徐志鹏" userId="a2b1a68a-6da1-43a2-af7f-c1da450546a1" providerId="ADAL" clId="{44BBF031-37FA-420E-BF58-36E8E53140A2}" dt="2022-04-30T12:21:10.739" v="7998" actId="692"/>
          <ac:cxnSpMkLst>
            <pc:docMk/>
            <pc:sldMk cId="1863203090" sldId="325"/>
            <ac:cxnSpMk id="32" creationId="{8EB1407C-0ABF-4E58-999A-E99D329B1134}"/>
          </ac:cxnSpMkLst>
        </pc:cxnChg>
        <pc:cxnChg chg="add mod topLvl">
          <ac:chgData name="徐志鹏" userId="a2b1a68a-6da1-43a2-af7f-c1da450546a1" providerId="ADAL" clId="{44BBF031-37FA-420E-BF58-36E8E53140A2}" dt="2022-04-30T12:21:21.087" v="8000" actId="692"/>
          <ac:cxnSpMkLst>
            <pc:docMk/>
            <pc:sldMk cId="1863203090" sldId="325"/>
            <ac:cxnSpMk id="35" creationId="{49E7553A-F479-4658-9300-0C3DD5907701}"/>
          </ac:cxnSpMkLst>
        </pc:cxnChg>
        <pc:cxnChg chg="add mod topLvl">
          <ac:chgData name="徐志鹏" userId="a2b1a68a-6da1-43a2-af7f-c1da450546a1" providerId="ADAL" clId="{44BBF031-37FA-420E-BF58-36E8E53140A2}" dt="2022-04-30T12:19:16.813" v="7988" actId="165"/>
          <ac:cxnSpMkLst>
            <pc:docMk/>
            <pc:sldMk cId="1863203090" sldId="325"/>
            <ac:cxnSpMk id="56" creationId="{114BA38A-4953-4790-B8B0-84B47EDAA553}"/>
          </ac:cxnSpMkLst>
        </pc:cxnChg>
        <pc:cxnChg chg="add mod topLvl">
          <ac:chgData name="徐志鹏" userId="a2b1a68a-6da1-43a2-af7f-c1da450546a1" providerId="ADAL" clId="{44BBF031-37FA-420E-BF58-36E8E53140A2}" dt="2022-04-30T12:19:16.813" v="7988" actId="165"/>
          <ac:cxnSpMkLst>
            <pc:docMk/>
            <pc:sldMk cId="1863203090" sldId="325"/>
            <ac:cxnSpMk id="57" creationId="{604B9974-15DE-4365-954A-D68FF0041E67}"/>
          </ac:cxnSpMkLst>
        </pc:cxnChg>
        <pc:cxnChg chg="add mod topLvl">
          <ac:chgData name="徐志鹏" userId="a2b1a68a-6da1-43a2-af7f-c1da450546a1" providerId="ADAL" clId="{44BBF031-37FA-420E-BF58-36E8E53140A2}" dt="2022-04-30T12:19:16.813" v="7988" actId="165"/>
          <ac:cxnSpMkLst>
            <pc:docMk/>
            <pc:sldMk cId="1863203090" sldId="325"/>
            <ac:cxnSpMk id="60" creationId="{C3E4FF5B-83B5-4734-9BD7-DBAF335C671A}"/>
          </ac:cxnSpMkLst>
        </pc:cxnChg>
        <pc:cxnChg chg="add mod topLvl">
          <ac:chgData name="徐志鹏" userId="a2b1a68a-6da1-43a2-af7f-c1da450546a1" providerId="ADAL" clId="{44BBF031-37FA-420E-BF58-36E8E53140A2}" dt="2022-04-30T12:19:16.813" v="7988" actId="165"/>
          <ac:cxnSpMkLst>
            <pc:docMk/>
            <pc:sldMk cId="1863203090" sldId="325"/>
            <ac:cxnSpMk id="63" creationId="{040A9016-EF49-4D7B-B258-D9FB0A98F41A}"/>
          </ac:cxnSpMkLst>
        </pc:cxnChg>
        <pc:cxnChg chg="add del mod ord">
          <ac:chgData name="徐志鹏" userId="a2b1a68a-6da1-43a2-af7f-c1da450546a1" providerId="ADAL" clId="{44BBF031-37FA-420E-BF58-36E8E53140A2}" dt="2022-04-30T12:17:58.048" v="7975" actId="478"/>
          <ac:cxnSpMkLst>
            <pc:docMk/>
            <pc:sldMk cId="1863203090" sldId="325"/>
            <ac:cxnSpMk id="67" creationId="{0C21259E-A10B-48A7-9C0C-E0ED1262F868}"/>
          </ac:cxnSpMkLst>
        </pc:cxnChg>
        <pc:cxnChg chg="add mod topLvl">
          <ac:chgData name="徐志鹏" userId="a2b1a68a-6da1-43a2-af7f-c1da450546a1" providerId="ADAL" clId="{44BBF031-37FA-420E-BF58-36E8E53140A2}" dt="2022-04-30T12:19:16.813" v="7988" actId="165"/>
          <ac:cxnSpMkLst>
            <pc:docMk/>
            <pc:sldMk cId="1863203090" sldId="325"/>
            <ac:cxnSpMk id="70" creationId="{5296F07C-DFBC-45A2-AB72-291E20CC322D}"/>
          </ac:cxnSpMkLst>
        </pc:cxnChg>
        <pc:cxnChg chg="add mod">
          <ac:chgData name="徐志鹏" userId="a2b1a68a-6da1-43a2-af7f-c1da450546a1" providerId="ADAL" clId="{44BBF031-37FA-420E-BF58-36E8E53140A2}" dt="2022-05-01T07:52:19.738" v="12633" actId="692"/>
          <ac:cxnSpMkLst>
            <pc:docMk/>
            <pc:sldMk cId="1863203090" sldId="325"/>
            <ac:cxnSpMk id="72" creationId="{BC66280D-386F-4BD1-88CA-0C286FF20697}"/>
          </ac:cxnSpMkLst>
        </pc:cxnChg>
        <pc:cxnChg chg="add mod topLvl">
          <ac:chgData name="徐志鹏" userId="a2b1a68a-6da1-43a2-af7f-c1da450546a1" providerId="ADAL" clId="{44BBF031-37FA-420E-BF58-36E8E53140A2}" dt="2022-04-30T12:19:16.813" v="7988" actId="165"/>
          <ac:cxnSpMkLst>
            <pc:docMk/>
            <pc:sldMk cId="1863203090" sldId="325"/>
            <ac:cxnSpMk id="73" creationId="{B03872AF-EAD8-4E7F-806F-FBFE61FAC448}"/>
          </ac:cxnSpMkLst>
        </pc:cxnChg>
        <pc:cxnChg chg="add mod topLvl">
          <ac:chgData name="徐志鹏" userId="a2b1a68a-6da1-43a2-af7f-c1da450546a1" providerId="ADAL" clId="{44BBF031-37FA-420E-BF58-36E8E53140A2}" dt="2022-04-30T12:19:16.813" v="7988" actId="165"/>
          <ac:cxnSpMkLst>
            <pc:docMk/>
            <pc:sldMk cId="1863203090" sldId="325"/>
            <ac:cxnSpMk id="76" creationId="{AFD84117-063E-4265-A24D-502E10501476}"/>
          </ac:cxnSpMkLst>
        </pc:cxnChg>
        <pc:cxnChg chg="add mod topLvl">
          <ac:chgData name="徐志鹏" userId="a2b1a68a-6da1-43a2-af7f-c1da450546a1" providerId="ADAL" clId="{44BBF031-37FA-420E-BF58-36E8E53140A2}" dt="2022-04-30T12:19:16.813" v="7988" actId="165"/>
          <ac:cxnSpMkLst>
            <pc:docMk/>
            <pc:sldMk cId="1863203090" sldId="325"/>
            <ac:cxnSpMk id="81" creationId="{435A8512-9695-4F49-8EAA-D14FE6A4C5CE}"/>
          </ac:cxnSpMkLst>
        </pc:cxnChg>
        <pc:cxnChg chg="add mod topLvl">
          <ac:chgData name="徐志鹏" userId="a2b1a68a-6da1-43a2-af7f-c1da450546a1" providerId="ADAL" clId="{44BBF031-37FA-420E-BF58-36E8E53140A2}" dt="2022-04-30T12:19:16.813" v="7988" actId="165"/>
          <ac:cxnSpMkLst>
            <pc:docMk/>
            <pc:sldMk cId="1863203090" sldId="325"/>
            <ac:cxnSpMk id="85" creationId="{C4D7BDD3-033F-4BD5-A4E7-F2E71C3A1927}"/>
          </ac:cxnSpMkLst>
        </pc:cxnChg>
        <pc:cxnChg chg="add mod topLvl">
          <ac:chgData name="徐志鹏" userId="a2b1a68a-6da1-43a2-af7f-c1da450546a1" providerId="ADAL" clId="{44BBF031-37FA-420E-BF58-36E8E53140A2}" dt="2022-05-02T08:15:15.189" v="18432" actId="208"/>
          <ac:cxnSpMkLst>
            <pc:docMk/>
            <pc:sldMk cId="1863203090" sldId="325"/>
            <ac:cxnSpMk id="88" creationId="{6CD5E4A8-F090-46BC-B4E6-4A3BDBE8FA24}"/>
          </ac:cxnSpMkLst>
        </pc:cxnChg>
        <pc:cxnChg chg="add mod topLvl">
          <ac:chgData name="徐志鹏" userId="a2b1a68a-6da1-43a2-af7f-c1da450546a1" providerId="ADAL" clId="{44BBF031-37FA-420E-BF58-36E8E53140A2}" dt="2022-05-02T08:15:15.189" v="18432" actId="208"/>
          <ac:cxnSpMkLst>
            <pc:docMk/>
            <pc:sldMk cId="1863203090" sldId="325"/>
            <ac:cxnSpMk id="91" creationId="{CDC988F6-47E3-4099-8248-089A2DCECED4}"/>
          </ac:cxnSpMkLst>
        </pc:cxnChg>
        <pc:cxnChg chg="add mod topLvl">
          <ac:chgData name="徐志鹏" userId="a2b1a68a-6da1-43a2-af7f-c1da450546a1" providerId="ADAL" clId="{44BBF031-37FA-420E-BF58-36E8E53140A2}" dt="2022-05-02T08:15:15.189" v="18432" actId="208"/>
          <ac:cxnSpMkLst>
            <pc:docMk/>
            <pc:sldMk cId="1863203090" sldId="325"/>
            <ac:cxnSpMk id="94" creationId="{3BBFA6FB-C56E-4D8D-AFB0-55073808B35F}"/>
          </ac:cxnSpMkLst>
        </pc:cxnChg>
        <pc:cxnChg chg="add mod topLvl">
          <ac:chgData name="徐志鹏" userId="a2b1a68a-6da1-43a2-af7f-c1da450546a1" providerId="ADAL" clId="{44BBF031-37FA-420E-BF58-36E8E53140A2}" dt="2022-04-30T12:19:16.813" v="7988" actId="165"/>
          <ac:cxnSpMkLst>
            <pc:docMk/>
            <pc:sldMk cId="1863203090" sldId="325"/>
            <ac:cxnSpMk id="100" creationId="{EC92BB64-308F-40E3-8DE5-6B64B1C30881}"/>
          </ac:cxnSpMkLst>
        </pc:cxnChg>
        <pc:cxnChg chg="add mod topLvl">
          <ac:chgData name="徐志鹏" userId="a2b1a68a-6da1-43a2-af7f-c1da450546a1" providerId="ADAL" clId="{44BBF031-37FA-420E-BF58-36E8E53140A2}" dt="2022-04-30T12:19:16.813" v="7988" actId="165"/>
          <ac:cxnSpMkLst>
            <pc:docMk/>
            <pc:sldMk cId="1863203090" sldId="325"/>
            <ac:cxnSpMk id="108" creationId="{2786B45C-9665-475F-831D-99F33E8C622E}"/>
          </ac:cxnSpMkLst>
        </pc:cxnChg>
        <pc:cxnChg chg="add mod topLvl">
          <ac:chgData name="徐志鹏" userId="a2b1a68a-6da1-43a2-af7f-c1da450546a1" providerId="ADAL" clId="{44BBF031-37FA-420E-BF58-36E8E53140A2}" dt="2022-04-30T12:19:16.813" v="7988" actId="165"/>
          <ac:cxnSpMkLst>
            <pc:docMk/>
            <pc:sldMk cId="1863203090" sldId="325"/>
            <ac:cxnSpMk id="111" creationId="{0A881817-071F-4DE6-9C97-340726617173}"/>
          </ac:cxnSpMkLst>
        </pc:cxnChg>
        <pc:cxnChg chg="add mod topLvl">
          <ac:chgData name="徐志鹏" userId="a2b1a68a-6da1-43a2-af7f-c1da450546a1" providerId="ADAL" clId="{44BBF031-37FA-420E-BF58-36E8E53140A2}" dt="2022-04-30T12:19:16.813" v="7988" actId="165"/>
          <ac:cxnSpMkLst>
            <pc:docMk/>
            <pc:sldMk cId="1863203090" sldId="325"/>
            <ac:cxnSpMk id="114" creationId="{C02CFE4B-18A4-4257-BD54-93B6502E499B}"/>
          </ac:cxnSpMkLst>
        </pc:cxnChg>
        <pc:cxnChg chg="add mod topLvl">
          <ac:chgData name="徐志鹏" userId="a2b1a68a-6da1-43a2-af7f-c1da450546a1" providerId="ADAL" clId="{44BBF031-37FA-420E-BF58-36E8E53140A2}" dt="2022-04-30T12:19:16.813" v="7988" actId="165"/>
          <ac:cxnSpMkLst>
            <pc:docMk/>
            <pc:sldMk cId="1863203090" sldId="325"/>
            <ac:cxnSpMk id="117" creationId="{5B4D11C5-E24C-48D2-ADDE-DA2C10C2B463}"/>
          </ac:cxnSpMkLst>
        </pc:cxnChg>
        <pc:cxnChg chg="add mod topLvl">
          <ac:chgData name="徐志鹏" userId="a2b1a68a-6da1-43a2-af7f-c1da450546a1" providerId="ADAL" clId="{44BBF031-37FA-420E-BF58-36E8E53140A2}" dt="2022-04-30T12:19:16.813" v="7988" actId="165"/>
          <ac:cxnSpMkLst>
            <pc:docMk/>
            <pc:sldMk cId="1863203090" sldId="325"/>
            <ac:cxnSpMk id="120" creationId="{3DC9979D-96D2-4083-8798-A83F3A7FEB6B}"/>
          </ac:cxnSpMkLst>
        </pc:cxnChg>
        <pc:cxnChg chg="add mod topLvl">
          <ac:chgData name="徐志鹏" userId="a2b1a68a-6da1-43a2-af7f-c1da450546a1" providerId="ADAL" clId="{44BBF031-37FA-420E-BF58-36E8E53140A2}" dt="2022-04-30T12:19:16.813" v="7988" actId="165"/>
          <ac:cxnSpMkLst>
            <pc:docMk/>
            <pc:sldMk cId="1863203090" sldId="325"/>
            <ac:cxnSpMk id="123" creationId="{65F31D7C-B3B2-4C07-9648-EE9FBF016A17}"/>
          </ac:cxnSpMkLst>
        </pc:cxnChg>
        <pc:cxnChg chg="add mod topLvl">
          <ac:chgData name="徐志鹏" userId="a2b1a68a-6da1-43a2-af7f-c1da450546a1" providerId="ADAL" clId="{44BBF031-37FA-420E-BF58-36E8E53140A2}" dt="2022-04-30T12:19:16.813" v="7988" actId="165"/>
          <ac:cxnSpMkLst>
            <pc:docMk/>
            <pc:sldMk cId="1863203090" sldId="325"/>
            <ac:cxnSpMk id="126" creationId="{6ABB2453-93CD-44E6-8415-F9A0EA51E614}"/>
          </ac:cxnSpMkLst>
        </pc:cxnChg>
        <pc:cxnChg chg="add del mod">
          <ac:chgData name="徐志鹏" userId="a2b1a68a-6da1-43a2-af7f-c1da450546a1" providerId="ADAL" clId="{44BBF031-37FA-420E-BF58-36E8E53140A2}" dt="2022-04-30T07:49:42.978" v="607"/>
          <ac:cxnSpMkLst>
            <pc:docMk/>
            <pc:sldMk cId="1863203090" sldId="325"/>
            <ac:cxnSpMk id="130" creationId="{6D0607A0-C977-4E8F-A0D5-E19CE0C09823}"/>
          </ac:cxnSpMkLst>
        </pc:cxnChg>
        <pc:cxnChg chg="add mod topLvl">
          <ac:chgData name="徐志鹏" userId="a2b1a68a-6da1-43a2-af7f-c1da450546a1" providerId="ADAL" clId="{44BBF031-37FA-420E-BF58-36E8E53140A2}" dt="2022-04-30T12:19:16.813" v="7988" actId="165"/>
          <ac:cxnSpMkLst>
            <pc:docMk/>
            <pc:sldMk cId="1863203090" sldId="325"/>
            <ac:cxnSpMk id="132" creationId="{4493614A-CADB-4B0A-9572-8226B8B4C673}"/>
          </ac:cxnSpMkLst>
        </pc:cxnChg>
        <pc:cxnChg chg="add mod topLvl">
          <ac:chgData name="徐志鹏" userId="a2b1a68a-6da1-43a2-af7f-c1da450546a1" providerId="ADAL" clId="{44BBF031-37FA-420E-BF58-36E8E53140A2}" dt="2022-05-02T08:15:07.501" v="18431" actId="208"/>
          <ac:cxnSpMkLst>
            <pc:docMk/>
            <pc:sldMk cId="1863203090" sldId="325"/>
            <ac:cxnSpMk id="135" creationId="{256C32B9-6484-4FC0-9419-BAB79AB9B3DC}"/>
          </ac:cxnSpMkLst>
        </pc:cxnChg>
        <pc:cxnChg chg="add del mod">
          <ac:chgData name="徐志鹏" userId="a2b1a68a-6da1-43a2-af7f-c1da450546a1" providerId="ADAL" clId="{44BBF031-37FA-420E-BF58-36E8E53140A2}" dt="2022-05-01T07:52:08.736" v="12626" actId="478"/>
          <ac:cxnSpMkLst>
            <pc:docMk/>
            <pc:sldMk cId="1863203090" sldId="325"/>
            <ac:cxnSpMk id="137" creationId="{32187BB7-D418-4343-AEF0-1C14AA7CF380}"/>
          </ac:cxnSpMkLst>
        </pc:cxnChg>
        <pc:cxnChg chg="add mod topLvl">
          <ac:chgData name="徐志鹏" userId="a2b1a68a-6da1-43a2-af7f-c1da450546a1" providerId="ADAL" clId="{44BBF031-37FA-420E-BF58-36E8E53140A2}" dt="2022-04-30T12:19:16.813" v="7988" actId="165"/>
          <ac:cxnSpMkLst>
            <pc:docMk/>
            <pc:sldMk cId="1863203090" sldId="325"/>
            <ac:cxnSpMk id="138" creationId="{CF7BA537-09BD-4956-B846-D405EA46E931}"/>
          </ac:cxnSpMkLst>
        </pc:cxnChg>
        <pc:cxnChg chg="add del mod">
          <ac:chgData name="徐志鹏" userId="a2b1a68a-6da1-43a2-af7f-c1da450546a1" providerId="ADAL" clId="{44BBF031-37FA-420E-BF58-36E8E53140A2}" dt="2022-04-30T08:07:34.108" v="912" actId="478"/>
          <ac:cxnSpMkLst>
            <pc:docMk/>
            <pc:sldMk cId="1863203090" sldId="325"/>
            <ac:cxnSpMk id="180" creationId="{2CC6D88D-F30E-4B14-96ED-92DD4F4EB48A}"/>
          </ac:cxnSpMkLst>
        </pc:cxnChg>
        <pc:cxnChg chg="add del mod">
          <ac:chgData name="徐志鹏" userId="a2b1a68a-6da1-43a2-af7f-c1da450546a1" providerId="ADAL" clId="{44BBF031-37FA-420E-BF58-36E8E53140A2}" dt="2022-04-30T08:07:34.108" v="912" actId="478"/>
          <ac:cxnSpMkLst>
            <pc:docMk/>
            <pc:sldMk cId="1863203090" sldId="325"/>
            <ac:cxnSpMk id="181" creationId="{679FCC78-391F-4854-9FAA-CCA1C1E8B6C8}"/>
          </ac:cxnSpMkLst>
        </pc:cxnChg>
        <pc:cxnChg chg="add mod">
          <ac:chgData name="徐志鹏" userId="a2b1a68a-6da1-43a2-af7f-c1da450546a1" providerId="ADAL" clId="{44BBF031-37FA-420E-BF58-36E8E53140A2}" dt="2022-05-01T06:10:31.735" v="9519" actId="164"/>
          <ac:cxnSpMkLst>
            <pc:docMk/>
            <pc:sldMk cId="1863203090" sldId="325"/>
            <ac:cxnSpMk id="185" creationId="{3FAD7F1B-1C72-4FBA-B874-1539EA974882}"/>
          </ac:cxnSpMkLst>
        </pc:cxnChg>
        <pc:cxnChg chg="add mod">
          <ac:chgData name="徐志鹏" userId="a2b1a68a-6da1-43a2-af7f-c1da450546a1" providerId="ADAL" clId="{44BBF031-37FA-420E-BF58-36E8E53140A2}" dt="2022-05-01T06:10:31.735" v="9519" actId="164"/>
          <ac:cxnSpMkLst>
            <pc:docMk/>
            <pc:sldMk cId="1863203090" sldId="325"/>
            <ac:cxnSpMk id="188" creationId="{D289C8B6-8BA3-45F7-9531-305A0EF9F0EF}"/>
          </ac:cxnSpMkLst>
        </pc:cxnChg>
        <pc:cxnChg chg="add mod">
          <ac:chgData name="徐志鹏" userId="a2b1a68a-6da1-43a2-af7f-c1da450546a1" providerId="ADAL" clId="{44BBF031-37FA-420E-BF58-36E8E53140A2}" dt="2022-05-01T06:10:31.735" v="9519" actId="164"/>
          <ac:cxnSpMkLst>
            <pc:docMk/>
            <pc:sldMk cId="1863203090" sldId="325"/>
            <ac:cxnSpMk id="192" creationId="{EC1E6AED-17CF-4FEC-BA40-081DDE415D9F}"/>
          </ac:cxnSpMkLst>
        </pc:cxnChg>
        <pc:cxnChg chg="add mod">
          <ac:chgData name="徐志鹏" userId="a2b1a68a-6da1-43a2-af7f-c1da450546a1" providerId="ADAL" clId="{44BBF031-37FA-420E-BF58-36E8E53140A2}" dt="2022-05-01T06:10:31.735" v="9519" actId="164"/>
          <ac:cxnSpMkLst>
            <pc:docMk/>
            <pc:sldMk cId="1863203090" sldId="325"/>
            <ac:cxnSpMk id="196" creationId="{2AB0F623-7888-4CFF-A934-5BE005AEB92C}"/>
          </ac:cxnSpMkLst>
        </pc:cxnChg>
        <pc:cxnChg chg="add mod">
          <ac:chgData name="徐志鹏" userId="a2b1a68a-6da1-43a2-af7f-c1da450546a1" providerId="ADAL" clId="{44BBF031-37FA-420E-BF58-36E8E53140A2}" dt="2022-05-01T06:10:31.735" v="9519" actId="164"/>
          <ac:cxnSpMkLst>
            <pc:docMk/>
            <pc:sldMk cId="1863203090" sldId="325"/>
            <ac:cxnSpMk id="206" creationId="{746F1EB9-C13B-4EB9-8359-3E7283EFCA2C}"/>
          </ac:cxnSpMkLst>
        </pc:cxnChg>
        <pc:cxnChg chg="add mod">
          <ac:chgData name="徐志鹏" userId="a2b1a68a-6da1-43a2-af7f-c1da450546a1" providerId="ADAL" clId="{44BBF031-37FA-420E-BF58-36E8E53140A2}" dt="2022-05-01T06:10:31.735" v="9519" actId="164"/>
          <ac:cxnSpMkLst>
            <pc:docMk/>
            <pc:sldMk cId="1863203090" sldId="325"/>
            <ac:cxnSpMk id="209" creationId="{77F1945C-E50A-430C-8B6E-2B39937DFEE9}"/>
          </ac:cxnSpMkLst>
        </pc:cxnChg>
        <pc:cxnChg chg="add mod">
          <ac:chgData name="徐志鹏" userId="a2b1a68a-6da1-43a2-af7f-c1da450546a1" providerId="ADAL" clId="{44BBF031-37FA-420E-BF58-36E8E53140A2}" dt="2022-05-01T06:10:31.735" v="9519" actId="164"/>
          <ac:cxnSpMkLst>
            <pc:docMk/>
            <pc:sldMk cId="1863203090" sldId="325"/>
            <ac:cxnSpMk id="225" creationId="{D4716B02-37C7-4912-A9B2-1AC0FF8C3D71}"/>
          </ac:cxnSpMkLst>
        </pc:cxnChg>
        <pc:cxnChg chg="add mod">
          <ac:chgData name="徐志鹏" userId="a2b1a68a-6da1-43a2-af7f-c1da450546a1" providerId="ADAL" clId="{44BBF031-37FA-420E-BF58-36E8E53140A2}" dt="2022-05-01T06:10:31.735" v="9519" actId="164"/>
          <ac:cxnSpMkLst>
            <pc:docMk/>
            <pc:sldMk cId="1863203090" sldId="325"/>
            <ac:cxnSpMk id="228" creationId="{3CC2E697-4D79-40CE-A2E2-377A098A6605}"/>
          </ac:cxnSpMkLst>
        </pc:cxnChg>
        <pc:cxnChg chg="add mod">
          <ac:chgData name="徐志鹏" userId="a2b1a68a-6da1-43a2-af7f-c1da450546a1" providerId="ADAL" clId="{44BBF031-37FA-420E-BF58-36E8E53140A2}" dt="2022-05-01T06:10:31.735" v="9519" actId="164"/>
          <ac:cxnSpMkLst>
            <pc:docMk/>
            <pc:sldMk cId="1863203090" sldId="325"/>
            <ac:cxnSpMk id="231" creationId="{7F4D548A-7691-4E4B-B140-9E063AFB72A4}"/>
          </ac:cxnSpMkLst>
        </pc:cxnChg>
        <pc:cxnChg chg="add mod">
          <ac:chgData name="徐志鹏" userId="a2b1a68a-6da1-43a2-af7f-c1da450546a1" providerId="ADAL" clId="{44BBF031-37FA-420E-BF58-36E8E53140A2}" dt="2022-05-01T06:10:31.735" v="9519" actId="164"/>
          <ac:cxnSpMkLst>
            <pc:docMk/>
            <pc:sldMk cId="1863203090" sldId="325"/>
            <ac:cxnSpMk id="234" creationId="{70CF756A-8E5C-43ED-9190-63FB9F02F715}"/>
          </ac:cxnSpMkLst>
        </pc:cxnChg>
        <pc:cxnChg chg="add mod">
          <ac:chgData name="徐志鹏" userId="a2b1a68a-6da1-43a2-af7f-c1da450546a1" providerId="ADAL" clId="{44BBF031-37FA-420E-BF58-36E8E53140A2}" dt="2022-05-01T06:10:31.735" v="9519" actId="164"/>
          <ac:cxnSpMkLst>
            <pc:docMk/>
            <pc:sldMk cId="1863203090" sldId="325"/>
            <ac:cxnSpMk id="243" creationId="{2894A20D-355C-4C45-B924-E88EB8CE3A97}"/>
          </ac:cxnSpMkLst>
        </pc:cxnChg>
        <pc:cxnChg chg="add mod">
          <ac:chgData name="徐志鹏" userId="a2b1a68a-6da1-43a2-af7f-c1da450546a1" providerId="ADAL" clId="{44BBF031-37FA-420E-BF58-36E8E53140A2}" dt="2022-05-01T06:10:31.735" v="9519" actId="164"/>
          <ac:cxnSpMkLst>
            <pc:docMk/>
            <pc:sldMk cId="1863203090" sldId="325"/>
            <ac:cxnSpMk id="246" creationId="{00911251-6599-4F72-8F66-115D4A6D5367}"/>
          </ac:cxnSpMkLst>
        </pc:cxnChg>
        <pc:cxnChg chg="add mod">
          <ac:chgData name="徐志鹏" userId="a2b1a68a-6da1-43a2-af7f-c1da450546a1" providerId="ADAL" clId="{44BBF031-37FA-420E-BF58-36E8E53140A2}" dt="2022-05-01T06:10:31.735" v="9519" actId="164"/>
          <ac:cxnSpMkLst>
            <pc:docMk/>
            <pc:sldMk cId="1863203090" sldId="325"/>
            <ac:cxnSpMk id="255" creationId="{E6776A4D-2008-454C-8E89-395CCAD4572D}"/>
          </ac:cxnSpMkLst>
        </pc:cxnChg>
        <pc:cxnChg chg="add mod">
          <ac:chgData name="徐志鹏" userId="a2b1a68a-6da1-43a2-af7f-c1da450546a1" providerId="ADAL" clId="{44BBF031-37FA-420E-BF58-36E8E53140A2}" dt="2022-05-01T06:10:31.735" v="9519" actId="164"/>
          <ac:cxnSpMkLst>
            <pc:docMk/>
            <pc:sldMk cId="1863203090" sldId="325"/>
            <ac:cxnSpMk id="258" creationId="{4DCAAB03-027C-4702-939C-6E742584ACB9}"/>
          </ac:cxnSpMkLst>
        </pc:cxnChg>
        <pc:cxnChg chg="add mod">
          <ac:chgData name="徐志鹏" userId="a2b1a68a-6da1-43a2-af7f-c1da450546a1" providerId="ADAL" clId="{44BBF031-37FA-420E-BF58-36E8E53140A2}" dt="2022-05-01T06:10:31.735" v="9519" actId="164"/>
          <ac:cxnSpMkLst>
            <pc:docMk/>
            <pc:sldMk cId="1863203090" sldId="325"/>
            <ac:cxnSpMk id="261" creationId="{8DE7F48A-F318-49B9-83CE-598354682E4B}"/>
          </ac:cxnSpMkLst>
        </pc:cxnChg>
        <pc:cxnChg chg="add mod">
          <ac:chgData name="徐志鹏" userId="a2b1a68a-6da1-43a2-af7f-c1da450546a1" providerId="ADAL" clId="{44BBF031-37FA-420E-BF58-36E8E53140A2}" dt="2022-05-01T06:10:31.735" v="9519" actId="164"/>
          <ac:cxnSpMkLst>
            <pc:docMk/>
            <pc:sldMk cId="1863203090" sldId="325"/>
            <ac:cxnSpMk id="264" creationId="{EE9E48AB-B333-4F3C-85AA-763C6053D087}"/>
          </ac:cxnSpMkLst>
        </pc:cxnChg>
        <pc:cxnChg chg="add mod">
          <ac:chgData name="徐志鹏" userId="a2b1a68a-6da1-43a2-af7f-c1da450546a1" providerId="ADAL" clId="{44BBF031-37FA-420E-BF58-36E8E53140A2}" dt="2022-05-01T06:10:31.735" v="9519" actId="164"/>
          <ac:cxnSpMkLst>
            <pc:docMk/>
            <pc:sldMk cId="1863203090" sldId="325"/>
            <ac:cxnSpMk id="271" creationId="{D87953E8-A3C6-4A73-9882-2D2DD6C4DD3A}"/>
          </ac:cxnSpMkLst>
        </pc:cxnChg>
        <pc:cxnChg chg="add mod">
          <ac:chgData name="徐志鹏" userId="a2b1a68a-6da1-43a2-af7f-c1da450546a1" providerId="ADAL" clId="{44BBF031-37FA-420E-BF58-36E8E53140A2}" dt="2022-05-01T06:10:31.735" v="9519" actId="164"/>
          <ac:cxnSpMkLst>
            <pc:docMk/>
            <pc:sldMk cId="1863203090" sldId="325"/>
            <ac:cxnSpMk id="274" creationId="{AA4FEE29-EE78-46BE-BDF2-20F7FDA50202}"/>
          </ac:cxnSpMkLst>
        </pc:cxnChg>
        <pc:cxnChg chg="add mod">
          <ac:chgData name="徐志鹏" userId="a2b1a68a-6da1-43a2-af7f-c1da450546a1" providerId="ADAL" clId="{44BBF031-37FA-420E-BF58-36E8E53140A2}" dt="2022-04-30T12:18:59.736" v="7987" actId="14100"/>
          <ac:cxnSpMkLst>
            <pc:docMk/>
            <pc:sldMk cId="1863203090" sldId="325"/>
            <ac:cxnSpMk id="312" creationId="{665CB38C-344C-4C19-BAC1-B4A38C9D682D}"/>
          </ac:cxnSpMkLst>
        </pc:cxnChg>
      </pc:sldChg>
      <pc:sldChg chg="del">
        <pc:chgData name="徐志鹏" userId="a2b1a68a-6da1-43a2-af7f-c1da450546a1" providerId="ADAL" clId="{44BBF031-37FA-420E-BF58-36E8E53140A2}" dt="2022-05-02T06:18:05.477" v="15945" actId="47"/>
        <pc:sldMkLst>
          <pc:docMk/>
          <pc:sldMk cId="4059720254" sldId="326"/>
        </pc:sldMkLst>
      </pc:sldChg>
      <pc:sldChg chg="del">
        <pc:chgData name="徐志鹏" userId="a2b1a68a-6da1-43a2-af7f-c1da450546a1" providerId="ADAL" clId="{44BBF031-37FA-420E-BF58-36E8E53140A2}" dt="2022-05-02T06:18:05.720" v="15946" actId="47"/>
        <pc:sldMkLst>
          <pc:docMk/>
          <pc:sldMk cId="3579180371" sldId="327"/>
        </pc:sldMkLst>
      </pc:sldChg>
      <pc:sldChg chg="del">
        <pc:chgData name="徐志鹏" userId="a2b1a68a-6da1-43a2-af7f-c1da450546a1" providerId="ADAL" clId="{44BBF031-37FA-420E-BF58-36E8E53140A2}" dt="2022-05-02T06:18:05.897" v="15947" actId="47"/>
        <pc:sldMkLst>
          <pc:docMk/>
          <pc:sldMk cId="2962930241" sldId="328"/>
        </pc:sldMkLst>
      </pc:sldChg>
      <pc:sldChg chg="del">
        <pc:chgData name="徐志鹏" userId="a2b1a68a-6da1-43a2-af7f-c1da450546a1" providerId="ADAL" clId="{44BBF031-37FA-420E-BF58-36E8E53140A2}" dt="2022-05-02T06:18:07.706" v="15949" actId="47"/>
        <pc:sldMkLst>
          <pc:docMk/>
          <pc:sldMk cId="3039341705" sldId="330"/>
        </pc:sldMkLst>
      </pc:sldChg>
      <pc:sldChg chg="del">
        <pc:chgData name="徐志鹏" userId="a2b1a68a-6da1-43a2-af7f-c1da450546a1" providerId="ADAL" clId="{44BBF031-37FA-420E-BF58-36E8E53140A2}" dt="2022-05-02T06:18:07.193" v="15948" actId="47"/>
        <pc:sldMkLst>
          <pc:docMk/>
          <pc:sldMk cId="2065945796" sldId="331"/>
        </pc:sldMkLst>
      </pc:sldChg>
      <pc:sldChg chg="del">
        <pc:chgData name="徐志鹏" userId="a2b1a68a-6da1-43a2-af7f-c1da450546a1" providerId="ADAL" clId="{44BBF031-37FA-420E-BF58-36E8E53140A2}" dt="2022-05-02T06:18:10.894" v="15956" actId="47"/>
        <pc:sldMkLst>
          <pc:docMk/>
          <pc:sldMk cId="3501195719" sldId="332"/>
        </pc:sldMkLst>
      </pc:sldChg>
      <pc:sldChg chg="del">
        <pc:chgData name="徐志鹏" userId="a2b1a68a-6da1-43a2-af7f-c1da450546a1" providerId="ADAL" clId="{44BBF031-37FA-420E-BF58-36E8E53140A2}" dt="2022-05-02T06:18:09.881" v="15954" actId="47"/>
        <pc:sldMkLst>
          <pc:docMk/>
          <pc:sldMk cId="1129994019" sldId="333"/>
        </pc:sldMkLst>
      </pc:sldChg>
      <pc:sldChg chg="del">
        <pc:chgData name="徐志鹏" userId="a2b1a68a-6da1-43a2-af7f-c1da450546a1" providerId="ADAL" clId="{44BBF031-37FA-420E-BF58-36E8E53140A2}" dt="2022-05-02T06:18:10.585" v="15955" actId="47"/>
        <pc:sldMkLst>
          <pc:docMk/>
          <pc:sldMk cId="2272970438" sldId="334"/>
        </pc:sldMkLst>
      </pc:sldChg>
      <pc:sldChg chg="del">
        <pc:chgData name="徐志鹏" userId="a2b1a68a-6da1-43a2-af7f-c1da450546a1" providerId="ADAL" clId="{44BBF031-37FA-420E-BF58-36E8E53140A2}" dt="2022-05-02T06:18:11.801" v="15958" actId="47"/>
        <pc:sldMkLst>
          <pc:docMk/>
          <pc:sldMk cId="4146200558" sldId="335"/>
        </pc:sldMkLst>
      </pc:sldChg>
      <pc:sldChg chg="del">
        <pc:chgData name="徐志鹏" userId="a2b1a68a-6da1-43a2-af7f-c1da450546a1" providerId="ADAL" clId="{44BBF031-37FA-420E-BF58-36E8E53140A2}" dt="2022-05-02T06:18:11.335" v="15957" actId="47"/>
        <pc:sldMkLst>
          <pc:docMk/>
          <pc:sldMk cId="948413947" sldId="336"/>
        </pc:sldMkLst>
      </pc:sldChg>
      <pc:sldChg chg="del">
        <pc:chgData name="徐志鹏" userId="a2b1a68a-6da1-43a2-af7f-c1da450546a1" providerId="ADAL" clId="{44BBF031-37FA-420E-BF58-36E8E53140A2}" dt="2022-05-02T06:18:12.306" v="15959" actId="47"/>
        <pc:sldMkLst>
          <pc:docMk/>
          <pc:sldMk cId="3151826510" sldId="337"/>
        </pc:sldMkLst>
      </pc:sldChg>
      <pc:sldChg chg="del">
        <pc:chgData name="徐志鹏" userId="a2b1a68a-6da1-43a2-af7f-c1da450546a1" providerId="ADAL" clId="{44BBF031-37FA-420E-BF58-36E8E53140A2}" dt="2022-05-02T06:18:16.079" v="15963" actId="47"/>
        <pc:sldMkLst>
          <pc:docMk/>
          <pc:sldMk cId="632347721" sldId="338"/>
        </pc:sldMkLst>
      </pc:sldChg>
      <pc:sldChg chg="del">
        <pc:chgData name="徐志鹏" userId="a2b1a68a-6da1-43a2-af7f-c1da450546a1" providerId="ADAL" clId="{44BBF031-37FA-420E-BF58-36E8E53140A2}" dt="2022-05-02T06:18:16.662" v="15964" actId="47"/>
        <pc:sldMkLst>
          <pc:docMk/>
          <pc:sldMk cId="1940330524" sldId="339"/>
        </pc:sldMkLst>
      </pc:sldChg>
      <pc:sldChg chg="del">
        <pc:chgData name="徐志鹏" userId="a2b1a68a-6da1-43a2-af7f-c1da450546a1" providerId="ADAL" clId="{44BBF031-37FA-420E-BF58-36E8E53140A2}" dt="2022-05-02T06:18:17.066" v="15965" actId="47"/>
        <pc:sldMkLst>
          <pc:docMk/>
          <pc:sldMk cId="301051308" sldId="340"/>
        </pc:sldMkLst>
      </pc:sldChg>
      <pc:sldChg chg="del">
        <pc:chgData name="徐志鹏" userId="a2b1a68a-6da1-43a2-af7f-c1da450546a1" providerId="ADAL" clId="{44BBF031-37FA-420E-BF58-36E8E53140A2}" dt="2022-05-02T06:18:13.316" v="15961" actId="47"/>
        <pc:sldMkLst>
          <pc:docMk/>
          <pc:sldMk cId="2746784615" sldId="341"/>
        </pc:sldMkLst>
      </pc:sldChg>
      <pc:sldChg chg="del">
        <pc:chgData name="徐志鹏" userId="a2b1a68a-6da1-43a2-af7f-c1da450546a1" providerId="ADAL" clId="{44BBF031-37FA-420E-BF58-36E8E53140A2}" dt="2022-05-02T06:18:13.774" v="15962" actId="47"/>
        <pc:sldMkLst>
          <pc:docMk/>
          <pc:sldMk cId="136323088" sldId="342"/>
        </pc:sldMkLst>
      </pc:sldChg>
      <pc:sldChg chg="del">
        <pc:chgData name="徐志鹏" userId="a2b1a68a-6da1-43a2-af7f-c1da450546a1" providerId="ADAL" clId="{44BBF031-37FA-420E-BF58-36E8E53140A2}" dt="2022-05-02T06:18:08.676" v="15951" actId="47"/>
        <pc:sldMkLst>
          <pc:docMk/>
          <pc:sldMk cId="1089411614" sldId="344"/>
        </pc:sldMkLst>
      </pc:sldChg>
      <pc:sldChg chg="del">
        <pc:chgData name="徐志鹏" userId="a2b1a68a-6da1-43a2-af7f-c1da450546a1" providerId="ADAL" clId="{44BBF031-37FA-420E-BF58-36E8E53140A2}" dt="2022-05-02T06:18:08.099" v="15950" actId="47"/>
        <pc:sldMkLst>
          <pc:docMk/>
          <pc:sldMk cId="3133453849" sldId="345"/>
        </pc:sldMkLst>
      </pc:sldChg>
      <pc:sldChg chg="del">
        <pc:chgData name="徐志鹏" userId="a2b1a68a-6da1-43a2-af7f-c1da450546a1" providerId="ADAL" clId="{44BBF031-37FA-420E-BF58-36E8E53140A2}" dt="2022-05-02T06:18:08.929" v="15952" actId="47"/>
        <pc:sldMkLst>
          <pc:docMk/>
          <pc:sldMk cId="3311308208" sldId="346"/>
        </pc:sldMkLst>
      </pc:sldChg>
      <pc:sldChg chg="del">
        <pc:chgData name="徐志鹏" userId="a2b1a68a-6da1-43a2-af7f-c1da450546a1" providerId="ADAL" clId="{44BBF031-37FA-420E-BF58-36E8E53140A2}" dt="2022-05-02T06:18:09.209" v="15953" actId="47"/>
        <pc:sldMkLst>
          <pc:docMk/>
          <pc:sldMk cId="3155567738" sldId="347"/>
        </pc:sldMkLst>
      </pc:sldChg>
      <pc:sldChg chg="modSp mod modNotesTx">
        <pc:chgData name="徐志鹏" userId="a2b1a68a-6da1-43a2-af7f-c1da450546a1" providerId="ADAL" clId="{44BBF031-37FA-420E-BF58-36E8E53140A2}" dt="2022-05-03T12:35:52.525" v="18937" actId="113"/>
        <pc:sldMkLst>
          <pc:docMk/>
          <pc:sldMk cId="2008852881" sldId="348"/>
        </pc:sldMkLst>
        <pc:spChg chg="mod">
          <ac:chgData name="徐志鹏" userId="a2b1a68a-6da1-43a2-af7f-c1da450546a1" providerId="ADAL" clId="{44BBF031-37FA-420E-BF58-36E8E53140A2}" dt="2022-04-30T09:31:29.303" v="2995" actId="2711"/>
          <ac:spMkLst>
            <pc:docMk/>
            <pc:sldMk cId="2008852881" sldId="348"/>
            <ac:spMk id="8" creationId="{4719A945-5DA8-4842-824C-43EDA64AA903}"/>
          </ac:spMkLst>
        </pc:spChg>
        <pc:spChg chg="mod">
          <ac:chgData name="徐志鹏" userId="a2b1a68a-6da1-43a2-af7f-c1da450546a1" providerId="ADAL" clId="{44BBF031-37FA-420E-BF58-36E8E53140A2}" dt="2022-05-03T12:35:52.525" v="18937" actId="113"/>
          <ac:spMkLst>
            <pc:docMk/>
            <pc:sldMk cId="2008852881" sldId="348"/>
            <ac:spMk id="16" creationId="{B636D4E8-A53C-42C1-8A1C-4DADD593CFBE}"/>
          </ac:spMkLst>
        </pc:spChg>
      </pc:sldChg>
      <pc:sldChg chg="delSp modSp mod modNotesTx">
        <pc:chgData name="徐志鹏" userId="a2b1a68a-6da1-43a2-af7f-c1da450546a1" providerId="ADAL" clId="{44BBF031-37FA-420E-BF58-36E8E53140A2}" dt="2022-05-03T12:36:32.188" v="18950"/>
        <pc:sldMkLst>
          <pc:docMk/>
          <pc:sldMk cId="1473673519" sldId="349"/>
        </pc:sldMkLst>
        <pc:spChg chg="mod">
          <ac:chgData name="徐志鹏" userId="a2b1a68a-6da1-43a2-af7f-c1da450546a1" providerId="ADAL" clId="{44BBF031-37FA-420E-BF58-36E8E53140A2}" dt="2022-05-01T03:29:42.033" v="8330"/>
          <ac:spMkLst>
            <pc:docMk/>
            <pc:sldMk cId="1473673519" sldId="349"/>
            <ac:spMk id="12" creationId="{35E55FCD-9D03-48E3-AEA1-5A12479574C3}"/>
          </ac:spMkLst>
        </pc:spChg>
        <pc:spChg chg="del">
          <ac:chgData name="徐志鹏" userId="a2b1a68a-6da1-43a2-af7f-c1da450546a1" providerId="ADAL" clId="{44BBF031-37FA-420E-BF58-36E8E53140A2}" dt="2022-04-30T08:47:18.539" v="1810" actId="478"/>
          <ac:spMkLst>
            <pc:docMk/>
            <pc:sldMk cId="1473673519" sldId="349"/>
            <ac:spMk id="13" creationId="{35E55FCD-9D03-48E3-AEA1-5A12479574C3}"/>
          </ac:spMkLst>
        </pc:spChg>
        <pc:spChg chg="mod">
          <ac:chgData name="徐志鹏" userId="a2b1a68a-6da1-43a2-af7f-c1da450546a1" providerId="ADAL" clId="{44BBF031-37FA-420E-BF58-36E8E53140A2}" dt="2022-05-02T06:28:07.028" v="16092"/>
          <ac:spMkLst>
            <pc:docMk/>
            <pc:sldMk cId="1473673519" sldId="349"/>
            <ac:spMk id="27" creationId="{070546FE-631B-4E94-B7AB-EF39735194C7}"/>
          </ac:spMkLst>
        </pc:spChg>
        <pc:spChg chg="mod">
          <ac:chgData name="徐志鹏" userId="a2b1a68a-6da1-43a2-af7f-c1da450546a1" providerId="ADAL" clId="{44BBF031-37FA-420E-BF58-36E8E53140A2}" dt="2022-05-03T12:36:32.188" v="18950"/>
          <ac:spMkLst>
            <pc:docMk/>
            <pc:sldMk cId="1473673519" sldId="349"/>
            <ac:spMk id="33" creationId="{35E55FCD-9D03-48E3-AEA1-5A12479574C3}"/>
          </ac:spMkLst>
        </pc:spChg>
      </pc:sldChg>
      <pc:sldChg chg="addSp delSp modSp mod modNotesTx">
        <pc:chgData name="徐志鹏" userId="a2b1a68a-6da1-43a2-af7f-c1da450546a1" providerId="ADAL" clId="{44BBF031-37FA-420E-BF58-36E8E53140A2}" dt="2022-05-02T08:13:35.904" v="18430" actId="20577"/>
        <pc:sldMkLst>
          <pc:docMk/>
          <pc:sldMk cId="1462475143" sldId="350"/>
        </pc:sldMkLst>
        <pc:spChg chg="del mod">
          <ac:chgData name="徐志鹏" userId="a2b1a68a-6da1-43a2-af7f-c1da450546a1" providerId="ADAL" clId="{44BBF031-37FA-420E-BF58-36E8E53140A2}" dt="2022-04-30T08:47:00.290" v="1809" actId="478"/>
          <ac:spMkLst>
            <pc:docMk/>
            <pc:sldMk cId="1462475143" sldId="350"/>
            <ac:spMk id="8" creationId="{4719A945-5DA8-4842-824C-43EDA64AA903}"/>
          </ac:spMkLst>
        </pc:spChg>
        <pc:spChg chg="mod">
          <ac:chgData name="徐志鹏" userId="a2b1a68a-6da1-43a2-af7f-c1da450546a1" providerId="ADAL" clId="{44BBF031-37FA-420E-BF58-36E8E53140A2}" dt="2022-04-30T08:46:58.677" v="1808"/>
          <ac:spMkLst>
            <pc:docMk/>
            <pc:sldMk cId="1462475143" sldId="350"/>
            <ac:spMk id="9" creationId="{7E117B68-3B1D-481C-A2B3-B35D972DC919}"/>
          </ac:spMkLst>
        </pc:spChg>
        <pc:spChg chg="add mod">
          <ac:chgData name="徐志鹏" userId="a2b1a68a-6da1-43a2-af7f-c1da450546a1" providerId="ADAL" clId="{44BBF031-37FA-420E-BF58-36E8E53140A2}" dt="2022-04-30T07:25:46.915" v="49" actId="1076"/>
          <ac:spMkLst>
            <pc:docMk/>
            <pc:sldMk cId="1462475143" sldId="350"/>
            <ac:spMk id="41" creationId="{E1FCBBF5-9D3B-4F60-8CF9-0BDC49B0CDF1}"/>
          </ac:spMkLst>
        </pc:spChg>
        <pc:spChg chg="mod">
          <ac:chgData name="徐志鹏" userId="a2b1a68a-6da1-43a2-af7f-c1da450546a1" providerId="ADAL" clId="{44BBF031-37FA-420E-BF58-36E8E53140A2}" dt="2022-04-30T12:17:35.769" v="7972" actId="20577"/>
          <ac:spMkLst>
            <pc:docMk/>
            <pc:sldMk cId="1462475143" sldId="350"/>
            <ac:spMk id="113" creationId="{00000000-0000-0000-0000-000000000000}"/>
          </ac:spMkLst>
        </pc:spChg>
        <pc:spChg chg="mod">
          <ac:chgData name="徐志鹏" userId="a2b1a68a-6da1-43a2-af7f-c1da450546a1" providerId="ADAL" clId="{44BBF031-37FA-420E-BF58-36E8E53140A2}" dt="2022-04-30T07:26:51.344" v="70" actId="692"/>
          <ac:spMkLst>
            <pc:docMk/>
            <pc:sldMk cId="1462475143" sldId="350"/>
            <ac:spMk id="159" creationId="{4F7B5BB6-0880-4A63-AFC8-A1EF7FD7EF40}"/>
          </ac:spMkLst>
        </pc:spChg>
        <pc:spChg chg="del mod">
          <ac:chgData name="徐志鹏" userId="a2b1a68a-6da1-43a2-af7f-c1da450546a1" providerId="ADAL" clId="{44BBF031-37FA-420E-BF58-36E8E53140A2}" dt="2022-04-30T07:25:21.405" v="38" actId="478"/>
          <ac:spMkLst>
            <pc:docMk/>
            <pc:sldMk cId="1462475143" sldId="350"/>
            <ac:spMk id="160" creationId="{4F7B5BB6-0880-4A63-AFC8-A1EF7FD7EF40}"/>
          </ac:spMkLst>
        </pc:spChg>
        <pc:spChg chg="mod">
          <ac:chgData name="徐志鹏" userId="a2b1a68a-6da1-43a2-af7f-c1da450546a1" providerId="ADAL" clId="{44BBF031-37FA-420E-BF58-36E8E53140A2}" dt="2022-05-01T06:06:45.130" v="9468"/>
          <ac:spMkLst>
            <pc:docMk/>
            <pc:sldMk cId="1462475143" sldId="350"/>
            <ac:spMk id="161" creationId="{4F7B5BB6-0880-4A63-AFC8-A1EF7FD7EF40}"/>
          </ac:spMkLst>
        </pc:spChg>
        <pc:spChg chg="mod">
          <ac:chgData name="徐志鹏" userId="a2b1a68a-6da1-43a2-af7f-c1da450546a1" providerId="ADAL" clId="{44BBF031-37FA-420E-BF58-36E8E53140A2}" dt="2022-04-30T07:26:25.962" v="57" actId="404"/>
          <ac:spMkLst>
            <pc:docMk/>
            <pc:sldMk cId="1462475143" sldId="350"/>
            <ac:spMk id="162" creationId="{4F7B5BB6-0880-4A63-AFC8-A1EF7FD7EF40}"/>
          </ac:spMkLst>
        </pc:spChg>
        <pc:spChg chg="mod ord">
          <ac:chgData name="徐志鹏" userId="a2b1a68a-6da1-43a2-af7f-c1da450546a1" providerId="ADAL" clId="{44BBF031-37FA-420E-BF58-36E8E53140A2}" dt="2022-04-30T07:33:54.716" v="263"/>
          <ac:spMkLst>
            <pc:docMk/>
            <pc:sldMk cId="1462475143" sldId="350"/>
            <ac:spMk id="163" creationId="{4F7B5BB6-0880-4A63-AFC8-A1EF7FD7EF40}"/>
          </ac:spMkLst>
        </pc:spChg>
        <pc:spChg chg="mod">
          <ac:chgData name="徐志鹏" userId="a2b1a68a-6da1-43a2-af7f-c1da450546a1" providerId="ADAL" clId="{44BBF031-37FA-420E-BF58-36E8E53140A2}" dt="2022-04-30T07:26:39.675" v="65" actId="404"/>
          <ac:spMkLst>
            <pc:docMk/>
            <pc:sldMk cId="1462475143" sldId="350"/>
            <ac:spMk id="164" creationId="{4F7B5BB6-0880-4A63-AFC8-A1EF7FD7EF40}"/>
          </ac:spMkLst>
        </pc:spChg>
        <pc:spChg chg="mod">
          <ac:chgData name="徐志鹏" userId="a2b1a68a-6da1-43a2-af7f-c1da450546a1" providerId="ADAL" clId="{44BBF031-37FA-420E-BF58-36E8E53140A2}" dt="2022-05-02T06:33:05.937" v="16130" actId="1076"/>
          <ac:spMkLst>
            <pc:docMk/>
            <pc:sldMk cId="1462475143" sldId="350"/>
            <ac:spMk id="165" creationId="{4F7B5BB6-0880-4A63-AFC8-A1EF7FD7EF40}"/>
          </ac:spMkLst>
        </pc:spChg>
        <pc:spChg chg="mod">
          <ac:chgData name="徐志鹏" userId="a2b1a68a-6da1-43a2-af7f-c1da450546a1" providerId="ADAL" clId="{44BBF031-37FA-420E-BF58-36E8E53140A2}" dt="2022-05-01T06:06:48.644" v="9471"/>
          <ac:spMkLst>
            <pc:docMk/>
            <pc:sldMk cId="1462475143" sldId="350"/>
            <ac:spMk id="199" creationId="{00000000-0000-0000-0000-000000000000}"/>
          </ac:spMkLst>
        </pc:spChg>
        <pc:spChg chg="mod">
          <ac:chgData name="徐志鹏" userId="a2b1a68a-6da1-43a2-af7f-c1da450546a1" providerId="ADAL" clId="{44BBF031-37FA-420E-BF58-36E8E53140A2}" dt="2022-04-29T10:11:01.338" v="9"/>
          <ac:spMkLst>
            <pc:docMk/>
            <pc:sldMk cId="1462475143" sldId="350"/>
            <ac:spMk id="200" creationId="{00000000-0000-0000-0000-000000000000}"/>
          </ac:spMkLst>
        </pc:spChg>
        <pc:cxnChg chg="add mod">
          <ac:chgData name="徐志鹏" userId="a2b1a68a-6da1-43a2-af7f-c1da450546a1" providerId="ADAL" clId="{44BBF031-37FA-420E-BF58-36E8E53140A2}" dt="2022-04-30T07:35:53.888" v="340" actId="208"/>
          <ac:cxnSpMkLst>
            <pc:docMk/>
            <pc:sldMk cId="1462475143" sldId="350"/>
            <ac:cxnSpMk id="36" creationId="{143A1591-67DE-4201-B3D5-A84279349A44}"/>
          </ac:cxnSpMkLst>
        </pc:cxnChg>
        <pc:cxnChg chg="add del mod">
          <ac:chgData name="徐志鹏" userId="a2b1a68a-6da1-43a2-af7f-c1da450546a1" providerId="ADAL" clId="{44BBF031-37FA-420E-BF58-36E8E53140A2}" dt="2022-04-30T07:25:30.672" v="45"/>
          <ac:cxnSpMkLst>
            <pc:docMk/>
            <pc:sldMk cId="1462475143" sldId="350"/>
            <ac:cxnSpMk id="39" creationId="{089FB426-B3CB-4C4A-87DC-DF944264B8E2}"/>
          </ac:cxnSpMkLst>
        </pc:cxnChg>
        <pc:cxnChg chg="mod">
          <ac:chgData name="徐志鹏" userId="a2b1a68a-6da1-43a2-af7f-c1da450546a1" providerId="ADAL" clId="{44BBF031-37FA-420E-BF58-36E8E53140A2}" dt="2022-05-02T06:33:05.937" v="16130" actId="1076"/>
          <ac:cxnSpMkLst>
            <pc:docMk/>
            <pc:sldMk cId="1462475143" sldId="350"/>
            <ac:cxnSpMk id="57" creationId="{00000000-0000-0000-0000-000000000000}"/>
          </ac:cxnSpMkLst>
        </pc:cxnChg>
        <pc:cxnChg chg="mod">
          <ac:chgData name="徐志鹏" userId="a2b1a68a-6da1-43a2-af7f-c1da450546a1" providerId="ADAL" clId="{44BBF031-37FA-420E-BF58-36E8E53140A2}" dt="2022-05-02T06:33:05.937" v="16130" actId="1076"/>
          <ac:cxnSpMkLst>
            <pc:docMk/>
            <pc:sldMk cId="1462475143" sldId="350"/>
            <ac:cxnSpMk id="188" creationId="{00000000-0000-0000-0000-000000000000}"/>
          </ac:cxnSpMkLst>
        </pc:cxnChg>
        <pc:cxnChg chg="del mod">
          <ac:chgData name="徐志鹏" userId="a2b1a68a-6da1-43a2-af7f-c1da450546a1" providerId="ADAL" clId="{44BBF031-37FA-420E-BF58-36E8E53140A2}" dt="2022-04-30T07:25:22.759" v="39" actId="478"/>
          <ac:cxnSpMkLst>
            <pc:docMk/>
            <pc:sldMk cId="1462475143" sldId="350"/>
            <ac:cxnSpMk id="190" creationId="{00000000-0000-0000-0000-000000000000}"/>
          </ac:cxnSpMkLst>
        </pc:cxnChg>
        <pc:cxnChg chg="del mod">
          <ac:chgData name="徐志鹏" userId="a2b1a68a-6da1-43a2-af7f-c1da450546a1" providerId="ADAL" clId="{44BBF031-37FA-420E-BF58-36E8E53140A2}" dt="2022-04-30T07:25:23.428" v="40" actId="478"/>
          <ac:cxnSpMkLst>
            <pc:docMk/>
            <pc:sldMk cId="1462475143" sldId="350"/>
            <ac:cxnSpMk id="192" creationId="{00000000-0000-0000-0000-000000000000}"/>
          </ac:cxnSpMkLst>
        </pc:cxnChg>
        <pc:cxnChg chg="ord">
          <ac:chgData name="徐志鹏" userId="a2b1a68a-6da1-43a2-af7f-c1da450546a1" providerId="ADAL" clId="{44BBF031-37FA-420E-BF58-36E8E53140A2}" dt="2022-04-29T10:11:27.268" v="16" actId="167"/>
          <ac:cxnSpMkLst>
            <pc:docMk/>
            <pc:sldMk cId="1462475143" sldId="350"/>
            <ac:cxnSpMk id="201" creationId="{00000000-0000-0000-0000-000000000000}"/>
          </ac:cxnSpMkLst>
        </pc:cxnChg>
        <pc:cxnChg chg="mod ord">
          <ac:chgData name="徐志鹏" userId="a2b1a68a-6da1-43a2-af7f-c1da450546a1" providerId="ADAL" clId="{44BBF031-37FA-420E-BF58-36E8E53140A2}" dt="2022-04-29T10:11:07.877" v="11" actId="167"/>
          <ac:cxnSpMkLst>
            <pc:docMk/>
            <pc:sldMk cId="1462475143" sldId="350"/>
            <ac:cxnSpMk id="204" creationId="{00000000-0000-0000-0000-000000000000}"/>
          </ac:cxnSpMkLst>
        </pc:cxnChg>
        <pc:cxnChg chg="mod ord">
          <ac:chgData name="徐志鹏" userId="a2b1a68a-6da1-43a2-af7f-c1da450546a1" providerId="ADAL" clId="{44BBF031-37FA-420E-BF58-36E8E53140A2}" dt="2022-04-29T10:11:18.178" v="13" actId="166"/>
          <ac:cxnSpMkLst>
            <pc:docMk/>
            <pc:sldMk cId="1462475143" sldId="350"/>
            <ac:cxnSpMk id="208" creationId="{00000000-0000-0000-0000-000000000000}"/>
          </ac:cxnSpMkLst>
        </pc:cxnChg>
        <pc:cxnChg chg="mod ord">
          <ac:chgData name="徐志鹏" userId="a2b1a68a-6da1-43a2-af7f-c1da450546a1" providerId="ADAL" clId="{44BBF031-37FA-420E-BF58-36E8E53140A2}" dt="2022-04-29T10:11:13.722" v="12" actId="167"/>
          <ac:cxnSpMkLst>
            <pc:docMk/>
            <pc:sldMk cId="1462475143" sldId="350"/>
            <ac:cxnSpMk id="213" creationId="{00000000-0000-0000-0000-000000000000}"/>
          </ac:cxnSpMkLst>
        </pc:cxnChg>
        <pc:cxnChg chg="mod ord">
          <ac:chgData name="徐志鹏" userId="a2b1a68a-6da1-43a2-af7f-c1da450546a1" providerId="ADAL" clId="{44BBF031-37FA-420E-BF58-36E8E53140A2}" dt="2022-05-01T06:06:48.643" v="9469" actId="20577"/>
          <ac:cxnSpMkLst>
            <pc:docMk/>
            <pc:sldMk cId="1462475143" sldId="350"/>
            <ac:cxnSpMk id="216" creationId="{00000000-0000-0000-0000-000000000000}"/>
          </ac:cxnSpMkLst>
        </pc:cxnChg>
      </pc:sldChg>
      <pc:sldChg chg="addSp delSp modSp mod modNotesTx">
        <pc:chgData name="徐志鹏" userId="a2b1a68a-6da1-43a2-af7f-c1da450546a1" providerId="ADAL" clId="{44BBF031-37FA-420E-BF58-36E8E53140A2}" dt="2022-05-03T09:05:03.925" v="18931" actId="1076"/>
        <pc:sldMkLst>
          <pc:docMk/>
          <pc:sldMk cId="1660501306" sldId="351"/>
        </pc:sldMkLst>
        <pc:spChg chg="del">
          <ac:chgData name="徐志鹏" userId="a2b1a68a-6da1-43a2-af7f-c1da450546a1" providerId="ADAL" clId="{44BBF031-37FA-420E-BF58-36E8E53140A2}" dt="2022-04-30T08:46:52.883" v="1804" actId="478"/>
          <ac:spMkLst>
            <pc:docMk/>
            <pc:sldMk cId="1660501306" sldId="351"/>
            <ac:spMk id="8" creationId="{4719A945-5DA8-4842-824C-43EDA64AA903}"/>
          </ac:spMkLst>
        </pc:spChg>
        <pc:spChg chg="mod">
          <ac:chgData name="徐志鹏" userId="a2b1a68a-6da1-43a2-af7f-c1da450546a1" providerId="ADAL" clId="{44BBF031-37FA-420E-BF58-36E8E53140A2}" dt="2022-04-30T08:46:51.244" v="1803"/>
          <ac:spMkLst>
            <pc:docMk/>
            <pc:sldMk cId="1660501306" sldId="351"/>
            <ac:spMk id="9" creationId="{7E117B68-3B1D-481C-A2B3-B35D972DC919}"/>
          </ac:spMkLst>
        </pc:spChg>
        <pc:spChg chg="add del mod">
          <ac:chgData name="徐志鹏" userId="a2b1a68a-6da1-43a2-af7f-c1da450546a1" providerId="ADAL" clId="{44BBF031-37FA-420E-BF58-36E8E53140A2}" dt="2022-05-02T08:50:22.153" v="18606"/>
          <ac:spMkLst>
            <pc:docMk/>
            <pc:sldMk cId="1660501306" sldId="351"/>
            <ac:spMk id="14" creationId="{F2FA2C2E-4EC5-4397-B746-60B1CB139322}"/>
          </ac:spMkLst>
        </pc:spChg>
        <pc:spChg chg="add del mod">
          <ac:chgData name="徐志鹏" userId="a2b1a68a-6da1-43a2-af7f-c1da450546a1" providerId="ADAL" clId="{44BBF031-37FA-420E-BF58-36E8E53140A2}" dt="2022-05-02T08:51:30.679" v="18640" actId="478"/>
          <ac:spMkLst>
            <pc:docMk/>
            <pc:sldMk cId="1660501306" sldId="351"/>
            <ac:spMk id="21" creationId="{B6DE6CB7-A1D9-4B75-9755-0978896DBB24}"/>
          </ac:spMkLst>
        </pc:spChg>
        <pc:spChg chg="add mod">
          <ac:chgData name="徐志鹏" userId="a2b1a68a-6da1-43a2-af7f-c1da450546a1" providerId="ADAL" clId="{44BBF031-37FA-420E-BF58-36E8E53140A2}" dt="2022-05-02T08:59:16.402" v="18861" actId="1076"/>
          <ac:spMkLst>
            <pc:docMk/>
            <pc:sldMk cId="1660501306" sldId="351"/>
            <ac:spMk id="29" creationId="{97F9EBC4-D962-4028-A6F8-36B65728C4DE}"/>
          </ac:spMkLst>
        </pc:spChg>
        <pc:spChg chg="add mod">
          <ac:chgData name="徐志鹏" userId="a2b1a68a-6da1-43a2-af7f-c1da450546a1" providerId="ADAL" clId="{44BBF031-37FA-420E-BF58-36E8E53140A2}" dt="2022-05-02T08:59:43.598" v="18865" actId="207"/>
          <ac:spMkLst>
            <pc:docMk/>
            <pc:sldMk cId="1660501306" sldId="351"/>
            <ac:spMk id="30" creationId="{F5F2FE1A-76F1-447D-8854-AF7F22732775}"/>
          </ac:spMkLst>
        </pc:spChg>
        <pc:spChg chg="mod">
          <ac:chgData name="徐志鹏" userId="a2b1a68a-6da1-43a2-af7f-c1da450546a1" providerId="ADAL" clId="{44BBF031-37FA-420E-BF58-36E8E53140A2}" dt="2022-05-02T08:59:48.266" v="18867" actId="207"/>
          <ac:spMkLst>
            <pc:docMk/>
            <pc:sldMk cId="1660501306" sldId="351"/>
            <ac:spMk id="34" creationId="{00000000-0000-0000-0000-000000000000}"/>
          </ac:spMkLst>
        </pc:spChg>
        <pc:spChg chg="mod">
          <ac:chgData name="徐志鹏" userId="a2b1a68a-6da1-43a2-af7f-c1da450546a1" providerId="ADAL" clId="{44BBF031-37FA-420E-BF58-36E8E53140A2}" dt="2022-05-02T08:59:45.672" v="18866" actId="207"/>
          <ac:spMkLst>
            <pc:docMk/>
            <pc:sldMk cId="1660501306" sldId="351"/>
            <ac:spMk id="36" creationId="{00000000-0000-0000-0000-000000000000}"/>
          </ac:spMkLst>
        </pc:spChg>
        <pc:spChg chg="add del mod">
          <ac:chgData name="徐志鹏" userId="a2b1a68a-6da1-43a2-af7f-c1da450546a1" providerId="ADAL" clId="{44BBF031-37FA-420E-BF58-36E8E53140A2}" dt="2022-05-02T08:54:24" v="18742" actId="478"/>
          <ac:spMkLst>
            <pc:docMk/>
            <pc:sldMk cId="1660501306" sldId="351"/>
            <ac:spMk id="39" creationId="{5A4E2987-F036-472D-BB6C-B873D0969331}"/>
          </ac:spMkLst>
        </pc:spChg>
        <pc:spChg chg="del mod">
          <ac:chgData name="徐志鹏" userId="a2b1a68a-6da1-43a2-af7f-c1da450546a1" providerId="ADAL" clId="{44BBF031-37FA-420E-BF58-36E8E53140A2}" dt="2022-05-02T08:51:58.511" v="18643" actId="478"/>
          <ac:spMkLst>
            <pc:docMk/>
            <pc:sldMk cId="1660501306" sldId="351"/>
            <ac:spMk id="40" creationId="{00000000-0000-0000-0000-000000000000}"/>
          </ac:spMkLst>
        </pc:spChg>
        <pc:spChg chg="mod">
          <ac:chgData name="徐志鹏" userId="a2b1a68a-6da1-43a2-af7f-c1da450546a1" providerId="ADAL" clId="{44BBF031-37FA-420E-BF58-36E8E53140A2}" dt="2022-05-02T08:59:40.218" v="18864" actId="207"/>
          <ac:spMkLst>
            <pc:docMk/>
            <pc:sldMk cId="1660501306" sldId="351"/>
            <ac:spMk id="41" creationId="{00000000-0000-0000-0000-000000000000}"/>
          </ac:spMkLst>
        </pc:spChg>
        <pc:spChg chg="add del mod">
          <ac:chgData name="徐志鹏" userId="a2b1a68a-6da1-43a2-af7f-c1da450546a1" providerId="ADAL" clId="{44BBF031-37FA-420E-BF58-36E8E53140A2}" dt="2022-05-02T08:54:19.790" v="18738" actId="478"/>
          <ac:spMkLst>
            <pc:docMk/>
            <pc:sldMk cId="1660501306" sldId="351"/>
            <ac:spMk id="42" creationId="{44A9E194-5A41-44B9-AAA5-6CBAC98F08A3}"/>
          </ac:spMkLst>
        </pc:spChg>
        <pc:spChg chg="add del mod">
          <ac:chgData name="徐志鹏" userId="a2b1a68a-6da1-43a2-af7f-c1da450546a1" providerId="ADAL" clId="{44BBF031-37FA-420E-BF58-36E8E53140A2}" dt="2022-05-02T08:54:22.959" v="18741" actId="478"/>
          <ac:spMkLst>
            <pc:docMk/>
            <pc:sldMk cId="1660501306" sldId="351"/>
            <ac:spMk id="43" creationId="{2D7AF201-90A9-4FE4-AC2F-072216A8388D}"/>
          </ac:spMkLst>
        </pc:spChg>
        <pc:spChg chg="add mod">
          <ac:chgData name="徐志鹏" userId="a2b1a68a-6da1-43a2-af7f-c1da450546a1" providerId="ADAL" clId="{44BBF031-37FA-420E-BF58-36E8E53140A2}" dt="2022-05-02T09:01:49.519" v="18927"/>
          <ac:spMkLst>
            <pc:docMk/>
            <pc:sldMk cId="1660501306" sldId="351"/>
            <ac:spMk id="70" creationId="{EB11399D-432A-4E8F-B628-31E911636EFA}"/>
          </ac:spMkLst>
        </pc:spChg>
        <pc:spChg chg="add mod">
          <ac:chgData name="徐志鹏" userId="a2b1a68a-6da1-43a2-af7f-c1da450546a1" providerId="ADAL" clId="{44BBF031-37FA-420E-BF58-36E8E53140A2}" dt="2022-05-03T09:05:03.925" v="18931" actId="1076"/>
          <ac:spMkLst>
            <pc:docMk/>
            <pc:sldMk cId="1660501306" sldId="351"/>
            <ac:spMk id="74" creationId="{230C93AE-08F6-4105-B3EE-E7F165E1AE74}"/>
          </ac:spMkLst>
        </pc:spChg>
        <pc:spChg chg="mod">
          <ac:chgData name="徐志鹏" userId="a2b1a68a-6da1-43a2-af7f-c1da450546a1" providerId="ADAL" clId="{44BBF031-37FA-420E-BF58-36E8E53140A2}" dt="2022-05-02T08:59:16.402" v="18861" actId="1076"/>
          <ac:spMkLst>
            <pc:docMk/>
            <pc:sldMk cId="1660501306" sldId="351"/>
            <ac:spMk id="123" creationId="{4F7B5BB6-0880-4A63-AFC8-A1EF7FD7EF40}"/>
          </ac:spMkLst>
        </pc:spChg>
        <pc:spChg chg="mod">
          <ac:chgData name="徐志鹏" userId="a2b1a68a-6da1-43a2-af7f-c1da450546a1" providerId="ADAL" clId="{44BBF031-37FA-420E-BF58-36E8E53140A2}" dt="2022-05-02T08:59:16.402" v="18861" actId="1076"/>
          <ac:spMkLst>
            <pc:docMk/>
            <pc:sldMk cId="1660501306" sldId="351"/>
            <ac:spMk id="125" creationId="{4F7B5BB6-0880-4A63-AFC8-A1EF7FD7EF40}"/>
          </ac:spMkLst>
        </pc:spChg>
        <pc:picChg chg="add mod">
          <ac:chgData name="徐志鹏" userId="a2b1a68a-6da1-43a2-af7f-c1da450546a1" providerId="ADAL" clId="{44BBF031-37FA-420E-BF58-36E8E53140A2}" dt="2022-05-02T08:59:16.402" v="18861" actId="1076"/>
          <ac:picMkLst>
            <pc:docMk/>
            <pc:sldMk cId="1660501306" sldId="351"/>
            <ac:picMk id="44" creationId="{31273AAD-41B9-4973-99F2-F8D19990AAB4}"/>
          </ac:picMkLst>
        </pc:picChg>
        <pc:picChg chg="add mod">
          <ac:chgData name="徐志鹏" userId="a2b1a68a-6da1-43a2-af7f-c1da450546a1" providerId="ADAL" clId="{44BBF031-37FA-420E-BF58-36E8E53140A2}" dt="2022-05-02T08:59:16.402" v="18861" actId="1076"/>
          <ac:picMkLst>
            <pc:docMk/>
            <pc:sldMk cId="1660501306" sldId="351"/>
            <ac:picMk id="45" creationId="{EB858B5E-F3D5-4C50-A1F7-3A62765288E6}"/>
          </ac:picMkLst>
        </pc:picChg>
        <pc:cxnChg chg="add del mod">
          <ac:chgData name="徐志鹏" userId="a2b1a68a-6da1-43a2-af7f-c1da450546a1" providerId="ADAL" clId="{44BBF031-37FA-420E-BF58-36E8E53140A2}" dt="2022-04-30T09:41:39.286" v="3186" actId="478"/>
          <ac:cxnSpMkLst>
            <pc:docMk/>
            <pc:sldMk cId="1660501306" sldId="351"/>
            <ac:cxnSpMk id="15" creationId="{D74B5597-A139-4937-A708-E2DC927D8CFA}"/>
          </ac:cxnSpMkLst>
        </pc:cxnChg>
        <pc:cxnChg chg="add del mod">
          <ac:chgData name="徐志鹏" userId="a2b1a68a-6da1-43a2-af7f-c1da450546a1" providerId="ADAL" clId="{44BBF031-37FA-420E-BF58-36E8E53140A2}" dt="2022-05-01T03:00:09.716" v="8071" actId="478"/>
          <ac:cxnSpMkLst>
            <pc:docMk/>
            <pc:sldMk cId="1660501306" sldId="351"/>
            <ac:cxnSpMk id="16" creationId="{046B7368-E689-4FF3-803A-F3BA7CE7A796}"/>
          </ac:cxnSpMkLst>
        </pc:cxnChg>
        <pc:cxnChg chg="mod">
          <ac:chgData name="徐志鹏" userId="a2b1a68a-6da1-43a2-af7f-c1da450546a1" providerId="ADAL" clId="{44BBF031-37FA-420E-BF58-36E8E53140A2}" dt="2022-05-02T08:59:16.402" v="18861" actId="1076"/>
          <ac:cxnSpMkLst>
            <pc:docMk/>
            <pc:sldMk cId="1660501306" sldId="351"/>
            <ac:cxnSpMk id="28" creationId="{00000000-0000-0000-0000-000000000000}"/>
          </ac:cxnSpMkLst>
        </pc:cxnChg>
        <pc:cxnChg chg="add mod">
          <ac:chgData name="徐志鹏" userId="a2b1a68a-6da1-43a2-af7f-c1da450546a1" providerId="ADAL" clId="{44BBF031-37FA-420E-BF58-36E8E53140A2}" dt="2022-05-02T08:59:16.402" v="18861" actId="1076"/>
          <ac:cxnSpMkLst>
            <pc:docMk/>
            <pc:sldMk cId="1660501306" sldId="351"/>
            <ac:cxnSpMk id="31" creationId="{08A6DC1D-9245-4A58-B74A-4F79C6F6F241}"/>
          </ac:cxnSpMkLst>
        </pc:cxnChg>
        <pc:cxnChg chg="add mod">
          <ac:chgData name="徐志鹏" userId="a2b1a68a-6da1-43a2-af7f-c1da450546a1" providerId="ADAL" clId="{44BBF031-37FA-420E-BF58-36E8E53140A2}" dt="2022-05-02T08:59:16.402" v="18861" actId="1076"/>
          <ac:cxnSpMkLst>
            <pc:docMk/>
            <pc:sldMk cId="1660501306" sldId="351"/>
            <ac:cxnSpMk id="46" creationId="{C26146B3-76B5-4EF1-9F1F-B32EB51FE23E}"/>
          </ac:cxnSpMkLst>
        </pc:cxnChg>
        <pc:cxnChg chg="add mod">
          <ac:chgData name="徐志鹏" userId="a2b1a68a-6da1-43a2-af7f-c1da450546a1" providerId="ADAL" clId="{44BBF031-37FA-420E-BF58-36E8E53140A2}" dt="2022-05-02T08:59:16.402" v="18861" actId="1076"/>
          <ac:cxnSpMkLst>
            <pc:docMk/>
            <pc:sldMk cId="1660501306" sldId="351"/>
            <ac:cxnSpMk id="47" creationId="{4BDFCCD3-FEFB-4D89-8EF1-8DCA811F8901}"/>
          </ac:cxnSpMkLst>
        </pc:cxnChg>
        <pc:cxnChg chg="add mod">
          <ac:chgData name="徐志鹏" userId="a2b1a68a-6da1-43a2-af7f-c1da450546a1" providerId="ADAL" clId="{44BBF031-37FA-420E-BF58-36E8E53140A2}" dt="2022-05-02T08:59:16.402" v="18861" actId="1076"/>
          <ac:cxnSpMkLst>
            <pc:docMk/>
            <pc:sldMk cId="1660501306" sldId="351"/>
            <ac:cxnSpMk id="52" creationId="{A592C3E5-FABA-4A26-94E4-546DAFD58F86}"/>
          </ac:cxnSpMkLst>
        </pc:cxnChg>
        <pc:cxnChg chg="add mod">
          <ac:chgData name="徐志鹏" userId="a2b1a68a-6da1-43a2-af7f-c1da450546a1" providerId="ADAL" clId="{44BBF031-37FA-420E-BF58-36E8E53140A2}" dt="2022-05-02T08:59:16.402" v="18861" actId="1076"/>
          <ac:cxnSpMkLst>
            <pc:docMk/>
            <pc:sldMk cId="1660501306" sldId="351"/>
            <ac:cxnSpMk id="56" creationId="{8B09B896-E785-4B43-872C-F5F6162B0E0B}"/>
          </ac:cxnSpMkLst>
        </pc:cxnChg>
        <pc:cxnChg chg="add mod">
          <ac:chgData name="徐志鹏" userId="a2b1a68a-6da1-43a2-af7f-c1da450546a1" providerId="ADAL" clId="{44BBF031-37FA-420E-BF58-36E8E53140A2}" dt="2022-05-02T09:01:49.519" v="18926" actId="20577"/>
          <ac:cxnSpMkLst>
            <pc:docMk/>
            <pc:sldMk cId="1660501306" sldId="351"/>
            <ac:cxnSpMk id="71" creationId="{DD2E7050-13C9-4BE2-832E-5C7B357F2D24}"/>
          </ac:cxnSpMkLst>
        </pc:cxnChg>
        <pc:cxnChg chg="add mod">
          <ac:chgData name="徐志鹏" userId="a2b1a68a-6da1-43a2-af7f-c1da450546a1" providerId="ADAL" clId="{44BBF031-37FA-420E-BF58-36E8E53140A2}" dt="2022-05-03T09:05:03.925" v="18931" actId="1076"/>
          <ac:cxnSpMkLst>
            <pc:docMk/>
            <pc:sldMk cId="1660501306" sldId="351"/>
            <ac:cxnSpMk id="75" creationId="{B071A78F-E6BE-40D7-9F28-69745B783C64}"/>
          </ac:cxnSpMkLst>
        </pc:cxnChg>
        <pc:cxnChg chg="add mod">
          <ac:chgData name="徐志鹏" userId="a2b1a68a-6da1-43a2-af7f-c1da450546a1" providerId="ADAL" clId="{44BBF031-37FA-420E-BF58-36E8E53140A2}" dt="2022-05-03T09:05:03.925" v="18931" actId="1076"/>
          <ac:cxnSpMkLst>
            <pc:docMk/>
            <pc:sldMk cId="1660501306" sldId="351"/>
            <ac:cxnSpMk id="78" creationId="{83F8CB91-53B9-472F-8D81-E53EE710D30F}"/>
          </ac:cxnSpMkLst>
        </pc:cxnChg>
        <pc:cxnChg chg="mod">
          <ac:chgData name="徐志鹏" userId="a2b1a68a-6da1-43a2-af7f-c1da450546a1" providerId="ADAL" clId="{44BBF031-37FA-420E-BF58-36E8E53140A2}" dt="2022-05-02T08:59:16.402" v="18861" actId="1076"/>
          <ac:cxnSpMkLst>
            <pc:docMk/>
            <pc:sldMk cId="1660501306" sldId="351"/>
            <ac:cxnSpMk id="138" creationId="{00000000-0000-0000-0000-000000000000}"/>
          </ac:cxnSpMkLst>
        </pc:cxnChg>
        <pc:cxnChg chg="del mod">
          <ac:chgData name="徐志鹏" userId="a2b1a68a-6da1-43a2-af7f-c1da450546a1" providerId="ADAL" clId="{44BBF031-37FA-420E-BF58-36E8E53140A2}" dt="2022-05-02T08:51:24.159" v="18637" actId="478"/>
          <ac:cxnSpMkLst>
            <pc:docMk/>
            <pc:sldMk cId="1660501306" sldId="351"/>
            <ac:cxnSpMk id="144" creationId="{00000000-0000-0000-0000-000000000000}"/>
          </ac:cxnSpMkLst>
        </pc:cxnChg>
        <pc:cxnChg chg="mod">
          <ac:chgData name="徐志鹏" userId="a2b1a68a-6da1-43a2-af7f-c1da450546a1" providerId="ADAL" clId="{44BBF031-37FA-420E-BF58-36E8E53140A2}" dt="2022-05-02T08:59:16.402" v="18861" actId="1076"/>
          <ac:cxnSpMkLst>
            <pc:docMk/>
            <pc:sldMk cId="1660501306" sldId="351"/>
            <ac:cxnSpMk id="146" creationId="{00000000-0000-0000-0000-000000000000}"/>
          </ac:cxnSpMkLst>
        </pc:cxnChg>
      </pc:sldChg>
      <pc:sldChg chg="delSp modSp add del mod">
        <pc:chgData name="徐志鹏" userId="a2b1a68a-6da1-43a2-af7f-c1da450546a1" providerId="ADAL" clId="{44BBF031-37FA-420E-BF58-36E8E53140A2}" dt="2022-04-30T08:45:21.634" v="1784" actId="47"/>
        <pc:sldMkLst>
          <pc:docMk/>
          <pc:sldMk cId="1813265469" sldId="352"/>
        </pc:sldMkLst>
        <pc:spChg chg="del mod">
          <ac:chgData name="徐志鹏" userId="a2b1a68a-6da1-43a2-af7f-c1da450546a1" providerId="ADAL" clId="{44BBF031-37FA-420E-BF58-36E8E53140A2}" dt="2022-04-30T08:43:18.036" v="1735"/>
          <ac:spMkLst>
            <pc:docMk/>
            <pc:sldMk cId="1813265469" sldId="352"/>
            <ac:spMk id="8" creationId="{4719A945-5DA8-4842-824C-43EDA64AA903}"/>
          </ac:spMkLst>
        </pc:spChg>
        <pc:spChg chg="del">
          <ac:chgData name="徐志鹏" userId="a2b1a68a-6da1-43a2-af7f-c1da450546a1" providerId="ADAL" clId="{44BBF031-37FA-420E-BF58-36E8E53140A2}" dt="2022-04-30T08:41:48.588" v="1727" actId="478"/>
          <ac:spMkLst>
            <pc:docMk/>
            <pc:sldMk cId="1813265469" sldId="352"/>
            <ac:spMk id="159" creationId="{EBCC9F7B-E9E5-43FD-8B9D-7478F2E832E8}"/>
          </ac:spMkLst>
        </pc:spChg>
        <pc:spChg chg="del">
          <ac:chgData name="徐志鹏" userId="a2b1a68a-6da1-43a2-af7f-c1da450546a1" providerId="ADAL" clId="{44BBF031-37FA-420E-BF58-36E8E53140A2}" dt="2022-04-30T08:41:48.588" v="1727" actId="478"/>
          <ac:spMkLst>
            <pc:docMk/>
            <pc:sldMk cId="1813265469" sldId="352"/>
            <ac:spMk id="160" creationId="{3BEB222E-BF13-4402-97A6-25493480D55C}"/>
          </ac:spMkLst>
        </pc:spChg>
        <pc:spChg chg="del">
          <ac:chgData name="徐志鹏" userId="a2b1a68a-6da1-43a2-af7f-c1da450546a1" providerId="ADAL" clId="{44BBF031-37FA-420E-BF58-36E8E53140A2}" dt="2022-04-30T08:41:48.588" v="1727" actId="478"/>
          <ac:spMkLst>
            <pc:docMk/>
            <pc:sldMk cId="1813265469" sldId="352"/>
            <ac:spMk id="161" creationId="{E3B1E1DB-641C-4A4A-BA83-E901A38F6660}"/>
          </ac:spMkLst>
        </pc:spChg>
        <pc:spChg chg="del">
          <ac:chgData name="徐志鹏" userId="a2b1a68a-6da1-43a2-af7f-c1da450546a1" providerId="ADAL" clId="{44BBF031-37FA-420E-BF58-36E8E53140A2}" dt="2022-04-30T08:41:48.588" v="1727" actId="478"/>
          <ac:spMkLst>
            <pc:docMk/>
            <pc:sldMk cId="1813265469" sldId="352"/>
            <ac:spMk id="162" creationId="{9983B822-1766-47C7-8A6A-9D84E23763F6}"/>
          </ac:spMkLst>
        </pc:spChg>
        <pc:spChg chg="del">
          <ac:chgData name="徐志鹏" userId="a2b1a68a-6da1-43a2-af7f-c1da450546a1" providerId="ADAL" clId="{44BBF031-37FA-420E-BF58-36E8E53140A2}" dt="2022-04-30T08:41:48.588" v="1727" actId="478"/>
          <ac:spMkLst>
            <pc:docMk/>
            <pc:sldMk cId="1813265469" sldId="352"/>
            <ac:spMk id="163" creationId="{4FF58E16-45D1-4A9E-A983-0210C3390B2D}"/>
          </ac:spMkLst>
        </pc:spChg>
        <pc:spChg chg="del">
          <ac:chgData name="徐志鹏" userId="a2b1a68a-6da1-43a2-af7f-c1da450546a1" providerId="ADAL" clId="{44BBF031-37FA-420E-BF58-36E8E53140A2}" dt="2022-04-30T08:41:48.588" v="1727" actId="478"/>
          <ac:spMkLst>
            <pc:docMk/>
            <pc:sldMk cId="1813265469" sldId="352"/>
            <ac:spMk id="164" creationId="{03F9AD46-82F6-4B7E-A01D-E0E4F1A54C09}"/>
          </ac:spMkLst>
        </pc:spChg>
        <pc:spChg chg="del">
          <ac:chgData name="徐志鹏" userId="a2b1a68a-6da1-43a2-af7f-c1da450546a1" providerId="ADAL" clId="{44BBF031-37FA-420E-BF58-36E8E53140A2}" dt="2022-04-30T08:41:48.588" v="1727" actId="478"/>
          <ac:spMkLst>
            <pc:docMk/>
            <pc:sldMk cId="1813265469" sldId="352"/>
            <ac:spMk id="165" creationId="{51D940F3-738F-4FB7-A6ED-455D59E142A0}"/>
          </ac:spMkLst>
        </pc:spChg>
        <pc:spChg chg="del">
          <ac:chgData name="徐志鹏" userId="a2b1a68a-6da1-43a2-af7f-c1da450546a1" providerId="ADAL" clId="{44BBF031-37FA-420E-BF58-36E8E53140A2}" dt="2022-04-30T08:41:48.588" v="1727" actId="478"/>
          <ac:spMkLst>
            <pc:docMk/>
            <pc:sldMk cId="1813265469" sldId="352"/>
            <ac:spMk id="166" creationId="{30E5C402-475E-4B7D-ACC2-40771B90CBE0}"/>
          </ac:spMkLst>
        </pc:spChg>
        <pc:spChg chg="del">
          <ac:chgData name="徐志鹏" userId="a2b1a68a-6da1-43a2-af7f-c1da450546a1" providerId="ADAL" clId="{44BBF031-37FA-420E-BF58-36E8E53140A2}" dt="2022-04-30T08:41:48.588" v="1727" actId="478"/>
          <ac:spMkLst>
            <pc:docMk/>
            <pc:sldMk cId="1813265469" sldId="352"/>
            <ac:spMk id="167" creationId="{D032D29C-266D-4D82-8E57-10AE7ED13AAC}"/>
          </ac:spMkLst>
        </pc:spChg>
        <pc:spChg chg="del">
          <ac:chgData name="徐志鹏" userId="a2b1a68a-6da1-43a2-af7f-c1da450546a1" providerId="ADAL" clId="{44BBF031-37FA-420E-BF58-36E8E53140A2}" dt="2022-04-30T08:41:48.588" v="1727" actId="478"/>
          <ac:spMkLst>
            <pc:docMk/>
            <pc:sldMk cId="1813265469" sldId="352"/>
            <ac:spMk id="169" creationId="{797D429C-04D3-431D-AF88-AD237F03299A}"/>
          </ac:spMkLst>
        </pc:spChg>
        <pc:spChg chg="del">
          <ac:chgData name="徐志鹏" userId="a2b1a68a-6da1-43a2-af7f-c1da450546a1" providerId="ADAL" clId="{44BBF031-37FA-420E-BF58-36E8E53140A2}" dt="2022-04-30T08:41:48.588" v="1727" actId="478"/>
          <ac:spMkLst>
            <pc:docMk/>
            <pc:sldMk cId="1813265469" sldId="352"/>
            <ac:spMk id="170" creationId="{43581BD0-6074-4839-A931-282A4663E8EF}"/>
          </ac:spMkLst>
        </pc:spChg>
        <pc:spChg chg="del">
          <ac:chgData name="徐志鹏" userId="a2b1a68a-6da1-43a2-af7f-c1da450546a1" providerId="ADAL" clId="{44BBF031-37FA-420E-BF58-36E8E53140A2}" dt="2022-04-30T08:41:48.588" v="1727" actId="478"/>
          <ac:spMkLst>
            <pc:docMk/>
            <pc:sldMk cId="1813265469" sldId="352"/>
            <ac:spMk id="171" creationId="{A094E19B-BB90-4980-A734-90A3F2EF705A}"/>
          </ac:spMkLst>
        </pc:spChg>
        <pc:spChg chg="del">
          <ac:chgData name="徐志鹏" userId="a2b1a68a-6da1-43a2-af7f-c1da450546a1" providerId="ADAL" clId="{44BBF031-37FA-420E-BF58-36E8E53140A2}" dt="2022-04-30T08:41:48.588" v="1727" actId="478"/>
          <ac:spMkLst>
            <pc:docMk/>
            <pc:sldMk cId="1813265469" sldId="352"/>
            <ac:spMk id="172" creationId="{AD9846ED-00B1-45A4-AD7A-0AB1B3A794EA}"/>
          </ac:spMkLst>
        </pc:spChg>
        <pc:spChg chg="del">
          <ac:chgData name="徐志鹏" userId="a2b1a68a-6da1-43a2-af7f-c1da450546a1" providerId="ADAL" clId="{44BBF031-37FA-420E-BF58-36E8E53140A2}" dt="2022-04-30T08:41:48.588" v="1727" actId="478"/>
          <ac:spMkLst>
            <pc:docMk/>
            <pc:sldMk cId="1813265469" sldId="352"/>
            <ac:spMk id="173" creationId="{7B1A8C77-09C2-41BF-9D0F-BF1737ABAF48}"/>
          </ac:spMkLst>
        </pc:spChg>
        <pc:spChg chg="del">
          <ac:chgData name="徐志鹏" userId="a2b1a68a-6da1-43a2-af7f-c1da450546a1" providerId="ADAL" clId="{44BBF031-37FA-420E-BF58-36E8E53140A2}" dt="2022-04-30T08:41:48.588" v="1727" actId="478"/>
          <ac:spMkLst>
            <pc:docMk/>
            <pc:sldMk cId="1813265469" sldId="352"/>
            <ac:spMk id="174" creationId="{91E0DE09-7564-40BA-B2B6-265B4EB7156A}"/>
          </ac:spMkLst>
        </pc:spChg>
        <pc:spChg chg="del">
          <ac:chgData name="徐志鹏" userId="a2b1a68a-6da1-43a2-af7f-c1da450546a1" providerId="ADAL" clId="{44BBF031-37FA-420E-BF58-36E8E53140A2}" dt="2022-04-30T08:41:48.588" v="1727" actId="478"/>
          <ac:spMkLst>
            <pc:docMk/>
            <pc:sldMk cId="1813265469" sldId="352"/>
            <ac:spMk id="175" creationId="{B0F4D6C4-C93E-4551-BDF6-6EE33E6A7E34}"/>
          </ac:spMkLst>
        </pc:spChg>
        <pc:spChg chg="del">
          <ac:chgData name="徐志鹏" userId="a2b1a68a-6da1-43a2-af7f-c1da450546a1" providerId="ADAL" clId="{44BBF031-37FA-420E-BF58-36E8E53140A2}" dt="2022-04-30T08:41:48.588" v="1727" actId="478"/>
          <ac:spMkLst>
            <pc:docMk/>
            <pc:sldMk cId="1813265469" sldId="352"/>
            <ac:spMk id="176" creationId="{AEEDDEE2-6521-46F0-81E3-E5C53B878873}"/>
          </ac:spMkLst>
        </pc:spChg>
        <pc:spChg chg="del">
          <ac:chgData name="徐志鹏" userId="a2b1a68a-6da1-43a2-af7f-c1da450546a1" providerId="ADAL" clId="{44BBF031-37FA-420E-BF58-36E8E53140A2}" dt="2022-04-30T08:41:48.588" v="1727" actId="478"/>
          <ac:spMkLst>
            <pc:docMk/>
            <pc:sldMk cId="1813265469" sldId="352"/>
            <ac:spMk id="177" creationId="{5E1E080E-EA54-4631-A1DF-A5F207854780}"/>
          </ac:spMkLst>
        </pc:spChg>
        <pc:spChg chg="del">
          <ac:chgData name="徐志鹏" userId="a2b1a68a-6da1-43a2-af7f-c1da450546a1" providerId="ADAL" clId="{44BBF031-37FA-420E-BF58-36E8E53140A2}" dt="2022-04-30T08:41:48.588" v="1727" actId="478"/>
          <ac:spMkLst>
            <pc:docMk/>
            <pc:sldMk cId="1813265469" sldId="352"/>
            <ac:spMk id="178" creationId="{B46C6AFD-235C-479E-A177-FBC32962FEEC}"/>
          </ac:spMkLst>
        </pc:spChg>
        <pc:spChg chg="del">
          <ac:chgData name="徐志鹏" userId="a2b1a68a-6da1-43a2-af7f-c1da450546a1" providerId="ADAL" clId="{44BBF031-37FA-420E-BF58-36E8E53140A2}" dt="2022-04-30T08:41:48.588" v="1727" actId="478"/>
          <ac:spMkLst>
            <pc:docMk/>
            <pc:sldMk cId="1813265469" sldId="352"/>
            <ac:spMk id="308" creationId="{4F7F8EB2-8D64-4A4D-A1A0-66532A7E3B4D}"/>
          </ac:spMkLst>
        </pc:spChg>
        <pc:spChg chg="del">
          <ac:chgData name="徐志鹏" userId="a2b1a68a-6da1-43a2-af7f-c1da450546a1" providerId="ADAL" clId="{44BBF031-37FA-420E-BF58-36E8E53140A2}" dt="2022-04-30T08:41:48.588" v="1727" actId="478"/>
          <ac:spMkLst>
            <pc:docMk/>
            <pc:sldMk cId="1813265469" sldId="352"/>
            <ac:spMk id="309" creationId="{6AB1E33A-3CCF-4AFF-8CCA-B4E675FAD79D}"/>
          </ac:spMkLst>
        </pc:spChg>
        <pc:grpChg chg="del">
          <ac:chgData name="徐志鹏" userId="a2b1a68a-6da1-43a2-af7f-c1da450546a1" providerId="ADAL" clId="{44BBF031-37FA-420E-BF58-36E8E53140A2}" dt="2022-04-30T08:41:44.683" v="1724" actId="478"/>
          <ac:grpSpMkLst>
            <pc:docMk/>
            <pc:sldMk cId="1813265469" sldId="352"/>
            <ac:grpSpMk id="158" creationId="{55AE10DE-BB61-4BF0-9D61-106B433095C1}"/>
          </ac:grpSpMkLst>
        </pc:grpChg>
        <pc:cxnChg chg="mod">
          <ac:chgData name="徐志鹏" userId="a2b1a68a-6da1-43a2-af7f-c1da450546a1" providerId="ADAL" clId="{44BBF031-37FA-420E-BF58-36E8E53140A2}" dt="2022-04-30T08:41:44.683" v="1724" actId="478"/>
          <ac:cxnSpMkLst>
            <pc:docMk/>
            <pc:sldMk cId="1813265469" sldId="352"/>
            <ac:cxnSpMk id="56" creationId="{114BA38A-4953-4790-B8B0-84B47EDAA553}"/>
          </ac:cxnSpMkLst>
        </pc:cxnChg>
        <pc:cxnChg chg="mod">
          <ac:chgData name="徐志鹏" userId="a2b1a68a-6da1-43a2-af7f-c1da450546a1" providerId="ADAL" clId="{44BBF031-37FA-420E-BF58-36E8E53140A2}" dt="2022-04-30T08:41:44.683" v="1724" actId="478"/>
          <ac:cxnSpMkLst>
            <pc:docMk/>
            <pc:sldMk cId="1813265469" sldId="352"/>
            <ac:cxnSpMk id="57" creationId="{604B9974-15DE-4365-954A-D68FF0041E67}"/>
          </ac:cxnSpMkLst>
        </pc:cxnChg>
        <pc:cxnChg chg="mod">
          <ac:chgData name="徐志鹏" userId="a2b1a68a-6da1-43a2-af7f-c1da450546a1" providerId="ADAL" clId="{44BBF031-37FA-420E-BF58-36E8E53140A2}" dt="2022-04-30T08:41:44.683" v="1724" actId="478"/>
          <ac:cxnSpMkLst>
            <pc:docMk/>
            <pc:sldMk cId="1813265469" sldId="352"/>
            <ac:cxnSpMk id="60" creationId="{C3E4FF5B-83B5-4734-9BD7-DBAF335C671A}"/>
          </ac:cxnSpMkLst>
        </pc:cxnChg>
        <pc:cxnChg chg="mod">
          <ac:chgData name="徐志鹏" userId="a2b1a68a-6da1-43a2-af7f-c1da450546a1" providerId="ADAL" clId="{44BBF031-37FA-420E-BF58-36E8E53140A2}" dt="2022-04-30T08:41:44.683" v="1724" actId="478"/>
          <ac:cxnSpMkLst>
            <pc:docMk/>
            <pc:sldMk cId="1813265469" sldId="352"/>
            <ac:cxnSpMk id="63" creationId="{040A9016-EF49-4D7B-B258-D9FB0A98F41A}"/>
          </ac:cxnSpMkLst>
        </pc:cxnChg>
        <pc:cxnChg chg="mod">
          <ac:chgData name="徐志鹏" userId="a2b1a68a-6da1-43a2-af7f-c1da450546a1" providerId="ADAL" clId="{44BBF031-37FA-420E-BF58-36E8E53140A2}" dt="2022-04-30T08:41:44.683" v="1724" actId="478"/>
          <ac:cxnSpMkLst>
            <pc:docMk/>
            <pc:sldMk cId="1813265469" sldId="352"/>
            <ac:cxnSpMk id="67" creationId="{0C21259E-A10B-48A7-9C0C-E0ED1262F868}"/>
          </ac:cxnSpMkLst>
        </pc:cxnChg>
        <pc:cxnChg chg="mod">
          <ac:chgData name="徐志鹏" userId="a2b1a68a-6da1-43a2-af7f-c1da450546a1" providerId="ADAL" clId="{44BBF031-37FA-420E-BF58-36E8E53140A2}" dt="2022-04-30T08:41:44.683" v="1724" actId="478"/>
          <ac:cxnSpMkLst>
            <pc:docMk/>
            <pc:sldMk cId="1813265469" sldId="352"/>
            <ac:cxnSpMk id="70" creationId="{5296F07C-DFBC-45A2-AB72-291E20CC322D}"/>
          </ac:cxnSpMkLst>
        </pc:cxnChg>
        <pc:cxnChg chg="mod">
          <ac:chgData name="徐志鹏" userId="a2b1a68a-6da1-43a2-af7f-c1da450546a1" providerId="ADAL" clId="{44BBF031-37FA-420E-BF58-36E8E53140A2}" dt="2022-04-30T08:41:44.683" v="1724" actId="478"/>
          <ac:cxnSpMkLst>
            <pc:docMk/>
            <pc:sldMk cId="1813265469" sldId="352"/>
            <ac:cxnSpMk id="73" creationId="{B03872AF-EAD8-4E7F-806F-FBFE61FAC448}"/>
          </ac:cxnSpMkLst>
        </pc:cxnChg>
        <pc:cxnChg chg="mod">
          <ac:chgData name="徐志鹏" userId="a2b1a68a-6da1-43a2-af7f-c1da450546a1" providerId="ADAL" clId="{44BBF031-37FA-420E-BF58-36E8E53140A2}" dt="2022-04-30T08:41:44.683" v="1724" actId="478"/>
          <ac:cxnSpMkLst>
            <pc:docMk/>
            <pc:sldMk cId="1813265469" sldId="352"/>
            <ac:cxnSpMk id="76" creationId="{AFD84117-063E-4265-A24D-502E10501476}"/>
          </ac:cxnSpMkLst>
        </pc:cxnChg>
        <pc:cxnChg chg="mod">
          <ac:chgData name="徐志鹏" userId="a2b1a68a-6da1-43a2-af7f-c1da450546a1" providerId="ADAL" clId="{44BBF031-37FA-420E-BF58-36E8E53140A2}" dt="2022-04-30T08:41:44.683" v="1724" actId="478"/>
          <ac:cxnSpMkLst>
            <pc:docMk/>
            <pc:sldMk cId="1813265469" sldId="352"/>
            <ac:cxnSpMk id="81" creationId="{435A8512-9695-4F49-8EAA-D14FE6A4C5CE}"/>
          </ac:cxnSpMkLst>
        </pc:cxnChg>
        <pc:cxnChg chg="mod">
          <ac:chgData name="徐志鹏" userId="a2b1a68a-6da1-43a2-af7f-c1da450546a1" providerId="ADAL" clId="{44BBF031-37FA-420E-BF58-36E8E53140A2}" dt="2022-04-30T08:41:44.683" v="1724" actId="478"/>
          <ac:cxnSpMkLst>
            <pc:docMk/>
            <pc:sldMk cId="1813265469" sldId="352"/>
            <ac:cxnSpMk id="85" creationId="{C4D7BDD3-033F-4BD5-A4E7-F2E71C3A1927}"/>
          </ac:cxnSpMkLst>
        </pc:cxnChg>
        <pc:cxnChg chg="mod">
          <ac:chgData name="徐志鹏" userId="a2b1a68a-6da1-43a2-af7f-c1da450546a1" providerId="ADAL" clId="{44BBF031-37FA-420E-BF58-36E8E53140A2}" dt="2022-04-30T08:41:44.683" v="1724" actId="478"/>
          <ac:cxnSpMkLst>
            <pc:docMk/>
            <pc:sldMk cId="1813265469" sldId="352"/>
            <ac:cxnSpMk id="88" creationId="{6CD5E4A8-F090-46BC-B4E6-4A3BDBE8FA24}"/>
          </ac:cxnSpMkLst>
        </pc:cxnChg>
        <pc:cxnChg chg="mod">
          <ac:chgData name="徐志鹏" userId="a2b1a68a-6da1-43a2-af7f-c1da450546a1" providerId="ADAL" clId="{44BBF031-37FA-420E-BF58-36E8E53140A2}" dt="2022-04-30T08:41:44.683" v="1724" actId="478"/>
          <ac:cxnSpMkLst>
            <pc:docMk/>
            <pc:sldMk cId="1813265469" sldId="352"/>
            <ac:cxnSpMk id="91" creationId="{CDC988F6-47E3-4099-8248-089A2DCECED4}"/>
          </ac:cxnSpMkLst>
        </pc:cxnChg>
        <pc:cxnChg chg="mod">
          <ac:chgData name="徐志鹏" userId="a2b1a68a-6da1-43a2-af7f-c1da450546a1" providerId="ADAL" clId="{44BBF031-37FA-420E-BF58-36E8E53140A2}" dt="2022-04-30T08:41:44.683" v="1724" actId="478"/>
          <ac:cxnSpMkLst>
            <pc:docMk/>
            <pc:sldMk cId="1813265469" sldId="352"/>
            <ac:cxnSpMk id="94" creationId="{3BBFA6FB-C56E-4D8D-AFB0-55073808B35F}"/>
          </ac:cxnSpMkLst>
        </pc:cxnChg>
        <pc:cxnChg chg="mod">
          <ac:chgData name="徐志鹏" userId="a2b1a68a-6da1-43a2-af7f-c1da450546a1" providerId="ADAL" clId="{44BBF031-37FA-420E-BF58-36E8E53140A2}" dt="2022-04-30T08:41:44.683" v="1724" actId="478"/>
          <ac:cxnSpMkLst>
            <pc:docMk/>
            <pc:sldMk cId="1813265469" sldId="352"/>
            <ac:cxnSpMk id="100" creationId="{EC92BB64-308F-40E3-8DE5-6B64B1C30881}"/>
          </ac:cxnSpMkLst>
        </pc:cxnChg>
        <pc:cxnChg chg="mod">
          <ac:chgData name="徐志鹏" userId="a2b1a68a-6da1-43a2-af7f-c1da450546a1" providerId="ADAL" clId="{44BBF031-37FA-420E-BF58-36E8E53140A2}" dt="2022-04-30T08:41:44.683" v="1724" actId="478"/>
          <ac:cxnSpMkLst>
            <pc:docMk/>
            <pc:sldMk cId="1813265469" sldId="352"/>
            <ac:cxnSpMk id="108" creationId="{2786B45C-9665-475F-831D-99F33E8C622E}"/>
          </ac:cxnSpMkLst>
        </pc:cxnChg>
        <pc:cxnChg chg="mod">
          <ac:chgData name="徐志鹏" userId="a2b1a68a-6da1-43a2-af7f-c1da450546a1" providerId="ADAL" clId="{44BBF031-37FA-420E-BF58-36E8E53140A2}" dt="2022-04-30T08:41:44.683" v="1724" actId="478"/>
          <ac:cxnSpMkLst>
            <pc:docMk/>
            <pc:sldMk cId="1813265469" sldId="352"/>
            <ac:cxnSpMk id="111" creationId="{0A881817-071F-4DE6-9C97-340726617173}"/>
          </ac:cxnSpMkLst>
        </pc:cxnChg>
        <pc:cxnChg chg="mod">
          <ac:chgData name="徐志鹏" userId="a2b1a68a-6da1-43a2-af7f-c1da450546a1" providerId="ADAL" clId="{44BBF031-37FA-420E-BF58-36E8E53140A2}" dt="2022-04-30T08:41:44.683" v="1724" actId="478"/>
          <ac:cxnSpMkLst>
            <pc:docMk/>
            <pc:sldMk cId="1813265469" sldId="352"/>
            <ac:cxnSpMk id="114" creationId="{C02CFE4B-18A4-4257-BD54-93B6502E499B}"/>
          </ac:cxnSpMkLst>
        </pc:cxnChg>
        <pc:cxnChg chg="mod">
          <ac:chgData name="徐志鹏" userId="a2b1a68a-6da1-43a2-af7f-c1da450546a1" providerId="ADAL" clId="{44BBF031-37FA-420E-BF58-36E8E53140A2}" dt="2022-04-30T08:41:44.683" v="1724" actId="478"/>
          <ac:cxnSpMkLst>
            <pc:docMk/>
            <pc:sldMk cId="1813265469" sldId="352"/>
            <ac:cxnSpMk id="117" creationId="{5B4D11C5-E24C-48D2-ADDE-DA2C10C2B463}"/>
          </ac:cxnSpMkLst>
        </pc:cxnChg>
        <pc:cxnChg chg="mod">
          <ac:chgData name="徐志鹏" userId="a2b1a68a-6da1-43a2-af7f-c1da450546a1" providerId="ADAL" clId="{44BBF031-37FA-420E-BF58-36E8E53140A2}" dt="2022-04-30T08:41:44.683" v="1724" actId="478"/>
          <ac:cxnSpMkLst>
            <pc:docMk/>
            <pc:sldMk cId="1813265469" sldId="352"/>
            <ac:cxnSpMk id="120" creationId="{3DC9979D-96D2-4083-8798-A83F3A7FEB6B}"/>
          </ac:cxnSpMkLst>
        </pc:cxnChg>
        <pc:cxnChg chg="mod">
          <ac:chgData name="徐志鹏" userId="a2b1a68a-6da1-43a2-af7f-c1da450546a1" providerId="ADAL" clId="{44BBF031-37FA-420E-BF58-36E8E53140A2}" dt="2022-04-30T08:41:44.683" v="1724" actId="478"/>
          <ac:cxnSpMkLst>
            <pc:docMk/>
            <pc:sldMk cId="1813265469" sldId="352"/>
            <ac:cxnSpMk id="123" creationId="{65F31D7C-B3B2-4C07-9648-EE9FBF016A17}"/>
          </ac:cxnSpMkLst>
        </pc:cxnChg>
        <pc:cxnChg chg="mod">
          <ac:chgData name="徐志鹏" userId="a2b1a68a-6da1-43a2-af7f-c1da450546a1" providerId="ADAL" clId="{44BBF031-37FA-420E-BF58-36E8E53140A2}" dt="2022-04-30T08:41:44.683" v="1724" actId="478"/>
          <ac:cxnSpMkLst>
            <pc:docMk/>
            <pc:sldMk cId="1813265469" sldId="352"/>
            <ac:cxnSpMk id="126" creationId="{6ABB2453-93CD-44E6-8415-F9A0EA51E614}"/>
          </ac:cxnSpMkLst>
        </pc:cxnChg>
        <pc:cxnChg chg="mod">
          <ac:chgData name="徐志鹏" userId="a2b1a68a-6da1-43a2-af7f-c1da450546a1" providerId="ADAL" clId="{44BBF031-37FA-420E-BF58-36E8E53140A2}" dt="2022-04-30T08:41:44.683" v="1724" actId="478"/>
          <ac:cxnSpMkLst>
            <pc:docMk/>
            <pc:sldMk cId="1813265469" sldId="352"/>
            <ac:cxnSpMk id="132" creationId="{4493614A-CADB-4B0A-9572-8226B8B4C673}"/>
          </ac:cxnSpMkLst>
        </pc:cxnChg>
        <pc:cxnChg chg="mod">
          <ac:chgData name="徐志鹏" userId="a2b1a68a-6da1-43a2-af7f-c1da450546a1" providerId="ADAL" clId="{44BBF031-37FA-420E-BF58-36E8E53140A2}" dt="2022-04-30T08:41:44.683" v="1724" actId="478"/>
          <ac:cxnSpMkLst>
            <pc:docMk/>
            <pc:sldMk cId="1813265469" sldId="352"/>
            <ac:cxnSpMk id="135" creationId="{256C32B9-6484-4FC0-9419-BAB79AB9B3DC}"/>
          </ac:cxnSpMkLst>
        </pc:cxnChg>
        <pc:cxnChg chg="mod">
          <ac:chgData name="徐志鹏" userId="a2b1a68a-6da1-43a2-af7f-c1da450546a1" providerId="ADAL" clId="{44BBF031-37FA-420E-BF58-36E8E53140A2}" dt="2022-04-30T08:41:44.683" v="1724" actId="478"/>
          <ac:cxnSpMkLst>
            <pc:docMk/>
            <pc:sldMk cId="1813265469" sldId="352"/>
            <ac:cxnSpMk id="138" creationId="{CF7BA537-09BD-4956-B846-D405EA46E931}"/>
          </ac:cxnSpMkLst>
        </pc:cxnChg>
        <pc:cxnChg chg="del mod">
          <ac:chgData name="徐志鹏" userId="a2b1a68a-6da1-43a2-af7f-c1da450546a1" providerId="ADAL" clId="{44BBF031-37FA-420E-BF58-36E8E53140A2}" dt="2022-04-30T08:41:48.588" v="1727" actId="478"/>
          <ac:cxnSpMkLst>
            <pc:docMk/>
            <pc:sldMk cId="1813265469" sldId="352"/>
            <ac:cxnSpMk id="185" creationId="{3FAD7F1B-1C72-4FBA-B874-1539EA974882}"/>
          </ac:cxnSpMkLst>
        </pc:cxnChg>
        <pc:cxnChg chg="del mod">
          <ac:chgData name="徐志鹏" userId="a2b1a68a-6da1-43a2-af7f-c1da450546a1" providerId="ADAL" clId="{44BBF031-37FA-420E-BF58-36E8E53140A2}" dt="2022-04-30T08:41:48.588" v="1727" actId="478"/>
          <ac:cxnSpMkLst>
            <pc:docMk/>
            <pc:sldMk cId="1813265469" sldId="352"/>
            <ac:cxnSpMk id="188" creationId="{D289C8B6-8BA3-45F7-9531-305A0EF9F0EF}"/>
          </ac:cxnSpMkLst>
        </pc:cxnChg>
        <pc:cxnChg chg="del mod">
          <ac:chgData name="徐志鹏" userId="a2b1a68a-6da1-43a2-af7f-c1da450546a1" providerId="ADAL" clId="{44BBF031-37FA-420E-BF58-36E8E53140A2}" dt="2022-04-30T08:41:48.588" v="1727" actId="478"/>
          <ac:cxnSpMkLst>
            <pc:docMk/>
            <pc:sldMk cId="1813265469" sldId="352"/>
            <ac:cxnSpMk id="192" creationId="{EC1E6AED-17CF-4FEC-BA40-081DDE415D9F}"/>
          </ac:cxnSpMkLst>
        </pc:cxnChg>
        <pc:cxnChg chg="del mod">
          <ac:chgData name="徐志鹏" userId="a2b1a68a-6da1-43a2-af7f-c1da450546a1" providerId="ADAL" clId="{44BBF031-37FA-420E-BF58-36E8E53140A2}" dt="2022-04-30T08:41:48.588" v="1727" actId="478"/>
          <ac:cxnSpMkLst>
            <pc:docMk/>
            <pc:sldMk cId="1813265469" sldId="352"/>
            <ac:cxnSpMk id="196" creationId="{2AB0F623-7888-4CFF-A934-5BE005AEB92C}"/>
          </ac:cxnSpMkLst>
        </pc:cxnChg>
        <pc:cxnChg chg="del mod">
          <ac:chgData name="徐志鹏" userId="a2b1a68a-6da1-43a2-af7f-c1da450546a1" providerId="ADAL" clId="{44BBF031-37FA-420E-BF58-36E8E53140A2}" dt="2022-04-30T08:41:48.588" v="1727" actId="478"/>
          <ac:cxnSpMkLst>
            <pc:docMk/>
            <pc:sldMk cId="1813265469" sldId="352"/>
            <ac:cxnSpMk id="206" creationId="{746F1EB9-C13B-4EB9-8359-3E7283EFCA2C}"/>
          </ac:cxnSpMkLst>
        </pc:cxnChg>
        <pc:cxnChg chg="del mod">
          <ac:chgData name="徐志鹏" userId="a2b1a68a-6da1-43a2-af7f-c1da450546a1" providerId="ADAL" clId="{44BBF031-37FA-420E-BF58-36E8E53140A2}" dt="2022-04-30T08:41:48.588" v="1727" actId="478"/>
          <ac:cxnSpMkLst>
            <pc:docMk/>
            <pc:sldMk cId="1813265469" sldId="352"/>
            <ac:cxnSpMk id="209" creationId="{77F1945C-E50A-430C-8B6E-2B39937DFEE9}"/>
          </ac:cxnSpMkLst>
        </pc:cxnChg>
        <pc:cxnChg chg="del mod">
          <ac:chgData name="徐志鹏" userId="a2b1a68a-6da1-43a2-af7f-c1da450546a1" providerId="ADAL" clId="{44BBF031-37FA-420E-BF58-36E8E53140A2}" dt="2022-04-30T08:41:48.588" v="1727" actId="478"/>
          <ac:cxnSpMkLst>
            <pc:docMk/>
            <pc:sldMk cId="1813265469" sldId="352"/>
            <ac:cxnSpMk id="225" creationId="{D4716B02-37C7-4912-A9B2-1AC0FF8C3D71}"/>
          </ac:cxnSpMkLst>
        </pc:cxnChg>
        <pc:cxnChg chg="del mod">
          <ac:chgData name="徐志鹏" userId="a2b1a68a-6da1-43a2-af7f-c1da450546a1" providerId="ADAL" clId="{44BBF031-37FA-420E-BF58-36E8E53140A2}" dt="2022-04-30T08:41:48.588" v="1727" actId="478"/>
          <ac:cxnSpMkLst>
            <pc:docMk/>
            <pc:sldMk cId="1813265469" sldId="352"/>
            <ac:cxnSpMk id="228" creationId="{3CC2E697-4D79-40CE-A2E2-377A098A6605}"/>
          </ac:cxnSpMkLst>
        </pc:cxnChg>
        <pc:cxnChg chg="del mod">
          <ac:chgData name="徐志鹏" userId="a2b1a68a-6da1-43a2-af7f-c1da450546a1" providerId="ADAL" clId="{44BBF031-37FA-420E-BF58-36E8E53140A2}" dt="2022-04-30T08:41:48.588" v="1727" actId="478"/>
          <ac:cxnSpMkLst>
            <pc:docMk/>
            <pc:sldMk cId="1813265469" sldId="352"/>
            <ac:cxnSpMk id="231" creationId="{7F4D548A-7691-4E4B-B140-9E063AFB72A4}"/>
          </ac:cxnSpMkLst>
        </pc:cxnChg>
        <pc:cxnChg chg="del mod">
          <ac:chgData name="徐志鹏" userId="a2b1a68a-6da1-43a2-af7f-c1da450546a1" providerId="ADAL" clId="{44BBF031-37FA-420E-BF58-36E8E53140A2}" dt="2022-04-30T08:41:48.588" v="1727" actId="478"/>
          <ac:cxnSpMkLst>
            <pc:docMk/>
            <pc:sldMk cId="1813265469" sldId="352"/>
            <ac:cxnSpMk id="234" creationId="{70CF756A-8E5C-43ED-9190-63FB9F02F715}"/>
          </ac:cxnSpMkLst>
        </pc:cxnChg>
        <pc:cxnChg chg="del mod">
          <ac:chgData name="徐志鹏" userId="a2b1a68a-6da1-43a2-af7f-c1da450546a1" providerId="ADAL" clId="{44BBF031-37FA-420E-BF58-36E8E53140A2}" dt="2022-04-30T08:41:48.588" v="1727" actId="478"/>
          <ac:cxnSpMkLst>
            <pc:docMk/>
            <pc:sldMk cId="1813265469" sldId="352"/>
            <ac:cxnSpMk id="243" creationId="{2894A20D-355C-4C45-B924-E88EB8CE3A97}"/>
          </ac:cxnSpMkLst>
        </pc:cxnChg>
        <pc:cxnChg chg="del mod">
          <ac:chgData name="徐志鹏" userId="a2b1a68a-6da1-43a2-af7f-c1da450546a1" providerId="ADAL" clId="{44BBF031-37FA-420E-BF58-36E8E53140A2}" dt="2022-04-30T08:41:48.588" v="1727" actId="478"/>
          <ac:cxnSpMkLst>
            <pc:docMk/>
            <pc:sldMk cId="1813265469" sldId="352"/>
            <ac:cxnSpMk id="246" creationId="{00911251-6599-4F72-8F66-115D4A6D5367}"/>
          </ac:cxnSpMkLst>
        </pc:cxnChg>
        <pc:cxnChg chg="del mod">
          <ac:chgData name="徐志鹏" userId="a2b1a68a-6da1-43a2-af7f-c1da450546a1" providerId="ADAL" clId="{44BBF031-37FA-420E-BF58-36E8E53140A2}" dt="2022-04-30T08:41:48.588" v="1727" actId="478"/>
          <ac:cxnSpMkLst>
            <pc:docMk/>
            <pc:sldMk cId="1813265469" sldId="352"/>
            <ac:cxnSpMk id="255" creationId="{E6776A4D-2008-454C-8E89-395CCAD4572D}"/>
          </ac:cxnSpMkLst>
        </pc:cxnChg>
        <pc:cxnChg chg="del mod">
          <ac:chgData name="徐志鹏" userId="a2b1a68a-6da1-43a2-af7f-c1da450546a1" providerId="ADAL" clId="{44BBF031-37FA-420E-BF58-36E8E53140A2}" dt="2022-04-30T08:41:48.588" v="1727" actId="478"/>
          <ac:cxnSpMkLst>
            <pc:docMk/>
            <pc:sldMk cId="1813265469" sldId="352"/>
            <ac:cxnSpMk id="258" creationId="{4DCAAB03-027C-4702-939C-6E742584ACB9}"/>
          </ac:cxnSpMkLst>
        </pc:cxnChg>
        <pc:cxnChg chg="del mod">
          <ac:chgData name="徐志鹏" userId="a2b1a68a-6da1-43a2-af7f-c1da450546a1" providerId="ADAL" clId="{44BBF031-37FA-420E-BF58-36E8E53140A2}" dt="2022-04-30T08:41:48.588" v="1727" actId="478"/>
          <ac:cxnSpMkLst>
            <pc:docMk/>
            <pc:sldMk cId="1813265469" sldId="352"/>
            <ac:cxnSpMk id="261" creationId="{8DE7F48A-F318-49B9-83CE-598354682E4B}"/>
          </ac:cxnSpMkLst>
        </pc:cxnChg>
        <pc:cxnChg chg="del mod">
          <ac:chgData name="徐志鹏" userId="a2b1a68a-6da1-43a2-af7f-c1da450546a1" providerId="ADAL" clId="{44BBF031-37FA-420E-BF58-36E8E53140A2}" dt="2022-04-30T08:41:48.588" v="1727" actId="478"/>
          <ac:cxnSpMkLst>
            <pc:docMk/>
            <pc:sldMk cId="1813265469" sldId="352"/>
            <ac:cxnSpMk id="264" creationId="{EE9E48AB-B333-4F3C-85AA-763C6053D087}"/>
          </ac:cxnSpMkLst>
        </pc:cxnChg>
        <pc:cxnChg chg="del mod">
          <ac:chgData name="徐志鹏" userId="a2b1a68a-6da1-43a2-af7f-c1da450546a1" providerId="ADAL" clId="{44BBF031-37FA-420E-BF58-36E8E53140A2}" dt="2022-04-30T08:41:48.588" v="1727" actId="478"/>
          <ac:cxnSpMkLst>
            <pc:docMk/>
            <pc:sldMk cId="1813265469" sldId="352"/>
            <ac:cxnSpMk id="271" creationId="{D87953E8-A3C6-4A73-9882-2D2DD6C4DD3A}"/>
          </ac:cxnSpMkLst>
        </pc:cxnChg>
        <pc:cxnChg chg="del mod">
          <ac:chgData name="徐志鹏" userId="a2b1a68a-6da1-43a2-af7f-c1da450546a1" providerId="ADAL" clId="{44BBF031-37FA-420E-BF58-36E8E53140A2}" dt="2022-04-30T08:41:48.588" v="1727" actId="478"/>
          <ac:cxnSpMkLst>
            <pc:docMk/>
            <pc:sldMk cId="1813265469" sldId="352"/>
            <ac:cxnSpMk id="274" creationId="{AA4FEE29-EE78-46BE-BDF2-20F7FDA50202}"/>
          </ac:cxnSpMkLst>
        </pc:cxnChg>
      </pc:sldChg>
      <pc:sldChg chg="addSp delSp modSp add mod modNotesTx">
        <pc:chgData name="徐志鹏" userId="a2b1a68a-6da1-43a2-af7f-c1da450546a1" providerId="ADAL" clId="{44BBF031-37FA-420E-BF58-36E8E53140A2}" dt="2022-05-02T08:16:55.207" v="18453" actId="20577"/>
        <pc:sldMkLst>
          <pc:docMk/>
          <pc:sldMk cId="794893104" sldId="353"/>
        </pc:sldMkLst>
        <pc:spChg chg="add mod">
          <ac:chgData name="徐志鹏" userId="a2b1a68a-6da1-43a2-af7f-c1da450546a1" providerId="ADAL" clId="{44BBF031-37FA-420E-BF58-36E8E53140A2}" dt="2022-04-30T09:19:25.886" v="2717" actId="1076"/>
          <ac:spMkLst>
            <pc:docMk/>
            <pc:sldMk cId="794893104" sldId="353"/>
            <ac:spMk id="3" creationId="{7A94E2D9-1BA8-4520-AEF7-9977357E4158}"/>
          </ac:spMkLst>
        </pc:spChg>
        <pc:spChg chg="mod">
          <ac:chgData name="徐志鹏" userId="a2b1a68a-6da1-43a2-af7f-c1da450546a1" providerId="ADAL" clId="{44BBF031-37FA-420E-BF58-36E8E53140A2}" dt="2022-04-30T08:54:07.785" v="2020"/>
          <ac:spMkLst>
            <pc:docMk/>
            <pc:sldMk cId="794893104" sldId="353"/>
            <ac:spMk id="8" creationId="{4719A945-5DA8-4842-824C-43EDA64AA903}"/>
          </ac:spMkLst>
        </pc:spChg>
        <pc:spChg chg="mod">
          <ac:chgData name="徐志鹏" userId="a2b1a68a-6da1-43a2-af7f-c1da450546a1" providerId="ADAL" clId="{44BBF031-37FA-420E-BF58-36E8E53140A2}" dt="2022-04-30T08:54:03.101" v="2014"/>
          <ac:spMkLst>
            <pc:docMk/>
            <pc:sldMk cId="794893104" sldId="353"/>
            <ac:spMk id="9" creationId="{7E117B68-3B1D-481C-A2B3-B35D972DC919}"/>
          </ac:spMkLst>
        </pc:spChg>
        <pc:spChg chg="add mod">
          <ac:chgData name="徐志鹏" userId="a2b1a68a-6da1-43a2-af7f-c1da450546a1" providerId="ADAL" clId="{44BBF031-37FA-420E-BF58-36E8E53140A2}" dt="2022-04-30T09:27:35.135" v="2905" actId="1076"/>
          <ac:spMkLst>
            <pc:docMk/>
            <pc:sldMk cId="794893104" sldId="353"/>
            <ac:spMk id="64" creationId="{3A52AAD6-CEE0-4F7D-9D31-41D4A9C7FFD5}"/>
          </ac:spMkLst>
        </pc:spChg>
        <pc:spChg chg="add del">
          <ac:chgData name="徐志鹏" userId="a2b1a68a-6da1-43a2-af7f-c1da450546a1" providerId="ADAL" clId="{44BBF031-37FA-420E-BF58-36E8E53140A2}" dt="2022-04-30T09:26:34.408" v="2894" actId="11529"/>
          <ac:spMkLst>
            <pc:docMk/>
            <pc:sldMk cId="794893104" sldId="353"/>
            <ac:spMk id="65" creationId="{09EAAA14-927F-471B-9B84-495CCCB810B7}"/>
          </ac:spMkLst>
        </pc:spChg>
        <pc:spChg chg="add del mod">
          <ac:chgData name="徐志鹏" userId="a2b1a68a-6da1-43a2-af7f-c1da450546a1" providerId="ADAL" clId="{44BBF031-37FA-420E-BF58-36E8E53140A2}" dt="2022-04-30T08:44:10.866" v="1748" actId="478"/>
          <ac:spMkLst>
            <pc:docMk/>
            <pc:sldMk cId="794893104" sldId="353"/>
            <ac:spMk id="107" creationId="{0887B7D3-3AF7-40FF-9302-45D14D987CD7}"/>
          </ac:spMkLst>
        </pc:spChg>
        <pc:spChg chg="add del mod">
          <ac:chgData name="徐志鹏" userId="a2b1a68a-6da1-43a2-af7f-c1da450546a1" providerId="ADAL" clId="{44BBF031-37FA-420E-BF58-36E8E53140A2}" dt="2022-04-30T08:53:17.062" v="1974" actId="478"/>
          <ac:spMkLst>
            <pc:docMk/>
            <pc:sldMk cId="794893104" sldId="353"/>
            <ac:spMk id="109" creationId="{643B6DBD-5501-4068-8703-3538318CDB7F}"/>
          </ac:spMkLst>
        </pc:spChg>
        <pc:spChg chg="add del mod">
          <ac:chgData name="徐志鹏" userId="a2b1a68a-6da1-43a2-af7f-c1da450546a1" providerId="ADAL" clId="{44BBF031-37FA-420E-BF58-36E8E53140A2}" dt="2022-04-30T08:53:32.632" v="1983"/>
          <ac:spMkLst>
            <pc:docMk/>
            <pc:sldMk cId="794893104" sldId="353"/>
            <ac:spMk id="110" creationId="{A8B66BCF-1E49-40DF-905A-F9FA57593228}"/>
          </ac:spMkLst>
        </pc:spChg>
        <pc:spChg chg="add mod">
          <ac:chgData name="徐志鹏" userId="a2b1a68a-6da1-43a2-af7f-c1da450546a1" providerId="ADAL" clId="{44BBF031-37FA-420E-BF58-36E8E53140A2}" dt="2022-04-30T09:19:25.886" v="2717" actId="1076"/>
          <ac:spMkLst>
            <pc:docMk/>
            <pc:sldMk cId="794893104" sldId="353"/>
            <ac:spMk id="112" creationId="{E3E33FDF-A471-4E61-8314-FB7C33AC661B}"/>
          </ac:spMkLst>
        </pc:spChg>
        <pc:spChg chg="add mod">
          <ac:chgData name="徐志鹏" userId="a2b1a68a-6da1-43a2-af7f-c1da450546a1" providerId="ADAL" clId="{44BBF031-37FA-420E-BF58-36E8E53140A2}" dt="2022-04-30T09:19:25.886" v="2717" actId="1076"/>
          <ac:spMkLst>
            <pc:docMk/>
            <pc:sldMk cId="794893104" sldId="353"/>
            <ac:spMk id="113" creationId="{1F2D28D4-CB65-4467-ABB7-E1D3DFF14E7D}"/>
          </ac:spMkLst>
        </pc:spChg>
        <pc:spChg chg="add mod">
          <ac:chgData name="徐志鹏" userId="a2b1a68a-6da1-43a2-af7f-c1da450546a1" providerId="ADAL" clId="{44BBF031-37FA-420E-BF58-36E8E53140A2}" dt="2022-04-30T09:27:31.815" v="2904" actId="1076"/>
          <ac:spMkLst>
            <pc:docMk/>
            <pc:sldMk cId="794893104" sldId="353"/>
            <ac:spMk id="115" creationId="{7930F130-A169-4D05-86EA-F0C6C298C36E}"/>
          </ac:spMkLst>
        </pc:spChg>
        <pc:spChg chg="add del mod">
          <ac:chgData name="徐志鹏" userId="a2b1a68a-6da1-43a2-af7f-c1da450546a1" providerId="ADAL" clId="{44BBF031-37FA-420E-BF58-36E8E53140A2}" dt="2022-04-30T08:55:41.929" v="2077" actId="478"/>
          <ac:spMkLst>
            <pc:docMk/>
            <pc:sldMk cId="794893104" sldId="353"/>
            <ac:spMk id="116" creationId="{F2312743-1CB2-41D0-8A92-BAA1C3BBD72C}"/>
          </ac:spMkLst>
        </pc:spChg>
        <pc:spChg chg="add mod">
          <ac:chgData name="徐志鹏" userId="a2b1a68a-6da1-43a2-af7f-c1da450546a1" providerId="ADAL" clId="{44BBF031-37FA-420E-BF58-36E8E53140A2}" dt="2022-04-30T09:19:25.886" v="2717" actId="1076"/>
          <ac:spMkLst>
            <pc:docMk/>
            <pc:sldMk cId="794893104" sldId="353"/>
            <ac:spMk id="118" creationId="{9A34066F-94E2-4F8C-916D-83FE8A1C41BE}"/>
          </ac:spMkLst>
        </pc:spChg>
        <pc:spChg chg="add del mod">
          <ac:chgData name="徐志鹏" userId="a2b1a68a-6da1-43a2-af7f-c1da450546a1" providerId="ADAL" clId="{44BBF031-37FA-420E-BF58-36E8E53140A2}" dt="2022-04-30T08:57:08.073" v="2121" actId="478"/>
          <ac:spMkLst>
            <pc:docMk/>
            <pc:sldMk cId="794893104" sldId="353"/>
            <ac:spMk id="119" creationId="{05C7BF95-3B80-4FB5-9F22-5CD1A2355254}"/>
          </ac:spMkLst>
        </pc:spChg>
        <pc:spChg chg="add del mod">
          <ac:chgData name="徐志鹏" userId="a2b1a68a-6da1-43a2-af7f-c1da450546a1" providerId="ADAL" clId="{44BBF031-37FA-420E-BF58-36E8E53140A2}" dt="2022-04-30T09:19:12.727" v="2713" actId="478"/>
          <ac:spMkLst>
            <pc:docMk/>
            <pc:sldMk cId="794893104" sldId="353"/>
            <ac:spMk id="136" creationId="{DFD9E736-0C1D-4245-9EF5-913056785D2B}"/>
          </ac:spMkLst>
        </pc:spChg>
        <pc:spChg chg="add mod">
          <ac:chgData name="徐志鹏" userId="a2b1a68a-6da1-43a2-af7f-c1da450546a1" providerId="ADAL" clId="{44BBF031-37FA-420E-BF58-36E8E53140A2}" dt="2022-04-30T09:39:39.489" v="3175" actId="14100"/>
          <ac:spMkLst>
            <pc:docMk/>
            <pc:sldMk cId="794893104" sldId="353"/>
            <ac:spMk id="154" creationId="{AC3FC2DD-409F-4327-84E1-8302D8ACFC6C}"/>
          </ac:spMkLst>
        </pc:spChg>
        <pc:spChg chg="del">
          <ac:chgData name="徐志鹏" userId="a2b1a68a-6da1-43a2-af7f-c1da450546a1" providerId="ADAL" clId="{44BBF031-37FA-420E-BF58-36E8E53140A2}" dt="2022-04-30T08:43:58.091" v="1741" actId="478"/>
          <ac:spMkLst>
            <pc:docMk/>
            <pc:sldMk cId="794893104" sldId="353"/>
            <ac:spMk id="159" creationId="{EBCC9F7B-E9E5-43FD-8B9D-7478F2E832E8}"/>
          </ac:spMkLst>
        </pc:spChg>
        <pc:spChg chg="del">
          <ac:chgData name="徐志鹏" userId="a2b1a68a-6da1-43a2-af7f-c1da450546a1" providerId="ADAL" clId="{44BBF031-37FA-420E-BF58-36E8E53140A2}" dt="2022-04-30T08:43:58.091" v="1741" actId="478"/>
          <ac:spMkLst>
            <pc:docMk/>
            <pc:sldMk cId="794893104" sldId="353"/>
            <ac:spMk id="160" creationId="{3BEB222E-BF13-4402-97A6-25493480D55C}"/>
          </ac:spMkLst>
        </pc:spChg>
        <pc:spChg chg="del">
          <ac:chgData name="徐志鹏" userId="a2b1a68a-6da1-43a2-af7f-c1da450546a1" providerId="ADAL" clId="{44BBF031-37FA-420E-BF58-36E8E53140A2}" dt="2022-04-30T08:43:58.091" v="1741" actId="478"/>
          <ac:spMkLst>
            <pc:docMk/>
            <pc:sldMk cId="794893104" sldId="353"/>
            <ac:spMk id="161" creationId="{E3B1E1DB-641C-4A4A-BA83-E901A38F6660}"/>
          </ac:spMkLst>
        </pc:spChg>
        <pc:spChg chg="del">
          <ac:chgData name="徐志鹏" userId="a2b1a68a-6da1-43a2-af7f-c1da450546a1" providerId="ADAL" clId="{44BBF031-37FA-420E-BF58-36E8E53140A2}" dt="2022-04-30T08:43:58.091" v="1741" actId="478"/>
          <ac:spMkLst>
            <pc:docMk/>
            <pc:sldMk cId="794893104" sldId="353"/>
            <ac:spMk id="162" creationId="{9983B822-1766-47C7-8A6A-9D84E23763F6}"/>
          </ac:spMkLst>
        </pc:spChg>
        <pc:spChg chg="del">
          <ac:chgData name="徐志鹏" userId="a2b1a68a-6da1-43a2-af7f-c1da450546a1" providerId="ADAL" clId="{44BBF031-37FA-420E-BF58-36E8E53140A2}" dt="2022-04-30T08:43:58.091" v="1741" actId="478"/>
          <ac:spMkLst>
            <pc:docMk/>
            <pc:sldMk cId="794893104" sldId="353"/>
            <ac:spMk id="163" creationId="{4FF58E16-45D1-4A9E-A983-0210C3390B2D}"/>
          </ac:spMkLst>
        </pc:spChg>
        <pc:spChg chg="del">
          <ac:chgData name="徐志鹏" userId="a2b1a68a-6da1-43a2-af7f-c1da450546a1" providerId="ADAL" clId="{44BBF031-37FA-420E-BF58-36E8E53140A2}" dt="2022-04-30T08:43:58.091" v="1741" actId="478"/>
          <ac:spMkLst>
            <pc:docMk/>
            <pc:sldMk cId="794893104" sldId="353"/>
            <ac:spMk id="164" creationId="{03F9AD46-82F6-4B7E-A01D-E0E4F1A54C09}"/>
          </ac:spMkLst>
        </pc:spChg>
        <pc:spChg chg="del">
          <ac:chgData name="徐志鹏" userId="a2b1a68a-6da1-43a2-af7f-c1da450546a1" providerId="ADAL" clId="{44BBF031-37FA-420E-BF58-36E8E53140A2}" dt="2022-04-30T08:43:58.091" v="1741" actId="478"/>
          <ac:spMkLst>
            <pc:docMk/>
            <pc:sldMk cId="794893104" sldId="353"/>
            <ac:spMk id="165" creationId="{51D940F3-738F-4FB7-A6ED-455D59E142A0}"/>
          </ac:spMkLst>
        </pc:spChg>
        <pc:spChg chg="del">
          <ac:chgData name="徐志鹏" userId="a2b1a68a-6da1-43a2-af7f-c1da450546a1" providerId="ADAL" clId="{44BBF031-37FA-420E-BF58-36E8E53140A2}" dt="2022-04-30T08:43:58.091" v="1741" actId="478"/>
          <ac:spMkLst>
            <pc:docMk/>
            <pc:sldMk cId="794893104" sldId="353"/>
            <ac:spMk id="166" creationId="{30E5C402-475E-4B7D-ACC2-40771B90CBE0}"/>
          </ac:spMkLst>
        </pc:spChg>
        <pc:spChg chg="del">
          <ac:chgData name="徐志鹏" userId="a2b1a68a-6da1-43a2-af7f-c1da450546a1" providerId="ADAL" clId="{44BBF031-37FA-420E-BF58-36E8E53140A2}" dt="2022-04-30T08:43:58.091" v="1741" actId="478"/>
          <ac:spMkLst>
            <pc:docMk/>
            <pc:sldMk cId="794893104" sldId="353"/>
            <ac:spMk id="167" creationId="{D032D29C-266D-4D82-8E57-10AE7ED13AAC}"/>
          </ac:spMkLst>
        </pc:spChg>
        <pc:spChg chg="del">
          <ac:chgData name="徐志鹏" userId="a2b1a68a-6da1-43a2-af7f-c1da450546a1" providerId="ADAL" clId="{44BBF031-37FA-420E-BF58-36E8E53140A2}" dt="2022-04-30T08:43:58.091" v="1741" actId="478"/>
          <ac:spMkLst>
            <pc:docMk/>
            <pc:sldMk cId="794893104" sldId="353"/>
            <ac:spMk id="169" creationId="{797D429C-04D3-431D-AF88-AD237F03299A}"/>
          </ac:spMkLst>
        </pc:spChg>
        <pc:spChg chg="del">
          <ac:chgData name="徐志鹏" userId="a2b1a68a-6da1-43a2-af7f-c1da450546a1" providerId="ADAL" clId="{44BBF031-37FA-420E-BF58-36E8E53140A2}" dt="2022-04-30T08:43:58.091" v="1741" actId="478"/>
          <ac:spMkLst>
            <pc:docMk/>
            <pc:sldMk cId="794893104" sldId="353"/>
            <ac:spMk id="170" creationId="{43581BD0-6074-4839-A931-282A4663E8EF}"/>
          </ac:spMkLst>
        </pc:spChg>
        <pc:spChg chg="del">
          <ac:chgData name="徐志鹏" userId="a2b1a68a-6da1-43a2-af7f-c1da450546a1" providerId="ADAL" clId="{44BBF031-37FA-420E-BF58-36E8E53140A2}" dt="2022-04-30T08:43:58.091" v="1741" actId="478"/>
          <ac:spMkLst>
            <pc:docMk/>
            <pc:sldMk cId="794893104" sldId="353"/>
            <ac:spMk id="171" creationId="{A094E19B-BB90-4980-A734-90A3F2EF705A}"/>
          </ac:spMkLst>
        </pc:spChg>
        <pc:spChg chg="del">
          <ac:chgData name="徐志鹏" userId="a2b1a68a-6da1-43a2-af7f-c1da450546a1" providerId="ADAL" clId="{44BBF031-37FA-420E-BF58-36E8E53140A2}" dt="2022-04-30T08:43:58.091" v="1741" actId="478"/>
          <ac:spMkLst>
            <pc:docMk/>
            <pc:sldMk cId="794893104" sldId="353"/>
            <ac:spMk id="172" creationId="{AD9846ED-00B1-45A4-AD7A-0AB1B3A794EA}"/>
          </ac:spMkLst>
        </pc:spChg>
        <pc:spChg chg="del">
          <ac:chgData name="徐志鹏" userId="a2b1a68a-6da1-43a2-af7f-c1da450546a1" providerId="ADAL" clId="{44BBF031-37FA-420E-BF58-36E8E53140A2}" dt="2022-04-30T08:43:58.091" v="1741" actId="478"/>
          <ac:spMkLst>
            <pc:docMk/>
            <pc:sldMk cId="794893104" sldId="353"/>
            <ac:spMk id="173" creationId="{7B1A8C77-09C2-41BF-9D0F-BF1737ABAF48}"/>
          </ac:spMkLst>
        </pc:spChg>
        <pc:spChg chg="del">
          <ac:chgData name="徐志鹏" userId="a2b1a68a-6da1-43a2-af7f-c1da450546a1" providerId="ADAL" clId="{44BBF031-37FA-420E-BF58-36E8E53140A2}" dt="2022-04-30T08:43:58.091" v="1741" actId="478"/>
          <ac:spMkLst>
            <pc:docMk/>
            <pc:sldMk cId="794893104" sldId="353"/>
            <ac:spMk id="174" creationId="{91E0DE09-7564-40BA-B2B6-265B4EB7156A}"/>
          </ac:spMkLst>
        </pc:spChg>
        <pc:spChg chg="del">
          <ac:chgData name="徐志鹏" userId="a2b1a68a-6da1-43a2-af7f-c1da450546a1" providerId="ADAL" clId="{44BBF031-37FA-420E-BF58-36E8E53140A2}" dt="2022-04-30T08:43:58.091" v="1741" actId="478"/>
          <ac:spMkLst>
            <pc:docMk/>
            <pc:sldMk cId="794893104" sldId="353"/>
            <ac:spMk id="175" creationId="{B0F4D6C4-C93E-4551-BDF6-6EE33E6A7E34}"/>
          </ac:spMkLst>
        </pc:spChg>
        <pc:spChg chg="del">
          <ac:chgData name="徐志鹏" userId="a2b1a68a-6da1-43a2-af7f-c1da450546a1" providerId="ADAL" clId="{44BBF031-37FA-420E-BF58-36E8E53140A2}" dt="2022-04-30T08:43:58.091" v="1741" actId="478"/>
          <ac:spMkLst>
            <pc:docMk/>
            <pc:sldMk cId="794893104" sldId="353"/>
            <ac:spMk id="176" creationId="{AEEDDEE2-6521-46F0-81E3-E5C53B878873}"/>
          </ac:spMkLst>
        </pc:spChg>
        <pc:spChg chg="del">
          <ac:chgData name="徐志鹏" userId="a2b1a68a-6da1-43a2-af7f-c1da450546a1" providerId="ADAL" clId="{44BBF031-37FA-420E-BF58-36E8E53140A2}" dt="2022-04-30T08:43:58.091" v="1741" actId="478"/>
          <ac:spMkLst>
            <pc:docMk/>
            <pc:sldMk cId="794893104" sldId="353"/>
            <ac:spMk id="177" creationId="{5E1E080E-EA54-4631-A1DF-A5F207854780}"/>
          </ac:spMkLst>
        </pc:spChg>
        <pc:spChg chg="del">
          <ac:chgData name="徐志鹏" userId="a2b1a68a-6da1-43a2-af7f-c1da450546a1" providerId="ADAL" clId="{44BBF031-37FA-420E-BF58-36E8E53140A2}" dt="2022-04-30T08:43:58.091" v="1741" actId="478"/>
          <ac:spMkLst>
            <pc:docMk/>
            <pc:sldMk cId="794893104" sldId="353"/>
            <ac:spMk id="178" creationId="{B46C6AFD-235C-479E-A177-FBC32962FEEC}"/>
          </ac:spMkLst>
        </pc:spChg>
        <pc:spChg chg="del">
          <ac:chgData name="徐志鹏" userId="a2b1a68a-6da1-43a2-af7f-c1da450546a1" providerId="ADAL" clId="{44BBF031-37FA-420E-BF58-36E8E53140A2}" dt="2022-04-30T08:43:58.091" v="1741" actId="478"/>
          <ac:spMkLst>
            <pc:docMk/>
            <pc:sldMk cId="794893104" sldId="353"/>
            <ac:spMk id="308" creationId="{4F7F8EB2-8D64-4A4D-A1A0-66532A7E3B4D}"/>
          </ac:spMkLst>
        </pc:spChg>
        <pc:spChg chg="del">
          <ac:chgData name="徐志鹏" userId="a2b1a68a-6da1-43a2-af7f-c1da450546a1" providerId="ADAL" clId="{44BBF031-37FA-420E-BF58-36E8E53140A2}" dt="2022-04-30T08:43:58.091" v="1741" actId="478"/>
          <ac:spMkLst>
            <pc:docMk/>
            <pc:sldMk cId="794893104" sldId="353"/>
            <ac:spMk id="309" creationId="{6AB1E33A-3CCF-4AFF-8CCA-B4E675FAD79D}"/>
          </ac:spMkLst>
        </pc:spChg>
        <pc:grpChg chg="del">
          <ac:chgData name="徐志鹏" userId="a2b1a68a-6da1-43a2-af7f-c1da450546a1" providerId="ADAL" clId="{44BBF031-37FA-420E-BF58-36E8E53140A2}" dt="2022-04-30T08:43:53.763" v="1738" actId="478"/>
          <ac:grpSpMkLst>
            <pc:docMk/>
            <pc:sldMk cId="794893104" sldId="353"/>
            <ac:grpSpMk id="158" creationId="{55AE10DE-BB61-4BF0-9D61-106B433095C1}"/>
          </ac:grpSpMkLst>
        </pc:grpChg>
        <pc:cxnChg chg="add mod">
          <ac:chgData name="徐志鹏" userId="a2b1a68a-6da1-43a2-af7f-c1da450546a1" providerId="ADAL" clId="{44BBF031-37FA-420E-BF58-36E8E53140A2}" dt="2022-04-30T09:19:25.886" v="2717" actId="1076"/>
          <ac:cxnSpMkLst>
            <pc:docMk/>
            <pc:sldMk cId="794893104" sldId="353"/>
            <ac:cxnSpMk id="10" creationId="{340017EA-864D-44E5-A019-E6AC608876DC}"/>
          </ac:cxnSpMkLst>
        </pc:cxnChg>
        <pc:cxnChg chg="mod">
          <ac:chgData name="徐志鹏" userId="a2b1a68a-6da1-43a2-af7f-c1da450546a1" providerId="ADAL" clId="{44BBF031-37FA-420E-BF58-36E8E53140A2}" dt="2022-04-30T08:43:53.763" v="1738" actId="478"/>
          <ac:cxnSpMkLst>
            <pc:docMk/>
            <pc:sldMk cId="794893104" sldId="353"/>
            <ac:cxnSpMk id="56" creationId="{114BA38A-4953-4790-B8B0-84B47EDAA553}"/>
          </ac:cxnSpMkLst>
        </pc:cxnChg>
        <pc:cxnChg chg="mod">
          <ac:chgData name="徐志鹏" userId="a2b1a68a-6da1-43a2-af7f-c1da450546a1" providerId="ADAL" clId="{44BBF031-37FA-420E-BF58-36E8E53140A2}" dt="2022-04-30T08:43:53.763" v="1738" actId="478"/>
          <ac:cxnSpMkLst>
            <pc:docMk/>
            <pc:sldMk cId="794893104" sldId="353"/>
            <ac:cxnSpMk id="57" creationId="{604B9974-15DE-4365-954A-D68FF0041E67}"/>
          </ac:cxnSpMkLst>
        </pc:cxnChg>
        <pc:cxnChg chg="mod">
          <ac:chgData name="徐志鹏" userId="a2b1a68a-6da1-43a2-af7f-c1da450546a1" providerId="ADAL" clId="{44BBF031-37FA-420E-BF58-36E8E53140A2}" dt="2022-04-30T08:43:53.763" v="1738" actId="478"/>
          <ac:cxnSpMkLst>
            <pc:docMk/>
            <pc:sldMk cId="794893104" sldId="353"/>
            <ac:cxnSpMk id="60" creationId="{C3E4FF5B-83B5-4734-9BD7-DBAF335C671A}"/>
          </ac:cxnSpMkLst>
        </pc:cxnChg>
        <pc:cxnChg chg="mod">
          <ac:chgData name="徐志鹏" userId="a2b1a68a-6da1-43a2-af7f-c1da450546a1" providerId="ADAL" clId="{44BBF031-37FA-420E-BF58-36E8E53140A2}" dt="2022-04-30T08:43:53.763" v="1738" actId="478"/>
          <ac:cxnSpMkLst>
            <pc:docMk/>
            <pc:sldMk cId="794893104" sldId="353"/>
            <ac:cxnSpMk id="63" creationId="{040A9016-EF49-4D7B-B258-D9FB0A98F41A}"/>
          </ac:cxnSpMkLst>
        </pc:cxnChg>
        <pc:cxnChg chg="mod">
          <ac:chgData name="徐志鹏" userId="a2b1a68a-6da1-43a2-af7f-c1da450546a1" providerId="ADAL" clId="{44BBF031-37FA-420E-BF58-36E8E53140A2}" dt="2022-04-30T08:43:53.763" v="1738" actId="478"/>
          <ac:cxnSpMkLst>
            <pc:docMk/>
            <pc:sldMk cId="794893104" sldId="353"/>
            <ac:cxnSpMk id="67" creationId="{0C21259E-A10B-48A7-9C0C-E0ED1262F868}"/>
          </ac:cxnSpMkLst>
        </pc:cxnChg>
        <pc:cxnChg chg="mod">
          <ac:chgData name="徐志鹏" userId="a2b1a68a-6da1-43a2-af7f-c1da450546a1" providerId="ADAL" clId="{44BBF031-37FA-420E-BF58-36E8E53140A2}" dt="2022-04-30T08:43:53.763" v="1738" actId="478"/>
          <ac:cxnSpMkLst>
            <pc:docMk/>
            <pc:sldMk cId="794893104" sldId="353"/>
            <ac:cxnSpMk id="70" creationId="{5296F07C-DFBC-45A2-AB72-291E20CC322D}"/>
          </ac:cxnSpMkLst>
        </pc:cxnChg>
        <pc:cxnChg chg="mod">
          <ac:chgData name="徐志鹏" userId="a2b1a68a-6da1-43a2-af7f-c1da450546a1" providerId="ADAL" clId="{44BBF031-37FA-420E-BF58-36E8E53140A2}" dt="2022-04-30T08:43:53.763" v="1738" actId="478"/>
          <ac:cxnSpMkLst>
            <pc:docMk/>
            <pc:sldMk cId="794893104" sldId="353"/>
            <ac:cxnSpMk id="73" creationId="{B03872AF-EAD8-4E7F-806F-FBFE61FAC448}"/>
          </ac:cxnSpMkLst>
        </pc:cxnChg>
        <pc:cxnChg chg="mod">
          <ac:chgData name="徐志鹏" userId="a2b1a68a-6da1-43a2-af7f-c1da450546a1" providerId="ADAL" clId="{44BBF031-37FA-420E-BF58-36E8E53140A2}" dt="2022-04-30T08:43:53.763" v="1738" actId="478"/>
          <ac:cxnSpMkLst>
            <pc:docMk/>
            <pc:sldMk cId="794893104" sldId="353"/>
            <ac:cxnSpMk id="76" creationId="{AFD84117-063E-4265-A24D-502E10501476}"/>
          </ac:cxnSpMkLst>
        </pc:cxnChg>
        <pc:cxnChg chg="mod">
          <ac:chgData name="徐志鹏" userId="a2b1a68a-6da1-43a2-af7f-c1da450546a1" providerId="ADAL" clId="{44BBF031-37FA-420E-BF58-36E8E53140A2}" dt="2022-04-30T08:43:53.763" v="1738" actId="478"/>
          <ac:cxnSpMkLst>
            <pc:docMk/>
            <pc:sldMk cId="794893104" sldId="353"/>
            <ac:cxnSpMk id="81" creationId="{435A8512-9695-4F49-8EAA-D14FE6A4C5CE}"/>
          </ac:cxnSpMkLst>
        </pc:cxnChg>
        <pc:cxnChg chg="mod">
          <ac:chgData name="徐志鹏" userId="a2b1a68a-6da1-43a2-af7f-c1da450546a1" providerId="ADAL" clId="{44BBF031-37FA-420E-BF58-36E8E53140A2}" dt="2022-04-30T08:43:53.763" v="1738" actId="478"/>
          <ac:cxnSpMkLst>
            <pc:docMk/>
            <pc:sldMk cId="794893104" sldId="353"/>
            <ac:cxnSpMk id="85" creationId="{C4D7BDD3-033F-4BD5-A4E7-F2E71C3A1927}"/>
          </ac:cxnSpMkLst>
        </pc:cxnChg>
        <pc:cxnChg chg="mod">
          <ac:chgData name="徐志鹏" userId="a2b1a68a-6da1-43a2-af7f-c1da450546a1" providerId="ADAL" clId="{44BBF031-37FA-420E-BF58-36E8E53140A2}" dt="2022-04-30T08:43:53.763" v="1738" actId="478"/>
          <ac:cxnSpMkLst>
            <pc:docMk/>
            <pc:sldMk cId="794893104" sldId="353"/>
            <ac:cxnSpMk id="88" creationId="{6CD5E4A8-F090-46BC-B4E6-4A3BDBE8FA24}"/>
          </ac:cxnSpMkLst>
        </pc:cxnChg>
        <pc:cxnChg chg="mod">
          <ac:chgData name="徐志鹏" userId="a2b1a68a-6da1-43a2-af7f-c1da450546a1" providerId="ADAL" clId="{44BBF031-37FA-420E-BF58-36E8E53140A2}" dt="2022-04-30T08:43:53.763" v="1738" actId="478"/>
          <ac:cxnSpMkLst>
            <pc:docMk/>
            <pc:sldMk cId="794893104" sldId="353"/>
            <ac:cxnSpMk id="91" creationId="{CDC988F6-47E3-4099-8248-089A2DCECED4}"/>
          </ac:cxnSpMkLst>
        </pc:cxnChg>
        <pc:cxnChg chg="mod">
          <ac:chgData name="徐志鹏" userId="a2b1a68a-6da1-43a2-af7f-c1da450546a1" providerId="ADAL" clId="{44BBF031-37FA-420E-BF58-36E8E53140A2}" dt="2022-04-30T08:43:53.763" v="1738" actId="478"/>
          <ac:cxnSpMkLst>
            <pc:docMk/>
            <pc:sldMk cId="794893104" sldId="353"/>
            <ac:cxnSpMk id="94" creationId="{3BBFA6FB-C56E-4D8D-AFB0-55073808B35F}"/>
          </ac:cxnSpMkLst>
        </pc:cxnChg>
        <pc:cxnChg chg="mod">
          <ac:chgData name="徐志鹏" userId="a2b1a68a-6da1-43a2-af7f-c1da450546a1" providerId="ADAL" clId="{44BBF031-37FA-420E-BF58-36E8E53140A2}" dt="2022-04-30T08:43:53.763" v="1738" actId="478"/>
          <ac:cxnSpMkLst>
            <pc:docMk/>
            <pc:sldMk cId="794893104" sldId="353"/>
            <ac:cxnSpMk id="100" creationId="{EC92BB64-308F-40E3-8DE5-6B64B1C30881}"/>
          </ac:cxnSpMkLst>
        </pc:cxnChg>
        <pc:cxnChg chg="mod">
          <ac:chgData name="徐志鹏" userId="a2b1a68a-6da1-43a2-af7f-c1da450546a1" providerId="ADAL" clId="{44BBF031-37FA-420E-BF58-36E8E53140A2}" dt="2022-04-30T08:43:53.763" v="1738" actId="478"/>
          <ac:cxnSpMkLst>
            <pc:docMk/>
            <pc:sldMk cId="794893104" sldId="353"/>
            <ac:cxnSpMk id="108" creationId="{2786B45C-9665-475F-831D-99F33E8C622E}"/>
          </ac:cxnSpMkLst>
        </pc:cxnChg>
        <pc:cxnChg chg="mod">
          <ac:chgData name="徐志鹏" userId="a2b1a68a-6da1-43a2-af7f-c1da450546a1" providerId="ADAL" clId="{44BBF031-37FA-420E-BF58-36E8E53140A2}" dt="2022-04-30T08:43:53.763" v="1738" actId="478"/>
          <ac:cxnSpMkLst>
            <pc:docMk/>
            <pc:sldMk cId="794893104" sldId="353"/>
            <ac:cxnSpMk id="111" creationId="{0A881817-071F-4DE6-9C97-340726617173}"/>
          </ac:cxnSpMkLst>
        </pc:cxnChg>
        <pc:cxnChg chg="mod">
          <ac:chgData name="徐志鹏" userId="a2b1a68a-6da1-43a2-af7f-c1da450546a1" providerId="ADAL" clId="{44BBF031-37FA-420E-BF58-36E8E53140A2}" dt="2022-04-30T08:43:53.763" v="1738" actId="478"/>
          <ac:cxnSpMkLst>
            <pc:docMk/>
            <pc:sldMk cId="794893104" sldId="353"/>
            <ac:cxnSpMk id="114" creationId="{C02CFE4B-18A4-4257-BD54-93B6502E499B}"/>
          </ac:cxnSpMkLst>
        </pc:cxnChg>
        <pc:cxnChg chg="mod">
          <ac:chgData name="徐志鹏" userId="a2b1a68a-6da1-43a2-af7f-c1da450546a1" providerId="ADAL" clId="{44BBF031-37FA-420E-BF58-36E8E53140A2}" dt="2022-04-30T08:43:53.763" v="1738" actId="478"/>
          <ac:cxnSpMkLst>
            <pc:docMk/>
            <pc:sldMk cId="794893104" sldId="353"/>
            <ac:cxnSpMk id="117" creationId="{5B4D11C5-E24C-48D2-ADDE-DA2C10C2B463}"/>
          </ac:cxnSpMkLst>
        </pc:cxnChg>
        <pc:cxnChg chg="mod">
          <ac:chgData name="徐志鹏" userId="a2b1a68a-6da1-43a2-af7f-c1da450546a1" providerId="ADAL" clId="{44BBF031-37FA-420E-BF58-36E8E53140A2}" dt="2022-04-30T08:43:53.763" v="1738" actId="478"/>
          <ac:cxnSpMkLst>
            <pc:docMk/>
            <pc:sldMk cId="794893104" sldId="353"/>
            <ac:cxnSpMk id="120" creationId="{3DC9979D-96D2-4083-8798-A83F3A7FEB6B}"/>
          </ac:cxnSpMkLst>
        </pc:cxnChg>
        <pc:cxnChg chg="mod">
          <ac:chgData name="徐志鹏" userId="a2b1a68a-6da1-43a2-af7f-c1da450546a1" providerId="ADAL" clId="{44BBF031-37FA-420E-BF58-36E8E53140A2}" dt="2022-04-30T08:43:53.763" v="1738" actId="478"/>
          <ac:cxnSpMkLst>
            <pc:docMk/>
            <pc:sldMk cId="794893104" sldId="353"/>
            <ac:cxnSpMk id="123" creationId="{65F31D7C-B3B2-4C07-9648-EE9FBF016A17}"/>
          </ac:cxnSpMkLst>
        </pc:cxnChg>
        <pc:cxnChg chg="add mod">
          <ac:chgData name="徐志鹏" userId="a2b1a68a-6da1-43a2-af7f-c1da450546a1" providerId="ADAL" clId="{44BBF031-37FA-420E-BF58-36E8E53140A2}" dt="2022-04-30T09:19:25.886" v="2717" actId="1076"/>
          <ac:cxnSpMkLst>
            <pc:docMk/>
            <pc:sldMk cId="794893104" sldId="353"/>
            <ac:cxnSpMk id="124" creationId="{16617A23-92D3-4003-96A5-68E73F3C6F27}"/>
          </ac:cxnSpMkLst>
        </pc:cxnChg>
        <pc:cxnChg chg="mod">
          <ac:chgData name="徐志鹏" userId="a2b1a68a-6da1-43a2-af7f-c1da450546a1" providerId="ADAL" clId="{44BBF031-37FA-420E-BF58-36E8E53140A2}" dt="2022-04-30T08:43:53.763" v="1738" actId="478"/>
          <ac:cxnSpMkLst>
            <pc:docMk/>
            <pc:sldMk cId="794893104" sldId="353"/>
            <ac:cxnSpMk id="126" creationId="{6ABB2453-93CD-44E6-8415-F9A0EA51E614}"/>
          </ac:cxnSpMkLst>
        </pc:cxnChg>
        <pc:cxnChg chg="add mod">
          <ac:chgData name="徐志鹏" userId="a2b1a68a-6da1-43a2-af7f-c1da450546a1" providerId="ADAL" clId="{44BBF031-37FA-420E-BF58-36E8E53140A2}" dt="2022-04-30T09:27:31.815" v="2904" actId="1076"/>
          <ac:cxnSpMkLst>
            <pc:docMk/>
            <pc:sldMk cId="794893104" sldId="353"/>
            <ac:cxnSpMk id="128" creationId="{74415AA7-6995-4FAF-941C-2C767E6FD813}"/>
          </ac:cxnSpMkLst>
        </pc:cxnChg>
        <pc:cxnChg chg="add mod">
          <ac:chgData name="徐志鹏" userId="a2b1a68a-6da1-43a2-af7f-c1da450546a1" providerId="ADAL" clId="{44BBF031-37FA-420E-BF58-36E8E53140A2}" dt="2022-05-01T03:10:16.407" v="8189" actId="14100"/>
          <ac:cxnSpMkLst>
            <pc:docMk/>
            <pc:sldMk cId="794893104" sldId="353"/>
            <ac:cxnSpMk id="131" creationId="{5BAED46C-B4FE-4B74-9F45-EC035C54D32A}"/>
          </ac:cxnSpMkLst>
        </pc:cxnChg>
        <pc:cxnChg chg="mod">
          <ac:chgData name="徐志鹏" userId="a2b1a68a-6da1-43a2-af7f-c1da450546a1" providerId="ADAL" clId="{44BBF031-37FA-420E-BF58-36E8E53140A2}" dt="2022-04-30T08:43:53.763" v="1738" actId="478"/>
          <ac:cxnSpMkLst>
            <pc:docMk/>
            <pc:sldMk cId="794893104" sldId="353"/>
            <ac:cxnSpMk id="132" creationId="{4493614A-CADB-4B0A-9572-8226B8B4C673}"/>
          </ac:cxnSpMkLst>
        </pc:cxnChg>
        <pc:cxnChg chg="mod">
          <ac:chgData name="徐志鹏" userId="a2b1a68a-6da1-43a2-af7f-c1da450546a1" providerId="ADAL" clId="{44BBF031-37FA-420E-BF58-36E8E53140A2}" dt="2022-04-30T08:43:53.763" v="1738" actId="478"/>
          <ac:cxnSpMkLst>
            <pc:docMk/>
            <pc:sldMk cId="794893104" sldId="353"/>
            <ac:cxnSpMk id="135" creationId="{256C32B9-6484-4FC0-9419-BAB79AB9B3DC}"/>
          </ac:cxnSpMkLst>
        </pc:cxnChg>
        <pc:cxnChg chg="mod">
          <ac:chgData name="徐志鹏" userId="a2b1a68a-6da1-43a2-af7f-c1da450546a1" providerId="ADAL" clId="{44BBF031-37FA-420E-BF58-36E8E53140A2}" dt="2022-04-30T08:43:53.763" v="1738" actId="478"/>
          <ac:cxnSpMkLst>
            <pc:docMk/>
            <pc:sldMk cId="794893104" sldId="353"/>
            <ac:cxnSpMk id="138" creationId="{CF7BA537-09BD-4956-B846-D405EA46E931}"/>
          </ac:cxnSpMkLst>
        </pc:cxnChg>
        <pc:cxnChg chg="del mod">
          <ac:chgData name="徐志鹏" userId="a2b1a68a-6da1-43a2-af7f-c1da450546a1" providerId="ADAL" clId="{44BBF031-37FA-420E-BF58-36E8E53140A2}" dt="2022-04-30T08:43:58.091" v="1741" actId="478"/>
          <ac:cxnSpMkLst>
            <pc:docMk/>
            <pc:sldMk cId="794893104" sldId="353"/>
            <ac:cxnSpMk id="185" creationId="{3FAD7F1B-1C72-4FBA-B874-1539EA974882}"/>
          </ac:cxnSpMkLst>
        </pc:cxnChg>
        <pc:cxnChg chg="del mod">
          <ac:chgData name="徐志鹏" userId="a2b1a68a-6da1-43a2-af7f-c1da450546a1" providerId="ADAL" clId="{44BBF031-37FA-420E-BF58-36E8E53140A2}" dt="2022-04-30T08:43:58.091" v="1741" actId="478"/>
          <ac:cxnSpMkLst>
            <pc:docMk/>
            <pc:sldMk cId="794893104" sldId="353"/>
            <ac:cxnSpMk id="188" creationId="{D289C8B6-8BA3-45F7-9531-305A0EF9F0EF}"/>
          </ac:cxnSpMkLst>
        </pc:cxnChg>
        <pc:cxnChg chg="del mod">
          <ac:chgData name="徐志鹏" userId="a2b1a68a-6da1-43a2-af7f-c1da450546a1" providerId="ADAL" clId="{44BBF031-37FA-420E-BF58-36E8E53140A2}" dt="2022-04-30T08:43:58.091" v="1741" actId="478"/>
          <ac:cxnSpMkLst>
            <pc:docMk/>
            <pc:sldMk cId="794893104" sldId="353"/>
            <ac:cxnSpMk id="192" creationId="{EC1E6AED-17CF-4FEC-BA40-081DDE415D9F}"/>
          </ac:cxnSpMkLst>
        </pc:cxnChg>
        <pc:cxnChg chg="del mod">
          <ac:chgData name="徐志鹏" userId="a2b1a68a-6da1-43a2-af7f-c1da450546a1" providerId="ADAL" clId="{44BBF031-37FA-420E-BF58-36E8E53140A2}" dt="2022-04-30T08:43:58.091" v="1741" actId="478"/>
          <ac:cxnSpMkLst>
            <pc:docMk/>
            <pc:sldMk cId="794893104" sldId="353"/>
            <ac:cxnSpMk id="196" creationId="{2AB0F623-7888-4CFF-A934-5BE005AEB92C}"/>
          </ac:cxnSpMkLst>
        </pc:cxnChg>
        <pc:cxnChg chg="del mod">
          <ac:chgData name="徐志鹏" userId="a2b1a68a-6da1-43a2-af7f-c1da450546a1" providerId="ADAL" clId="{44BBF031-37FA-420E-BF58-36E8E53140A2}" dt="2022-04-30T08:43:58.091" v="1741" actId="478"/>
          <ac:cxnSpMkLst>
            <pc:docMk/>
            <pc:sldMk cId="794893104" sldId="353"/>
            <ac:cxnSpMk id="206" creationId="{746F1EB9-C13B-4EB9-8359-3E7283EFCA2C}"/>
          </ac:cxnSpMkLst>
        </pc:cxnChg>
        <pc:cxnChg chg="del mod">
          <ac:chgData name="徐志鹏" userId="a2b1a68a-6da1-43a2-af7f-c1da450546a1" providerId="ADAL" clId="{44BBF031-37FA-420E-BF58-36E8E53140A2}" dt="2022-04-30T08:43:58.091" v="1741" actId="478"/>
          <ac:cxnSpMkLst>
            <pc:docMk/>
            <pc:sldMk cId="794893104" sldId="353"/>
            <ac:cxnSpMk id="209" creationId="{77F1945C-E50A-430C-8B6E-2B39937DFEE9}"/>
          </ac:cxnSpMkLst>
        </pc:cxnChg>
        <pc:cxnChg chg="del mod">
          <ac:chgData name="徐志鹏" userId="a2b1a68a-6da1-43a2-af7f-c1da450546a1" providerId="ADAL" clId="{44BBF031-37FA-420E-BF58-36E8E53140A2}" dt="2022-04-30T08:43:58.091" v="1741" actId="478"/>
          <ac:cxnSpMkLst>
            <pc:docMk/>
            <pc:sldMk cId="794893104" sldId="353"/>
            <ac:cxnSpMk id="225" creationId="{D4716B02-37C7-4912-A9B2-1AC0FF8C3D71}"/>
          </ac:cxnSpMkLst>
        </pc:cxnChg>
        <pc:cxnChg chg="del mod">
          <ac:chgData name="徐志鹏" userId="a2b1a68a-6da1-43a2-af7f-c1da450546a1" providerId="ADAL" clId="{44BBF031-37FA-420E-BF58-36E8E53140A2}" dt="2022-04-30T08:43:58.091" v="1741" actId="478"/>
          <ac:cxnSpMkLst>
            <pc:docMk/>
            <pc:sldMk cId="794893104" sldId="353"/>
            <ac:cxnSpMk id="228" creationId="{3CC2E697-4D79-40CE-A2E2-377A098A6605}"/>
          </ac:cxnSpMkLst>
        </pc:cxnChg>
        <pc:cxnChg chg="del mod">
          <ac:chgData name="徐志鹏" userId="a2b1a68a-6da1-43a2-af7f-c1da450546a1" providerId="ADAL" clId="{44BBF031-37FA-420E-BF58-36E8E53140A2}" dt="2022-04-30T08:43:58.091" v="1741" actId="478"/>
          <ac:cxnSpMkLst>
            <pc:docMk/>
            <pc:sldMk cId="794893104" sldId="353"/>
            <ac:cxnSpMk id="231" creationId="{7F4D548A-7691-4E4B-B140-9E063AFB72A4}"/>
          </ac:cxnSpMkLst>
        </pc:cxnChg>
        <pc:cxnChg chg="del mod">
          <ac:chgData name="徐志鹏" userId="a2b1a68a-6da1-43a2-af7f-c1da450546a1" providerId="ADAL" clId="{44BBF031-37FA-420E-BF58-36E8E53140A2}" dt="2022-04-30T08:43:58.091" v="1741" actId="478"/>
          <ac:cxnSpMkLst>
            <pc:docMk/>
            <pc:sldMk cId="794893104" sldId="353"/>
            <ac:cxnSpMk id="234" creationId="{70CF756A-8E5C-43ED-9190-63FB9F02F715}"/>
          </ac:cxnSpMkLst>
        </pc:cxnChg>
        <pc:cxnChg chg="del mod">
          <ac:chgData name="徐志鹏" userId="a2b1a68a-6da1-43a2-af7f-c1da450546a1" providerId="ADAL" clId="{44BBF031-37FA-420E-BF58-36E8E53140A2}" dt="2022-04-30T08:43:58.091" v="1741" actId="478"/>
          <ac:cxnSpMkLst>
            <pc:docMk/>
            <pc:sldMk cId="794893104" sldId="353"/>
            <ac:cxnSpMk id="243" creationId="{2894A20D-355C-4C45-B924-E88EB8CE3A97}"/>
          </ac:cxnSpMkLst>
        </pc:cxnChg>
        <pc:cxnChg chg="del mod">
          <ac:chgData name="徐志鹏" userId="a2b1a68a-6da1-43a2-af7f-c1da450546a1" providerId="ADAL" clId="{44BBF031-37FA-420E-BF58-36E8E53140A2}" dt="2022-04-30T08:43:58.091" v="1741" actId="478"/>
          <ac:cxnSpMkLst>
            <pc:docMk/>
            <pc:sldMk cId="794893104" sldId="353"/>
            <ac:cxnSpMk id="246" creationId="{00911251-6599-4F72-8F66-115D4A6D5367}"/>
          </ac:cxnSpMkLst>
        </pc:cxnChg>
        <pc:cxnChg chg="del mod">
          <ac:chgData name="徐志鹏" userId="a2b1a68a-6da1-43a2-af7f-c1da450546a1" providerId="ADAL" clId="{44BBF031-37FA-420E-BF58-36E8E53140A2}" dt="2022-04-30T08:43:58.091" v="1741" actId="478"/>
          <ac:cxnSpMkLst>
            <pc:docMk/>
            <pc:sldMk cId="794893104" sldId="353"/>
            <ac:cxnSpMk id="255" creationId="{E6776A4D-2008-454C-8E89-395CCAD4572D}"/>
          </ac:cxnSpMkLst>
        </pc:cxnChg>
        <pc:cxnChg chg="del mod">
          <ac:chgData name="徐志鹏" userId="a2b1a68a-6da1-43a2-af7f-c1da450546a1" providerId="ADAL" clId="{44BBF031-37FA-420E-BF58-36E8E53140A2}" dt="2022-04-30T08:43:58.091" v="1741" actId="478"/>
          <ac:cxnSpMkLst>
            <pc:docMk/>
            <pc:sldMk cId="794893104" sldId="353"/>
            <ac:cxnSpMk id="258" creationId="{4DCAAB03-027C-4702-939C-6E742584ACB9}"/>
          </ac:cxnSpMkLst>
        </pc:cxnChg>
        <pc:cxnChg chg="del mod">
          <ac:chgData name="徐志鹏" userId="a2b1a68a-6da1-43a2-af7f-c1da450546a1" providerId="ADAL" clId="{44BBF031-37FA-420E-BF58-36E8E53140A2}" dt="2022-04-30T08:43:58.091" v="1741" actId="478"/>
          <ac:cxnSpMkLst>
            <pc:docMk/>
            <pc:sldMk cId="794893104" sldId="353"/>
            <ac:cxnSpMk id="261" creationId="{8DE7F48A-F318-49B9-83CE-598354682E4B}"/>
          </ac:cxnSpMkLst>
        </pc:cxnChg>
        <pc:cxnChg chg="del mod">
          <ac:chgData name="徐志鹏" userId="a2b1a68a-6da1-43a2-af7f-c1da450546a1" providerId="ADAL" clId="{44BBF031-37FA-420E-BF58-36E8E53140A2}" dt="2022-04-30T08:43:58.091" v="1741" actId="478"/>
          <ac:cxnSpMkLst>
            <pc:docMk/>
            <pc:sldMk cId="794893104" sldId="353"/>
            <ac:cxnSpMk id="264" creationId="{EE9E48AB-B333-4F3C-85AA-763C6053D087}"/>
          </ac:cxnSpMkLst>
        </pc:cxnChg>
        <pc:cxnChg chg="del mod">
          <ac:chgData name="徐志鹏" userId="a2b1a68a-6da1-43a2-af7f-c1da450546a1" providerId="ADAL" clId="{44BBF031-37FA-420E-BF58-36E8E53140A2}" dt="2022-04-30T08:43:58.091" v="1741" actId="478"/>
          <ac:cxnSpMkLst>
            <pc:docMk/>
            <pc:sldMk cId="794893104" sldId="353"/>
            <ac:cxnSpMk id="271" creationId="{D87953E8-A3C6-4A73-9882-2D2DD6C4DD3A}"/>
          </ac:cxnSpMkLst>
        </pc:cxnChg>
        <pc:cxnChg chg="del mod">
          <ac:chgData name="徐志鹏" userId="a2b1a68a-6da1-43a2-af7f-c1da450546a1" providerId="ADAL" clId="{44BBF031-37FA-420E-BF58-36E8E53140A2}" dt="2022-04-30T08:43:58.091" v="1741" actId="478"/>
          <ac:cxnSpMkLst>
            <pc:docMk/>
            <pc:sldMk cId="794893104" sldId="353"/>
            <ac:cxnSpMk id="274" creationId="{AA4FEE29-EE78-46BE-BDF2-20F7FDA50202}"/>
          </ac:cxnSpMkLst>
        </pc:cxnChg>
      </pc:sldChg>
      <pc:sldChg chg="addSp delSp modSp add mod modNotesTx">
        <pc:chgData name="徐志鹏" userId="a2b1a68a-6da1-43a2-af7f-c1da450546a1" providerId="ADAL" clId="{44BBF031-37FA-420E-BF58-36E8E53140A2}" dt="2022-05-02T08:23:50.901" v="18480" actId="20577"/>
        <pc:sldMkLst>
          <pc:docMk/>
          <pc:sldMk cId="2163838090" sldId="354"/>
        </pc:sldMkLst>
        <pc:spChg chg="add mod">
          <ac:chgData name="徐志鹏" userId="a2b1a68a-6da1-43a2-af7f-c1da450546a1" providerId="ADAL" clId="{44BBF031-37FA-420E-BF58-36E8E53140A2}" dt="2022-05-01T07:53:32.934" v="12651" actId="1076"/>
          <ac:spMkLst>
            <pc:docMk/>
            <pc:sldMk cId="2163838090" sldId="354"/>
            <ac:spMk id="10" creationId="{E9870D32-25D6-4DDC-BC5C-86CC1E7AB4C3}"/>
          </ac:spMkLst>
        </pc:spChg>
        <pc:spChg chg="add mod">
          <ac:chgData name="徐志鹏" userId="a2b1a68a-6da1-43a2-af7f-c1da450546a1" providerId="ADAL" clId="{44BBF031-37FA-420E-BF58-36E8E53140A2}" dt="2022-05-01T03:27:55.687" v="8326" actId="20577"/>
          <ac:spMkLst>
            <pc:docMk/>
            <pc:sldMk cId="2163838090" sldId="354"/>
            <ac:spMk id="11" creationId="{DB3C1048-C455-49E0-BD7A-F73A592CA7B1}"/>
          </ac:spMkLst>
        </pc:spChg>
        <pc:spChg chg="del">
          <ac:chgData name="徐志鹏" userId="a2b1a68a-6da1-43a2-af7f-c1da450546a1" providerId="ADAL" clId="{44BBF031-37FA-420E-BF58-36E8E53140A2}" dt="2022-04-30T10:12:30.651" v="3987" actId="478"/>
          <ac:spMkLst>
            <pc:docMk/>
            <pc:sldMk cId="2163838090" sldId="354"/>
            <ac:spMk id="14" creationId="{6AFA83BF-69E0-482D-B5AD-54F13A8E7941}"/>
          </ac:spMkLst>
        </pc:spChg>
        <pc:spChg chg="del">
          <ac:chgData name="徐志鹏" userId="a2b1a68a-6da1-43a2-af7f-c1da450546a1" providerId="ADAL" clId="{44BBF031-37FA-420E-BF58-36E8E53140A2}" dt="2022-04-30T10:12:29.823" v="3986" actId="478"/>
          <ac:spMkLst>
            <pc:docMk/>
            <pc:sldMk cId="2163838090" sldId="354"/>
            <ac:spMk id="15" creationId="{80970403-41A5-4176-81ED-E42A65E67550}"/>
          </ac:spMkLst>
        </pc:spChg>
        <pc:spChg chg="del">
          <ac:chgData name="徐志鹏" userId="a2b1a68a-6da1-43a2-af7f-c1da450546a1" providerId="ADAL" clId="{44BBF031-37FA-420E-BF58-36E8E53140A2}" dt="2022-04-30T10:12:31.291" v="3988" actId="478"/>
          <ac:spMkLst>
            <pc:docMk/>
            <pc:sldMk cId="2163838090" sldId="354"/>
            <ac:spMk id="21" creationId="{26CC07FA-CD27-4876-8B7C-4415187BB171}"/>
          </ac:spMkLst>
        </pc:spChg>
        <pc:spChg chg="del">
          <ac:chgData name="徐志鹏" userId="a2b1a68a-6da1-43a2-af7f-c1da450546a1" providerId="ADAL" clId="{44BBF031-37FA-420E-BF58-36E8E53140A2}" dt="2022-04-30T10:12:32.397" v="3989" actId="478"/>
          <ac:spMkLst>
            <pc:docMk/>
            <pc:sldMk cId="2163838090" sldId="354"/>
            <ac:spMk id="22" creationId="{1919985C-6587-44F9-899E-592CBE2ACB3D}"/>
          </ac:spMkLst>
        </pc:spChg>
        <pc:picChg chg="add del mod">
          <ac:chgData name="徐志鹏" userId="a2b1a68a-6da1-43a2-af7f-c1da450546a1" providerId="ADAL" clId="{44BBF031-37FA-420E-BF58-36E8E53140A2}" dt="2022-04-30T10:13:03.394" v="3992" actId="478"/>
          <ac:picMkLst>
            <pc:docMk/>
            <pc:sldMk cId="2163838090" sldId="354"/>
            <ac:picMk id="3" creationId="{AA4F847A-3486-4939-9886-9BB5761C0208}"/>
          </ac:picMkLst>
        </pc:picChg>
      </pc:sldChg>
      <pc:sldChg chg="addSp delSp modSp add mod modNotesTx">
        <pc:chgData name="徐志鹏" userId="a2b1a68a-6da1-43a2-af7f-c1da450546a1" providerId="ADAL" clId="{44BBF031-37FA-420E-BF58-36E8E53140A2}" dt="2022-05-02T08:20:43.071" v="18458" actId="20577"/>
        <pc:sldMkLst>
          <pc:docMk/>
          <pc:sldMk cId="304415699" sldId="355"/>
        </pc:sldMkLst>
        <pc:spChg chg="add del mod">
          <ac:chgData name="徐志鹏" userId="a2b1a68a-6da1-43a2-af7f-c1da450546a1" providerId="ADAL" clId="{44BBF031-37FA-420E-BF58-36E8E53140A2}" dt="2022-04-30T11:08:01.739" v="5618" actId="21"/>
          <ac:spMkLst>
            <pc:docMk/>
            <pc:sldMk cId="304415699" sldId="355"/>
            <ac:spMk id="3" creationId="{7C22D20A-A217-4078-ABE7-E1DA6F1C83A4}"/>
          </ac:spMkLst>
        </pc:spChg>
        <pc:spChg chg="add del mod">
          <ac:chgData name="徐志鹏" userId="a2b1a68a-6da1-43a2-af7f-c1da450546a1" providerId="ADAL" clId="{44BBF031-37FA-420E-BF58-36E8E53140A2}" dt="2022-04-30T11:08:01.739" v="5618" actId="21"/>
          <ac:spMkLst>
            <pc:docMk/>
            <pc:sldMk cId="304415699" sldId="355"/>
            <ac:spMk id="5" creationId="{82F709B2-4C6D-4FA8-90C4-BFDECC4DDB52}"/>
          </ac:spMkLst>
        </pc:spChg>
        <pc:spChg chg="add mod">
          <ac:chgData name="徐志鹏" userId="a2b1a68a-6da1-43a2-af7f-c1da450546a1" providerId="ADAL" clId="{44BBF031-37FA-420E-BF58-36E8E53140A2}" dt="2022-04-30T11:10:47.587" v="5664" actId="1076"/>
          <ac:spMkLst>
            <pc:docMk/>
            <pc:sldMk cId="304415699" sldId="355"/>
            <ac:spMk id="9" creationId="{00F3D6AE-F39A-407E-8669-DE57882D3314}"/>
          </ac:spMkLst>
        </pc:spChg>
        <pc:spChg chg="add mod">
          <ac:chgData name="徐志鹏" userId="a2b1a68a-6da1-43a2-af7f-c1da450546a1" providerId="ADAL" clId="{44BBF031-37FA-420E-BF58-36E8E53140A2}" dt="2022-04-30T11:10:36.944" v="5662" actId="1076"/>
          <ac:spMkLst>
            <pc:docMk/>
            <pc:sldMk cId="304415699" sldId="355"/>
            <ac:spMk id="10" creationId="{BD0EA9CF-B1D7-4CC7-83E6-4BE54793B84D}"/>
          </ac:spMkLst>
        </pc:spChg>
        <pc:spChg chg="add del mod">
          <ac:chgData name="徐志鹏" userId="a2b1a68a-6da1-43a2-af7f-c1da450546a1" providerId="ADAL" clId="{44BBF031-37FA-420E-BF58-36E8E53140A2}" dt="2022-04-30T10:58:54.215" v="5535" actId="478"/>
          <ac:spMkLst>
            <pc:docMk/>
            <pc:sldMk cId="304415699" sldId="355"/>
            <ac:spMk id="11" creationId="{6F583587-8D36-4250-A99A-AA2D6C67DEE6}"/>
          </ac:spMkLst>
        </pc:spChg>
        <pc:spChg chg="add mod">
          <ac:chgData name="徐志鹏" userId="a2b1a68a-6da1-43a2-af7f-c1da450546a1" providerId="ADAL" clId="{44BBF031-37FA-420E-BF58-36E8E53140A2}" dt="2022-05-01T03:18:24.188" v="8279"/>
          <ac:spMkLst>
            <pc:docMk/>
            <pc:sldMk cId="304415699" sldId="355"/>
            <ac:spMk id="12" creationId="{5173864A-1B5A-4390-B4B8-E061B2326922}"/>
          </ac:spMkLst>
        </pc:spChg>
        <pc:spChg chg="add del mod">
          <ac:chgData name="徐志鹏" userId="a2b1a68a-6da1-43a2-af7f-c1da450546a1" providerId="ADAL" clId="{44BBF031-37FA-420E-BF58-36E8E53140A2}" dt="2022-04-30T11:08:01.739" v="5618" actId="21"/>
          <ac:spMkLst>
            <pc:docMk/>
            <pc:sldMk cId="304415699" sldId="355"/>
            <ac:spMk id="12" creationId="{8990953A-6742-4A25-8417-5B577DB9E847}"/>
          </ac:spMkLst>
        </pc:spChg>
        <pc:spChg chg="mod">
          <ac:chgData name="徐志鹏" userId="a2b1a68a-6da1-43a2-af7f-c1da450546a1" providerId="ADAL" clId="{44BBF031-37FA-420E-BF58-36E8E53140A2}" dt="2022-04-30T10:43:04.408" v="5138"/>
          <ac:spMkLst>
            <pc:docMk/>
            <pc:sldMk cId="304415699" sldId="355"/>
            <ac:spMk id="14" creationId="{6AFA83BF-69E0-482D-B5AD-54F13A8E7941}"/>
          </ac:spMkLst>
        </pc:spChg>
        <pc:spChg chg="mod">
          <ac:chgData name="徐志鹏" userId="a2b1a68a-6da1-43a2-af7f-c1da450546a1" providerId="ADAL" clId="{44BBF031-37FA-420E-BF58-36E8E53140A2}" dt="2022-05-02T06:45:45.412" v="16293" actId="113"/>
          <ac:spMkLst>
            <pc:docMk/>
            <pc:sldMk cId="304415699" sldId="355"/>
            <ac:spMk id="15" creationId="{80970403-41A5-4176-81ED-E42A65E67550}"/>
          </ac:spMkLst>
        </pc:spChg>
        <pc:spChg chg="add del mod">
          <ac:chgData name="徐志鹏" userId="a2b1a68a-6da1-43a2-af7f-c1da450546a1" providerId="ADAL" clId="{44BBF031-37FA-420E-BF58-36E8E53140A2}" dt="2022-04-30T11:07:30.697" v="5603"/>
          <ac:spMkLst>
            <pc:docMk/>
            <pc:sldMk cId="304415699" sldId="355"/>
            <ac:spMk id="16" creationId="{8DED1998-F44E-40DD-81F5-3310AEDA5444}"/>
          </ac:spMkLst>
        </pc:spChg>
        <pc:spChg chg="add del mod">
          <ac:chgData name="徐志鹏" userId="a2b1a68a-6da1-43a2-af7f-c1da450546a1" providerId="ADAL" clId="{44BBF031-37FA-420E-BF58-36E8E53140A2}" dt="2022-04-30T11:08:01.739" v="5618" actId="21"/>
          <ac:spMkLst>
            <pc:docMk/>
            <pc:sldMk cId="304415699" sldId="355"/>
            <ac:spMk id="17" creationId="{7EB9F280-4989-4F45-B4EA-4731E534D4C2}"/>
          </ac:spMkLst>
        </pc:spChg>
        <pc:spChg chg="add del mod">
          <ac:chgData name="徐志鹏" userId="a2b1a68a-6da1-43a2-af7f-c1da450546a1" providerId="ADAL" clId="{44BBF031-37FA-420E-BF58-36E8E53140A2}" dt="2022-04-30T11:08:01.739" v="5618" actId="21"/>
          <ac:spMkLst>
            <pc:docMk/>
            <pc:sldMk cId="304415699" sldId="355"/>
            <ac:spMk id="18" creationId="{DD1DA4CC-0CFC-4E18-9EC5-7DB6778897DA}"/>
          </ac:spMkLst>
        </pc:spChg>
        <pc:spChg chg="add del mod">
          <ac:chgData name="徐志鹏" userId="a2b1a68a-6da1-43a2-af7f-c1da450546a1" providerId="ADAL" clId="{44BBF031-37FA-420E-BF58-36E8E53140A2}" dt="2022-04-30T11:08:01.739" v="5618" actId="21"/>
          <ac:spMkLst>
            <pc:docMk/>
            <pc:sldMk cId="304415699" sldId="355"/>
            <ac:spMk id="19" creationId="{EBC035AD-17AE-4439-8776-30409D13494A}"/>
          </ac:spMkLst>
        </pc:spChg>
        <pc:spChg chg="add mod">
          <ac:chgData name="徐志鹏" userId="a2b1a68a-6da1-43a2-af7f-c1da450546a1" providerId="ADAL" clId="{44BBF031-37FA-420E-BF58-36E8E53140A2}" dt="2022-04-30T11:40:58.849" v="6851" actId="1076"/>
          <ac:spMkLst>
            <pc:docMk/>
            <pc:sldMk cId="304415699" sldId="355"/>
            <ac:spMk id="20" creationId="{9500578A-734D-4353-9329-9EDC68D11F62}"/>
          </ac:spMkLst>
        </pc:spChg>
        <pc:spChg chg="del">
          <ac:chgData name="徐志鹏" userId="a2b1a68a-6da1-43a2-af7f-c1da450546a1" providerId="ADAL" clId="{44BBF031-37FA-420E-BF58-36E8E53140A2}" dt="2022-04-30T10:45:04.868" v="5241" actId="478"/>
          <ac:spMkLst>
            <pc:docMk/>
            <pc:sldMk cId="304415699" sldId="355"/>
            <ac:spMk id="21" creationId="{26CC07FA-CD27-4876-8B7C-4415187BB171}"/>
          </ac:spMkLst>
        </pc:spChg>
        <pc:spChg chg="del mod">
          <ac:chgData name="徐志鹏" userId="a2b1a68a-6da1-43a2-af7f-c1da450546a1" providerId="ADAL" clId="{44BBF031-37FA-420E-BF58-36E8E53140A2}" dt="2022-04-30T10:45:05.608" v="5242" actId="478"/>
          <ac:spMkLst>
            <pc:docMk/>
            <pc:sldMk cId="304415699" sldId="355"/>
            <ac:spMk id="22" creationId="{1919985C-6587-44F9-899E-592CBE2ACB3D}"/>
          </ac:spMkLst>
        </pc:spChg>
        <pc:spChg chg="add mod">
          <ac:chgData name="徐志鹏" userId="a2b1a68a-6da1-43a2-af7f-c1da450546a1" providerId="ADAL" clId="{44BBF031-37FA-420E-BF58-36E8E53140A2}" dt="2022-05-02T06:44:44.026" v="16281" actId="14100"/>
          <ac:spMkLst>
            <pc:docMk/>
            <pc:sldMk cId="304415699" sldId="355"/>
            <ac:spMk id="24" creationId="{C72473C8-7F69-4B9B-BE29-485C13F41352}"/>
          </ac:spMkLst>
        </pc:spChg>
        <pc:cxnChg chg="add mod">
          <ac:chgData name="徐志鹏" userId="a2b1a68a-6da1-43a2-af7f-c1da450546a1" providerId="ADAL" clId="{44BBF031-37FA-420E-BF58-36E8E53140A2}" dt="2022-05-01T03:17:52.919" v="8267" actId="208"/>
          <ac:cxnSpMkLst>
            <pc:docMk/>
            <pc:sldMk cId="304415699" sldId="355"/>
            <ac:cxnSpMk id="13" creationId="{9083C184-D93E-4F61-AFD1-E73D7F2316AE}"/>
          </ac:cxnSpMkLst>
        </pc:cxnChg>
        <pc:cxnChg chg="add mod">
          <ac:chgData name="徐志鹏" userId="a2b1a68a-6da1-43a2-af7f-c1da450546a1" providerId="ADAL" clId="{44BBF031-37FA-420E-BF58-36E8E53140A2}" dt="2022-05-02T06:44:44.026" v="16281" actId="14100"/>
          <ac:cxnSpMkLst>
            <pc:docMk/>
            <pc:sldMk cId="304415699" sldId="355"/>
            <ac:cxnSpMk id="16" creationId="{667AD321-2EF4-4034-A2C0-AD2BE8D4E2CE}"/>
          </ac:cxnSpMkLst>
        </pc:cxnChg>
        <pc:cxnChg chg="add mod">
          <ac:chgData name="徐志鹏" userId="a2b1a68a-6da1-43a2-af7f-c1da450546a1" providerId="ADAL" clId="{44BBF031-37FA-420E-BF58-36E8E53140A2}" dt="2022-04-30T11:41:01.267" v="6852" actId="14100"/>
          <ac:cxnSpMkLst>
            <pc:docMk/>
            <pc:sldMk cId="304415699" sldId="355"/>
            <ac:cxnSpMk id="23" creationId="{9CB4BAB8-8188-4948-AA14-33A54254CD84}"/>
          </ac:cxnSpMkLst>
        </pc:cxnChg>
        <pc:cxnChg chg="add mod">
          <ac:chgData name="徐志鹏" userId="a2b1a68a-6da1-43a2-af7f-c1da450546a1" providerId="ADAL" clId="{44BBF031-37FA-420E-BF58-36E8E53140A2}" dt="2022-05-02T06:44:44.026" v="16281" actId="14100"/>
          <ac:cxnSpMkLst>
            <pc:docMk/>
            <pc:sldMk cId="304415699" sldId="355"/>
            <ac:cxnSpMk id="25" creationId="{2AB8D61C-BD3E-4ECE-BB92-05B625F388AC}"/>
          </ac:cxnSpMkLst>
        </pc:cxnChg>
      </pc:sldChg>
      <pc:sldChg chg="addSp delSp modSp add mod modNotesTx">
        <pc:chgData name="徐志鹏" userId="a2b1a68a-6da1-43a2-af7f-c1da450546a1" providerId="ADAL" clId="{44BBF031-37FA-420E-BF58-36E8E53140A2}" dt="2022-05-02T08:22:48.296" v="18470" actId="20577"/>
        <pc:sldMkLst>
          <pc:docMk/>
          <pc:sldMk cId="512837458" sldId="356"/>
        </pc:sldMkLst>
        <pc:spChg chg="del mod">
          <ac:chgData name="徐志鹏" userId="a2b1a68a-6da1-43a2-af7f-c1da450546a1" providerId="ADAL" clId="{44BBF031-37FA-420E-BF58-36E8E53140A2}" dt="2022-04-30T11:22:43.498" v="6017" actId="478"/>
          <ac:spMkLst>
            <pc:docMk/>
            <pc:sldMk cId="512837458" sldId="356"/>
            <ac:spMk id="3" creationId="{7C22D20A-A217-4078-ABE7-E1DA6F1C83A4}"/>
          </ac:spMkLst>
        </pc:spChg>
        <pc:spChg chg="mod">
          <ac:chgData name="徐志鹏" userId="a2b1a68a-6da1-43a2-af7f-c1da450546a1" providerId="ADAL" clId="{44BBF031-37FA-420E-BF58-36E8E53140A2}" dt="2022-04-30T11:36:19.953" v="6639" actId="1076"/>
          <ac:spMkLst>
            <pc:docMk/>
            <pc:sldMk cId="512837458" sldId="356"/>
            <ac:spMk id="4" creationId="{1001F092-294D-4529-AC3E-BA07023D9093}"/>
          </ac:spMkLst>
        </pc:spChg>
        <pc:spChg chg="del mod">
          <ac:chgData name="徐志鹏" userId="a2b1a68a-6da1-43a2-af7f-c1da450546a1" providerId="ADAL" clId="{44BBF031-37FA-420E-BF58-36E8E53140A2}" dt="2022-04-30T11:51:18.467" v="7131" actId="478"/>
          <ac:spMkLst>
            <pc:docMk/>
            <pc:sldMk cId="512837458" sldId="356"/>
            <ac:spMk id="5" creationId="{82F709B2-4C6D-4FA8-90C4-BFDECC4DDB52}"/>
          </ac:spMkLst>
        </pc:spChg>
        <pc:spChg chg="del">
          <ac:chgData name="徐志鹏" userId="a2b1a68a-6da1-43a2-af7f-c1da450546a1" providerId="ADAL" clId="{44BBF031-37FA-420E-BF58-36E8E53140A2}" dt="2022-04-30T11:08:06.890" v="5620" actId="478"/>
          <ac:spMkLst>
            <pc:docMk/>
            <pc:sldMk cId="512837458" sldId="356"/>
            <ac:spMk id="9" creationId="{00F3D6AE-F39A-407E-8669-DE57882D3314}"/>
          </ac:spMkLst>
        </pc:spChg>
        <pc:spChg chg="del">
          <ac:chgData name="徐志鹏" userId="a2b1a68a-6da1-43a2-af7f-c1da450546a1" providerId="ADAL" clId="{44BBF031-37FA-420E-BF58-36E8E53140A2}" dt="2022-04-30T11:08:05.211" v="5619" actId="478"/>
          <ac:spMkLst>
            <pc:docMk/>
            <pc:sldMk cId="512837458" sldId="356"/>
            <ac:spMk id="10" creationId="{BD0EA9CF-B1D7-4CC7-83E6-4BE54793B84D}"/>
          </ac:spMkLst>
        </pc:spChg>
        <pc:spChg chg="mod">
          <ac:chgData name="徐志鹏" userId="a2b1a68a-6da1-43a2-af7f-c1da450546a1" providerId="ADAL" clId="{44BBF031-37FA-420E-BF58-36E8E53140A2}" dt="2022-05-01T07:53:23.809" v="12650" actId="1076"/>
          <ac:spMkLst>
            <pc:docMk/>
            <pc:sldMk cId="512837458" sldId="356"/>
            <ac:spMk id="12" creationId="{8990953A-6742-4A25-8417-5B577DB9E847}"/>
          </ac:spMkLst>
        </pc:spChg>
        <pc:spChg chg="del">
          <ac:chgData name="徐志鹏" userId="a2b1a68a-6da1-43a2-af7f-c1da450546a1" providerId="ADAL" clId="{44BBF031-37FA-420E-BF58-36E8E53140A2}" dt="2022-04-30T11:08:05.211" v="5619" actId="478"/>
          <ac:spMkLst>
            <pc:docMk/>
            <pc:sldMk cId="512837458" sldId="356"/>
            <ac:spMk id="14" creationId="{6AFA83BF-69E0-482D-B5AD-54F13A8E7941}"/>
          </ac:spMkLst>
        </pc:spChg>
        <pc:spChg chg="del">
          <ac:chgData name="徐志鹏" userId="a2b1a68a-6da1-43a2-af7f-c1da450546a1" providerId="ADAL" clId="{44BBF031-37FA-420E-BF58-36E8E53140A2}" dt="2022-04-30T11:08:07.484" v="5621" actId="478"/>
          <ac:spMkLst>
            <pc:docMk/>
            <pc:sldMk cId="512837458" sldId="356"/>
            <ac:spMk id="15" creationId="{80970403-41A5-4176-81ED-E42A65E67550}"/>
          </ac:spMkLst>
        </pc:spChg>
        <pc:spChg chg="del mod">
          <ac:chgData name="徐志鹏" userId="a2b1a68a-6da1-43a2-af7f-c1da450546a1" providerId="ADAL" clId="{44BBF031-37FA-420E-BF58-36E8E53140A2}" dt="2022-04-30T11:51:13.509" v="7122" actId="478"/>
          <ac:spMkLst>
            <pc:docMk/>
            <pc:sldMk cId="512837458" sldId="356"/>
            <ac:spMk id="17" creationId="{7EB9F280-4989-4F45-B4EA-4731E534D4C2}"/>
          </ac:spMkLst>
        </pc:spChg>
        <pc:spChg chg="del mod">
          <ac:chgData name="徐志鹏" userId="a2b1a68a-6da1-43a2-af7f-c1da450546a1" providerId="ADAL" clId="{44BBF031-37FA-420E-BF58-36E8E53140A2}" dt="2022-04-30T11:51:17.963" v="7130" actId="478"/>
          <ac:spMkLst>
            <pc:docMk/>
            <pc:sldMk cId="512837458" sldId="356"/>
            <ac:spMk id="18" creationId="{DD1DA4CC-0CFC-4E18-9EC5-7DB6778897DA}"/>
          </ac:spMkLst>
        </pc:spChg>
        <pc:spChg chg="mod">
          <ac:chgData name="徐志鹏" userId="a2b1a68a-6da1-43a2-af7f-c1da450546a1" providerId="ADAL" clId="{44BBF031-37FA-420E-BF58-36E8E53140A2}" dt="2022-04-30T11:53:40.393" v="7289" actId="692"/>
          <ac:spMkLst>
            <pc:docMk/>
            <pc:sldMk cId="512837458" sldId="356"/>
            <ac:spMk id="19" creationId="{EBC035AD-17AE-4439-8776-30409D13494A}"/>
          </ac:spMkLst>
        </pc:spChg>
        <pc:spChg chg="add del mod">
          <ac:chgData name="徐志鹏" userId="a2b1a68a-6da1-43a2-af7f-c1da450546a1" providerId="ADAL" clId="{44BBF031-37FA-420E-BF58-36E8E53140A2}" dt="2022-04-30T11:51:47.147" v="7140" actId="478"/>
          <ac:spMkLst>
            <pc:docMk/>
            <pc:sldMk cId="512837458" sldId="356"/>
            <ac:spMk id="45" creationId="{668F82F2-E683-43AC-B4C6-A4B1A99A9543}"/>
          </ac:spMkLst>
        </pc:spChg>
        <pc:spChg chg="add mod">
          <ac:chgData name="徐志鹏" userId="a2b1a68a-6da1-43a2-af7f-c1da450546a1" providerId="ADAL" clId="{44BBF031-37FA-420E-BF58-36E8E53140A2}" dt="2022-04-30T11:59:29.715" v="7501" actId="1076"/>
          <ac:spMkLst>
            <pc:docMk/>
            <pc:sldMk cId="512837458" sldId="356"/>
            <ac:spMk id="46" creationId="{12F6BDF3-7BB2-4A79-9E78-53AE0A9DD047}"/>
          </ac:spMkLst>
        </pc:spChg>
        <pc:spChg chg="add del mod">
          <ac:chgData name="徐志鹏" userId="a2b1a68a-6da1-43a2-af7f-c1da450546a1" providerId="ADAL" clId="{44BBF031-37FA-420E-BF58-36E8E53140A2}" dt="2022-04-30T11:53:31.045" v="7283" actId="478"/>
          <ac:spMkLst>
            <pc:docMk/>
            <pc:sldMk cId="512837458" sldId="356"/>
            <ac:spMk id="47" creationId="{32804E1A-D2AB-4C9E-8CE9-337D192038F4}"/>
          </ac:spMkLst>
        </pc:spChg>
        <pc:spChg chg="mod">
          <ac:chgData name="徐志鹏" userId="a2b1a68a-6da1-43a2-af7f-c1da450546a1" providerId="ADAL" clId="{44BBF031-37FA-420E-BF58-36E8E53140A2}" dt="2022-04-30T11:36:19.953" v="6639" actId="1076"/>
          <ac:spMkLst>
            <pc:docMk/>
            <pc:sldMk cId="512837458" sldId="356"/>
            <ac:spMk id="48" creationId="{3DC87FC0-D6E5-4D5A-9F2E-730058CAC4F3}"/>
          </ac:spMkLst>
        </pc:spChg>
        <pc:spChg chg="add mod">
          <ac:chgData name="徐志鹏" userId="a2b1a68a-6da1-43a2-af7f-c1da450546a1" providerId="ADAL" clId="{44BBF031-37FA-420E-BF58-36E8E53140A2}" dt="2022-04-30T11:59:29.715" v="7501" actId="1076"/>
          <ac:spMkLst>
            <pc:docMk/>
            <pc:sldMk cId="512837458" sldId="356"/>
            <ac:spMk id="49" creationId="{C25FFFF6-4B9E-448F-B4F2-E8DCD025FBBF}"/>
          </ac:spMkLst>
        </pc:spChg>
        <pc:spChg chg="add mod">
          <ac:chgData name="徐志鹏" userId="a2b1a68a-6da1-43a2-af7f-c1da450546a1" providerId="ADAL" clId="{44BBF031-37FA-420E-BF58-36E8E53140A2}" dt="2022-04-30T11:53:40.393" v="7289" actId="692"/>
          <ac:spMkLst>
            <pc:docMk/>
            <pc:sldMk cId="512837458" sldId="356"/>
            <ac:spMk id="58" creationId="{0BA6F50E-6934-47AB-8494-27109E6657E0}"/>
          </ac:spMkLst>
        </pc:spChg>
        <pc:spChg chg="add del mod">
          <ac:chgData name="徐志鹏" userId="a2b1a68a-6da1-43a2-af7f-c1da450546a1" providerId="ADAL" clId="{44BBF031-37FA-420E-BF58-36E8E53140A2}" dt="2022-04-30T11:51:04.491" v="7115" actId="478"/>
          <ac:spMkLst>
            <pc:docMk/>
            <pc:sldMk cId="512837458" sldId="356"/>
            <ac:spMk id="59" creationId="{E6B5B67E-4861-4E9D-B808-20940AF13BDC}"/>
          </ac:spMkLst>
        </pc:spChg>
        <pc:spChg chg="add mod">
          <ac:chgData name="徐志鹏" userId="a2b1a68a-6da1-43a2-af7f-c1da450546a1" providerId="ADAL" clId="{44BBF031-37FA-420E-BF58-36E8E53140A2}" dt="2022-04-30T11:53:40.393" v="7289" actId="692"/>
          <ac:spMkLst>
            <pc:docMk/>
            <pc:sldMk cId="512837458" sldId="356"/>
            <ac:spMk id="60" creationId="{FEAB3F83-5C19-4351-BDF4-B9EB4AB0274C}"/>
          </ac:spMkLst>
        </pc:spChg>
        <pc:spChg chg="add del mod">
          <ac:chgData name="徐志鹏" userId="a2b1a68a-6da1-43a2-af7f-c1da450546a1" providerId="ADAL" clId="{44BBF031-37FA-420E-BF58-36E8E53140A2}" dt="2022-04-30T11:53:33.919" v="7285" actId="478"/>
          <ac:spMkLst>
            <pc:docMk/>
            <pc:sldMk cId="512837458" sldId="356"/>
            <ac:spMk id="61" creationId="{64B5064C-D494-42EF-B430-D673820137C7}"/>
          </ac:spMkLst>
        </pc:spChg>
        <pc:spChg chg="add mod">
          <ac:chgData name="徐志鹏" userId="a2b1a68a-6da1-43a2-af7f-c1da450546a1" providerId="ADAL" clId="{44BBF031-37FA-420E-BF58-36E8E53140A2}" dt="2022-04-30T11:53:40.393" v="7289" actId="692"/>
          <ac:spMkLst>
            <pc:docMk/>
            <pc:sldMk cId="512837458" sldId="356"/>
            <ac:spMk id="70" creationId="{8723666C-3E9D-41CD-A8F1-3A8D004A87C8}"/>
          </ac:spMkLst>
        </pc:spChg>
        <pc:spChg chg="add del mod">
          <ac:chgData name="徐志鹏" userId="a2b1a68a-6da1-43a2-af7f-c1da450546a1" providerId="ADAL" clId="{44BBF031-37FA-420E-BF58-36E8E53140A2}" dt="2022-04-30T11:51:05.279" v="7116" actId="478"/>
          <ac:spMkLst>
            <pc:docMk/>
            <pc:sldMk cId="512837458" sldId="356"/>
            <ac:spMk id="74" creationId="{DE9C8DAF-F060-496D-9DE2-7318CF764A04}"/>
          </ac:spMkLst>
        </pc:spChg>
        <pc:spChg chg="add del">
          <ac:chgData name="徐志鹏" userId="a2b1a68a-6da1-43a2-af7f-c1da450546a1" providerId="ADAL" clId="{44BBF031-37FA-420E-BF58-36E8E53140A2}" dt="2022-04-30T11:15:34.012" v="5813" actId="11529"/>
          <ac:spMkLst>
            <pc:docMk/>
            <pc:sldMk cId="512837458" sldId="356"/>
            <ac:spMk id="84" creationId="{09A541FD-514B-4B47-8746-9F6041CCEA8C}"/>
          </ac:spMkLst>
        </pc:spChg>
        <pc:spChg chg="add del">
          <ac:chgData name="徐志鹏" userId="a2b1a68a-6da1-43a2-af7f-c1da450546a1" providerId="ADAL" clId="{44BBF031-37FA-420E-BF58-36E8E53140A2}" dt="2022-04-30T11:15:46.243" v="5815" actId="478"/>
          <ac:spMkLst>
            <pc:docMk/>
            <pc:sldMk cId="512837458" sldId="356"/>
            <ac:spMk id="85" creationId="{E5842200-3EBA-415F-BA01-7567F8A19B56}"/>
          </ac:spMkLst>
        </pc:spChg>
        <pc:spChg chg="add del">
          <ac:chgData name="徐志鹏" userId="a2b1a68a-6da1-43a2-af7f-c1da450546a1" providerId="ADAL" clId="{44BBF031-37FA-420E-BF58-36E8E53140A2}" dt="2022-04-30T11:16:09.889" v="5817" actId="478"/>
          <ac:spMkLst>
            <pc:docMk/>
            <pc:sldMk cId="512837458" sldId="356"/>
            <ac:spMk id="86" creationId="{1575D3BF-A283-4FE6-9868-8FF14A944982}"/>
          </ac:spMkLst>
        </pc:spChg>
        <pc:spChg chg="add del mod">
          <ac:chgData name="徐志鹏" userId="a2b1a68a-6da1-43a2-af7f-c1da450546a1" providerId="ADAL" clId="{44BBF031-37FA-420E-BF58-36E8E53140A2}" dt="2022-04-30T11:51:06.169" v="7117" actId="478"/>
          <ac:spMkLst>
            <pc:docMk/>
            <pc:sldMk cId="512837458" sldId="356"/>
            <ac:spMk id="87" creationId="{4F246D3C-9B8D-49D0-9972-70EF4B602662}"/>
          </ac:spMkLst>
        </pc:spChg>
        <pc:spChg chg="add mod">
          <ac:chgData name="徐志鹏" userId="a2b1a68a-6da1-43a2-af7f-c1da450546a1" providerId="ADAL" clId="{44BBF031-37FA-420E-BF58-36E8E53140A2}" dt="2022-04-30T11:59:29.715" v="7501" actId="1076"/>
          <ac:spMkLst>
            <pc:docMk/>
            <pc:sldMk cId="512837458" sldId="356"/>
            <ac:spMk id="101" creationId="{04D2806B-C471-4C1F-B7AD-F4E1E02F55A9}"/>
          </ac:spMkLst>
        </pc:spChg>
        <pc:spChg chg="add del mod">
          <ac:chgData name="徐志鹏" userId="a2b1a68a-6da1-43a2-af7f-c1da450546a1" providerId="ADAL" clId="{44BBF031-37FA-420E-BF58-36E8E53140A2}" dt="2022-04-30T11:46:35.003" v="6982" actId="478"/>
          <ac:spMkLst>
            <pc:docMk/>
            <pc:sldMk cId="512837458" sldId="356"/>
            <ac:spMk id="102" creationId="{56B259AD-5F1A-4E7C-A9C9-36236B49501C}"/>
          </ac:spMkLst>
        </pc:spChg>
        <pc:spChg chg="add mod">
          <ac:chgData name="徐志鹏" userId="a2b1a68a-6da1-43a2-af7f-c1da450546a1" providerId="ADAL" clId="{44BBF031-37FA-420E-BF58-36E8E53140A2}" dt="2022-04-30T11:59:29.715" v="7501" actId="1076"/>
          <ac:spMkLst>
            <pc:docMk/>
            <pc:sldMk cId="512837458" sldId="356"/>
            <ac:spMk id="103" creationId="{20339E2F-30C8-4D44-88AA-14A6F7074B72}"/>
          </ac:spMkLst>
        </pc:spChg>
        <pc:spChg chg="add del mod">
          <ac:chgData name="徐志鹏" userId="a2b1a68a-6da1-43a2-af7f-c1da450546a1" providerId="ADAL" clId="{44BBF031-37FA-420E-BF58-36E8E53140A2}" dt="2022-04-30T11:53:27.218" v="7276" actId="478"/>
          <ac:spMkLst>
            <pc:docMk/>
            <pc:sldMk cId="512837458" sldId="356"/>
            <ac:spMk id="104" creationId="{12B67D10-4A3C-4050-BFFC-09DBCB806DB8}"/>
          </ac:spMkLst>
        </pc:spChg>
        <pc:spChg chg="add mod">
          <ac:chgData name="徐志鹏" userId="a2b1a68a-6da1-43a2-af7f-c1da450546a1" providerId="ADAL" clId="{44BBF031-37FA-420E-BF58-36E8E53140A2}" dt="2022-04-30T11:59:29.715" v="7501" actId="1076"/>
          <ac:spMkLst>
            <pc:docMk/>
            <pc:sldMk cId="512837458" sldId="356"/>
            <ac:spMk id="109" creationId="{087A7C3A-EFA8-4374-BD2F-BF4C13B840B2}"/>
          </ac:spMkLst>
        </pc:spChg>
        <pc:spChg chg="add del mod">
          <ac:chgData name="徐志鹏" userId="a2b1a68a-6da1-43a2-af7f-c1da450546a1" providerId="ADAL" clId="{44BBF031-37FA-420E-BF58-36E8E53140A2}" dt="2022-04-30T11:46:33.383" v="6981" actId="478"/>
          <ac:spMkLst>
            <pc:docMk/>
            <pc:sldMk cId="512837458" sldId="356"/>
            <ac:spMk id="111" creationId="{EA0E6F33-B496-426F-95E7-F75E8C6C64BB}"/>
          </ac:spMkLst>
        </pc:spChg>
        <pc:spChg chg="add del mod">
          <ac:chgData name="徐志鹏" userId="a2b1a68a-6da1-43a2-af7f-c1da450546a1" providerId="ADAL" clId="{44BBF031-37FA-420E-BF58-36E8E53140A2}" dt="2022-04-30T11:46:35.837" v="6983" actId="478"/>
          <ac:spMkLst>
            <pc:docMk/>
            <pc:sldMk cId="512837458" sldId="356"/>
            <ac:spMk id="114" creationId="{863DF36B-A619-466E-BCAB-E8EE9BD4A045}"/>
          </ac:spMkLst>
        </pc:spChg>
        <pc:spChg chg="add mod">
          <ac:chgData name="徐志鹏" userId="a2b1a68a-6da1-43a2-af7f-c1da450546a1" providerId="ADAL" clId="{44BBF031-37FA-420E-BF58-36E8E53140A2}" dt="2022-04-30T12:12:19.089" v="7859" actId="1076"/>
          <ac:spMkLst>
            <pc:docMk/>
            <pc:sldMk cId="512837458" sldId="356"/>
            <ac:spMk id="118" creationId="{2D778DA0-1590-4335-9B7E-6F6C6D63F58B}"/>
          </ac:spMkLst>
        </pc:spChg>
        <pc:spChg chg="add del mod">
          <ac:chgData name="徐志鹏" userId="a2b1a68a-6da1-43a2-af7f-c1da450546a1" providerId="ADAL" clId="{44BBF031-37FA-420E-BF58-36E8E53140A2}" dt="2022-04-30T12:09:46.082" v="7825" actId="478"/>
          <ac:spMkLst>
            <pc:docMk/>
            <pc:sldMk cId="512837458" sldId="356"/>
            <ac:spMk id="119" creationId="{5274912C-AA41-40AB-BDB7-6C170108D549}"/>
          </ac:spMkLst>
        </pc:spChg>
        <pc:spChg chg="add mod">
          <ac:chgData name="徐志鹏" userId="a2b1a68a-6da1-43a2-af7f-c1da450546a1" providerId="ADAL" clId="{44BBF031-37FA-420E-BF58-36E8E53140A2}" dt="2022-04-30T12:09:14.214" v="7818" actId="20577"/>
          <ac:spMkLst>
            <pc:docMk/>
            <pc:sldMk cId="512837458" sldId="356"/>
            <ac:spMk id="120" creationId="{6BDB56FA-F411-449B-B915-72BF6DB204FD}"/>
          </ac:spMkLst>
        </pc:spChg>
        <pc:spChg chg="add mod">
          <ac:chgData name="徐志鹏" userId="a2b1a68a-6da1-43a2-af7f-c1da450546a1" providerId="ADAL" clId="{44BBF031-37FA-420E-BF58-36E8E53140A2}" dt="2022-05-02T06:46:19.125" v="16294" actId="20577"/>
          <ac:spMkLst>
            <pc:docMk/>
            <pc:sldMk cId="512837458" sldId="356"/>
            <ac:spMk id="121" creationId="{B04B06BA-86BC-4027-80E2-D9C7AF932E2E}"/>
          </ac:spMkLst>
        </pc:spChg>
        <pc:spChg chg="add mod">
          <ac:chgData name="徐志鹏" userId="a2b1a68a-6da1-43a2-af7f-c1da450546a1" providerId="ADAL" clId="{44BBF031-37FA-420E-BF58-36E8E53140A2}" dt="2022-04-30T12:09:17.241" v="7820" actId="20577"/>
          <ac:spMkLst>
            <pc:docMk/>
            <pc:sldMk cId="512837458" sldId="356"/>
            <ac:spMk id="123" creationId="{8F9644CB-C4C6-4DC1-8F13-FA704D4D9AEA}"/>
          </ac:spMkLst>
        </pc:spChg>
        <pc:spChg chg="add mod">
          <ac:chgData name="徐志鹏" userId="a2b1a68a-6da1-43a2-af7f-c1da450546a1" providerId="ADAL" clId="{44BBF031-37FA-420E-BF58-36E8E53140A2}" dt="2022-04-30T12:09:41.113" v="7824" actId="1076"/>
          <ac:spMkLst>
            <pc:docMk/>
            <pc:sldMk cId="512837458" sldId="356"/>
            <ac:spMk id="124" creationId="{868172C5-2B8A-4B07-892B-FFBA6A1493B5}"/>
          </ac:spMkLst>
        </pc:spChg>
        <pc:spChg chg="add mod">
          <ac:chgData name="徐志鹏" userId="a2b1a68a-6da1-43a2-af7f-c1da450546a1" providerId="ADAL" clId="{44BBF031-37FA-420E-BF58-36E8E53140A2}" dt="2022-04-30T12:13:23.640" v="7889" actId="114"/>
          <ac:spMkLst>
            <pc:docMk/>
            <pc:sldMk cId="512837458" sldId="356"/>
            <ac:spMk id="141" creationId="{4ABBD41E-6CCD-4339-965B-035C07B08A30}"/>
          </ac:spMkLst>
        </pc:spChg>
        <pc:spChg chg="add del mod">
          <ac:chgData name="徐志鹏" userId="a2b1a68a-6da1-43a2-af7f-c1da450546a1" providerId="ADAL" clId="{44BBF031-37FA-420E-BF58-36E8E53140A2}" dt="2022-04-30T11:45:14.046" v="6949"/>
          <ac:spMkLst>
            <pc:docMk/>
            <pc:sldMk cId="512837458" sldId="356"/>
            <ac:spMk id="145" creationId="{F1E39B93-0F27-497D-B3C1-D334DBA25342}"/>
          </ac:spMkLst>
        </pc:spChg>
        <pc:spChg chg="add mod">
          <ac:chgData name="徐志鹏" userId="a2b1a68a-6da1-43a2-af7f-c1da450546a1" providerId="ADAL" clId="{44BBF031-37FA-420E-BF58-36E8E53140A2}" dt="2022-04-30T11:59:29.715" v="7501" actId="1076"/>
          <ac:spMkLst>
            <pc:docMk/>
            <pc:sldMk cId="512837458" sldId="356"/>
            <ac:spMk id="146" creationId="{4E359BB1-6A40-459D-B44F-DBA1A033F9FF}"/>
          </ac:spMkLst>
        </pc:spChg>
        <pc:spChg chg="add mod">
          <ac:chgData name="徐志鹏" userId="a2b1a68a-6da1-43a2-af7f-c1da450546a1" providerId="ADAL" clId="{44BBF031-37FA-420E-BF58-36E8E53140A2}" dt="2022-04-30T11:54:21.995" v="7302" actId="20577"/>
          <ac:spMkLst>
            <pc:docMk/>
            <pc:sldMk cId="512837458" sldId="356"/>
            <ac:spMk id="207" creationId="{291B5E6D-1B47-4F3C-A135-4C12A25D3ECC}"/>
          </ac:spMkLst>
        </pc:spChg>
        <pc:spChg chg="add del mod">
          <ac:chgData name="徐志鹏" userId="a2b1a68a-6da1-43a2-af7f-c1da450546a1" providerId="ADAL" clId="{44BBF031-37FA-420E-BF58-36E8E53140A2}" dt="2022-04-30T11:54:25.334" v="7304"/>
          <ac:spMkLst>
            <pc:docMk/>
            <pc:sldMk cId="512837458" sldId="356"/>
            <ac:spMk id="208" creationId="{07E683F1-74A5-4990-8263-F9D8E5B407C0}"/>
          </ac:spMkLst>
        </pc:spChg>
        <pc:spChg chg="add mod">
          <ac:chgData name="徐志鹏" userId="a2b1a68a-6da1-43a2-af7f-c1da450546a1" providerId="ADAL" clId="{44BBF031-37FA-420E-BF58-36E8E53140A2}" dt="2022-04-30T11:55:07.291" v="7323" actId="1076"/>
          <ac:spMkLst>
            <pc:docMk/>
            <pc:sldMk cId="512837458" sldId="356"/>
            <ac:spMk id="209" creationId="{39137006-BADC-4E86-89B7-03D1F265C0E4}"/>
          </ac:spMkLst>
        </pc:spChg>
        <pc:spChg chg="add mod">
          <ac:chgData name="徐志鹏" userId="a2b1a68a-6da1-43a2-af7f-c1da450546a1" providerId="ADAL" clId="{44BBF031-37FA-420E-BF58-36E8E53140A2}" dt="2022-04-30T12:12:19.089" v="7859" actId="1076"/>
          <ac:spMkLst>
            <pc:docMk/>
            <pc:sldMk cId="512837458" sldId="356"/>
            <ac:spMk id="227" creationId="{E2BFBFD5-E21E-4018-A409-FF533840BAE3}"/>
          </ac:spMkLst>
        </pc:spChg>
        <pc:spChg chg="add del mod">
          <ac:chgData name="徐志鹏" userId="a2b1a68a-6da1-43a2-af7f-c1da450546a1" providerId="ADAL" clId="{44BBF031-37FA-420E-BF58-36E8E53140A2}" dt="2022-04-30T12:09:46.943" v="7826" actId="478"/>
          <ac:spMkLst>
            <pc:docMk/>
            <pc:sldMk cId="512837458" sldId="356"/>
            <ac:spMk id="228" creationId="{4CF386EC-C240-40EC-9035-3366AAAC34C1}"/>
          </ac:spMkLst>
        </pc:spChg>
        <pc:spChg chg="add del mod">
          <ac:chgData name="徐志鹏" userId="a2b1a68a-6da1-43a2-af7f-c1da450546a1" providerId="ADAL" clId="{44BBF031-37FA-420E-BF58-36E8E53140A2}" dt="2022-04-30T11:57:06.162" v="7401" actId="478"/>
          <ac:spMkLst>
            <pc:docMk/>
            <pc:sldMk cId="512837458" sldId="356"/>
            <ac:spMk id="229" creationId="{1E01F4BD-118C-4FA0-A686-B8D2890A8C4E}"/>
          </ac:spMkLst>
        </pc:spChg>
        <pc:cxnChg chg="add del mod">
          <ac:chgData name="徐志鹏" userId="a2b1a68a-6da1-43a2-af7f-c1da450546a1" providerId="ADAL" clId="{44BBF031-37FA-420E-BF58-36E8E53140A2}" dt="2022-04-30T11:51:16.660" v="7128" actId="478"/>
          <ac:cxnSpMkLst>
            <pc:docMk/>
            <pc:sldMk cId="512837458" sldId="356"/>
            <ac:cxnSpMk id="6" creationId="{2418DCD3-2746-4B65-A445-279BA23B2485}"/>
          </ac:cxnSpMkLst>
        </pc:cxnChg>
        <pc:cxnChg chg="add del mod">
          <ac:chgData name="徐志鹏" userId="a2b1a68a-6da1-43a2-af7f-c1da450546a1" providerId="ADAL" clId="{44BBF031-37FA-420E-BF58-36E8E53140A2}" dt="2022-04-30T11:51:14.070" v="7123" actId="478"/>
          <ac:cxnSpMkLst>
            <pc:docMk/>
            <pc:sldMk cId="512837458" sldId="356"/>
            <ac:cxnSpMk id="16" creationId="{93CC012E-A46E-4EEB-99B6-2B80E291AB4B}"/>
          </ac:cxnSpMkLst>
        </pc:cxnChg>
        <pc:cxnChg chg="add del mod">
          <ac:chgData name="徐志鹏" userId="a2b1a68a-6da1-43a2-af7f-c1da450546a1" providerId="ADAL" clId="{44BBF031-37FA-420E-BF58-36E8E53140A2}" dt="2022-04-30T11:51:15.055" v="7125" actId="478"/>
          <ac:cxnSpMkLst>
            <pc:docMk/>
            <pc:sldMk cId="512837458" sldId="356"/>
            <ac:cxnSpMk id="20" creationId="{B48C09F1-275D-40E7-8841-DBCC39B358B6}"/>
          </ac:cxnSpMkLst>
        </pc:cxnChg>
        <pc:cxnChg chg="add del mod">
          <ac:chgData name="徐志鹏" userId="a2b1a68a-6da1-43a2-af7f-c1da450546a1" providerId="ADAL" clId="{44BBF031-37FA-420E-BF58-36E8E53140A2}" dt="2022-04-30T11:51:20.426" v="7132" actId="478"/>
          <ac:cxnSpMkLst>
            <pc:docMk/>
            <pc:sldMk cId="512837458" sldId="356"/>
            <ac:cxnSpMk id="22" creationId="{5C3D631F-0C76-487E-BF0C-00DCF5E7A0B4}"/>
          </ac:cxnSpMkLst>
        </pc:cxnChg>
        <pc:cxnChg chg="add del mod">
          <ac:chgData name="徐志鹏" userId="a2b1a68a-6da1-43a2-af7f-c1da450546a1" providerId="ADAL" clId="{44BBF031-37FA-420E-BF58-36E8E53140A2}" dt="2022-04-30T11:51:16.161" v="7127" actId="478"/>
          <ac:cxnSpMkLst>
            <pc:docMk/>
            <pc:sldMk cId="512837458" sldId="356"/>
            <ac:cxnSpMk id="25" creationId="{4E437E4E-364D-47B1-93CE-33F73BC81662}"/>
          </ac:cxnSpMkLst>
        </pc:cxnChg>
        <pc:cxnChg chg="add del mod">
          <ac:chgData name="徐志鹏" userId="a2b1a68a-6da1-43a2-af7f-c1da450546a1" providerId="ADAL" clId="{44BBF031-37FA-420E-BF58-36E8E53140A2}" dt="2022-04-30T11:51:17.289" v="7129" actId="478"/>
          <ac:cxnSpMkLst>
            <pc:docMk/>
            <pc:sldMk cId="512837458" sldId="356"/>
            <ac:cxnSpMk id="28" creationId="{684C85AE-DFD3-44FD-84E4-93D876BB8E32}"/>
          </ac:cxnSpMkLst>
        </pc:cxnChg>
        <pc:cxnChg chg="add del mod">
          <ac:chgData name="徐志鹏" userId="a2b1a68a-6da1-43a2-af7f-c1da450546a1" providerId="ADAL" clId="{44BBF031-37FA-420E-BF58-36E8E53140A2}" dt="2022-04-30T11:14:15.997" v="5775"/>
          <ac:cxnSpMkLst>
            <pc:docMk/>
            <pc:sldMk cId="512837458" sldId="356"/>
            <ac:cxnSpMk id="33" creationId="{D2BCF20D-E9A5-4EA6-9DF9-E3DDBF7063DE}"/>
          </ac:cxnSpMkLst>
        </pc:cxnChg>
        <pc:cxnChg chg="add del mod">
          <ac:chgData name="徐志鹏" userId="a2b1a68a-6da1-43a2-af7f-c1da450546a1" providerId="ADAL" clId="{44BBF031-37FA-420E-BF58-36E8E53140A2}" dt="2022-04-30T11:14:14.091" v="5772"/>
          <ac:cxnSpMkLst>
            <pc:docMk/>
            <pc:sldMk cId="512837458" sldId="356"/>
            <ac:cxnSpMk id="36" creationId="{E9BCE35C-FC98-413E-B967-17EC5EF5BC9F}"/>
          </ac:cxnSpMkLst>
        </pc:cxnChg>
        <pc:cxnChg chg="add del mod">
          <ac:chgData name="徐志鹏" userId="a2b1a68a-6da1-43a2-af7f-c1da450546a1" providerId="ADAL" clId="{44BBF031-37FA-420E-BF58-36E8E53140A2}" dt="2022-04-30T11:51:15.745" v="7126" actId="478"/>
          <ac:cxnSpMkLst>
            <pc:docMk/>
            <pc:sldMk cId="512837458" sldId="356"/>
            <ac:cxnSpMk id="37" creationId="{3BD77205-5E78-42DC-919C-CA7A32CBF861}"/>
          </ac:cxnSpMkLst>
        </pc:cxnChg>
        <pc:cxnChg chg="add del mod">
          <ac:chgData name="徐志鹏" userId="a2b1a68a-6da1-43a2-af7f-c1da450546a1" providerId="ADAL" clId="{44BBF031-37FA-420E-BF58-36E8E53140A2}" dt="2022-04-30T11:51:14.574" v="7124" actId="478"/>
          <ac:cxnSpMkLst>
            <pc:docMk/>
            <pc:sldMk cId="512837458" sldId="356"/>
            <ac:cxnSpMk id="40" creationId="{066F608F-D19B-4562-8411-A092C46A8B5F}"/>
          </ac:cxnSpMkLst>
        </pc:cxnChg>
        <pc:cxnChg chg="add del mod">
          <ac:chgData name="徐志鹏" userId="a2b1a68a-6da1-43a2-af7f-c1da450546a1" providerId="ADAL" clId="{44BBF031-37FA-420E-BF58-36E8E53140A2}" dt="2022-04-30T11:46:46.880" v="6991" actId="478"/>
          <ac:cxnSpMkLst>
            <pc:docMk/>
            <pc:sldMk cId="512837458" sldId="356"/>
            <ac:cxnSpMk id="50" creationId="{FAF33B69-69B3-42B5-BBFD-A6FAF2D513FE}"/>
          </ac:cxnSpMkLst>
        </pc:cxnChg>
        <pc:cxnChg chg="add del mod">
          <ac:chgData name="徐志鹏" userId="a2b1a68a-6da1-43a2-af7f-c1da450546a1" providerId="ADAL" clId="{44BBF031-37FA-420E-BF58-36E8E53140A2}" dt="2022-04-30T11:51:48.393" v="7141" actId="478"/>
          <ac:cxnSpMkLst>
            <pc:docMk/>
            <pc:sldMk cId="512837458" sldId="356"/>
            <ac:cxnSpMk id="51" creationId="{F6B5A4AE-F876-4511-89E7-1CF5F8197922}"/>
          </ac:cxnSpMkLst>
        </pc:cxnChg>
        <pc:cxnChg chg="add mod">
          <ac:chgData name="徐志鹏" userId="a2b1a68a-6da1-43a2-af7f-c1da450546a1" providerId="ADAL" clId="{44BBF031-37FA-420E-BF58-36E8E53140A2}" dt="2022-04-30T12:00:30.827" v="7518" actId="692"/>
          <ac:cxnSpMkLst>
            <pc:docMk/>
            <pc:sldMk cId="512837458" sldId="356"/>
            <ac:cxnSpMk id="52" creationId="{323A8A38-BECC-49CB-8AA4-D40EA99F5A5F}"/>
          </ac:cxnSpMkLst>
        </pc:cxnChg>
        <pc:cxnChg chg="add del mod">
          <ac:chgData name="徐志鹏" userId="a2b1a68a-6da1-43a2-af7f-c1da450546a1" providerId="ADAL" clId="{44BBF031-37FA-420E-BF58-36E8E53140A2}" dt="2022-04-30T11:51:48.965" v="7142" actId="478"/>
          <ac:cxnSpMkLst>
            <pc:docMk/>
            <pc:sldMk cId="512837458" sldId="356"/>
            <ac:cxnSpMk id="53" creationId="{0ADBBDA8-3864-4D95-AD4B-064F89E0682B}"/>
          </ac:cxnSpMkLst>
        </pc:cxnChg>
        <pc:cxnChg chg="add del mod">
          <ac:chgData name="徐志鹏" userId="a2b1a68a-6da1-43a2-af7f-c1da450546a1" providerId="ADAL" clId="{44BBF031-37FA-420E-BF58-36E8E53140A2}" dt="2022-04-30T11:46:46.373" v="6990" actId="478"/>
          <ac:cxnSpMkLst>
            <pc:docMk/>
            <pc:sldMk cId="512837458" sldId="356"/>
            <ac:cxnSpMk id="54" creationId="{6A87AB5C-329F-4E8B-ACFC-3F002B771830}"/>
          </ac:cxnSpMkLst>
        </pc:cxnChg>
        <pc:cxnChg chg="add del mod">
          <ac:chgData name="徐志鹏" userId="a2b1a68a-6da1-43a2-af7f-c1da450546a1" providerId="ADAL" clId="{44BBF031-37FA-420E-BF58-36E8E53140A2}" dt="2022-04-30T11:53:29.974" v="7281" actId="478"/>
          <ac:cxnSpMkLst>
            <pc:docMk/>
            <pc:sldMk cId="512837458" sldId="356"/>
            <ac:cxnSpMk id="55" creationId="{7C0DBF6C-7C20-423C-854D-D9EFD29EAF2F}"/>
          </ac:cxnSpMkLst>
        </pc:cxnChg>
        <pc:cxnChg chg="add del mod">
          <ac:chgData name="徐志鹏" userId="a2b1a68a-6da1-43a2-af7f-c1da450546a1" providerId="ADAL" clId="{44BBF031-37FA-420E-BF58-36E8E53140A2}" dt="2022-04-30T11:46:45.963" v="6989" actId="478"/>
          <ac:cxnSpMkLst>
            <pc:docMk/>
            <pc:sldMk cId="512837458" sldId="356"/>
            <ac:cxnSpMk id="56" creationId="{EC4CBB9B-D16E-4F6B-9739-B780439AF1AE}"/>
          </ac:cxnSpMkLst>
        </pc:cxnChg>
        <pc:cxnChg chg="add del mod">
          <ac:chgData name="徐志鹏" userId="a2b1a68a-6da1-43a2-af7f-c1da450546a1" providerId="ADAL" clId="{44BBF031-37FA-420E-BF58-36E8E53140A2}" dt="2022-04-30T11:46:45.202" v="6988" actId="478"/>
          <ac:cxnSpMkLst>
            <pc:docMk/>
            <pc:sldMk cId="512837458" sldId="356"/>
            <ac:cxnSpMk id="57" creationId="{28E79708-7B5A-4944-AB42-3CED8F349965}"/>
          </ac:cxnSpMkLst>
        </pc:cxnChg>
        <pc:cxnChg chg="add del mod">
          <ac:chgData name="徐志鹏" userId="a2b1a68a-6da1-43a2-af7f-c1da450546a1" providerId="ADAL" clId="{44BBF031-37FA-420E-BF58-36E8E53140A2}" dt="2022-04-30T11:14:46.575" v="5792" actId="478"/>
          <ac:cxnSpMkLst>
            <pc:docMk/>
            <pc:sldMk cId="512837458" sldId="356"/>
            <ac:cxnSpMk id="62" creationId="{D9045712-5505-4981-AC65-5FF108D3B731}"/>
          </ac:cxnSpMkLst>
        </pc:cxnChg>
        <pc:cxnChg chg="add del mod">
          <ac:chgData name="徐志鹏" userId="a2b1a68a-6da1-43a2-af7f-c1da450546a1" providerId="ADAL" clId="{44BBF031-37FA-420E-BF58-36E8E53140A2}" dt="2022-04-30T11:53:34.835" v="7287" actId="478"/>
          <ac:cxnSpMkLst>
            <pc:docMk/>
            <pc:sldMk cId="512837458" sldId="356"/>
            <ac:cxnSpMk id="63" creationId="{84FC4BDD-CB6B-4E5A-B604-42D9DB787FF5}"/>
          </ac:cxnSpMkLst>
        </pc:cxnChg>
        <pc:cxnChg chg="add del mod">
          <ac:chgData name="徐志鹏" userId="a2b1a68a-6da1-43a2-af7f-c1da450546a1" providerId="ADAL" clId="{44BBF031-37FA-420E-BF58-36E8E53140A2}" dt="2022-04-30T11:51:07.771" v="7119" actId="478"/>
          <ac:cxnSpMkLst>
            <pc:docMk/>
            <pc:sldMk cId="512837458" sldId="356"/>
            <ac:cxnSpMk id="64" creationId="{9C1FC33F-67EC-4487-9561-A9F853E939F2}"/>
          </ac:cxnSpMkLst>
        </pc:cxnChg>
        <pc:cxnChg chg="add mod">
          <ac:chgData name="徐志鹏" userId="a2b1a68a-6da1-43a2-af7f-c1da450546a1" providerId="ADAL" clId="{44BBF031-37FA-420E-BF58-36E8E53140A2}" dt="2022-04-30T12:00:36.396" v="7519" actId="692"/>
          <ac:cxnSpMkLst>
            <pc:docMk/>
            <pc:sldMk cId="512837458" sldId="356"/>
            <ac:cxnSpMk id="65" creationId="{18385C20-D1F7-4A89-8523-C57636247A18}"/>
          </ac:cxnSpMkLst>
        </pc:cxnChg>
        <pc:cxnChg chg="add del mod">
          <ac:chgData name="徐志鹏" userId="a2b1a68a-6da1-43a2-af7f-c1da450546a1" providerId="ADAL" clId="{44BBF031-37FA-420E-BF58-36E8E53140A2}" dt="2022-04-30T11:14:46.103" v="5791" actId="478"/>
          <ac:cxnSpMkLst>
            <pc:docMk/>
            <pc:sldMk cId="512837458" sldId="356"/>
            <ac:cxnSpMk id="66" creationId="{1C1A7713-2C04-4596-AD19-A25E7F43BBEA}"/>
          </ac:cxnSpMkLst>
        </pc:cxnChg>
        <pc:cxnChg chg="add del mod">
          <ac:chgData name="徐志鹏" userId="a2b1a68a-6da1-43a2-af7f-c1da450546a1" providerId="ADAL" clId="{44BBF031-37FA-420E-BF58-36E8E53140A2}" dt="2022-04-30T11:53:34.443" v="7286" actId="478"/>
          <ac:cxnSpMkLst>
            <pc:docMk/>
            <pc:sldMk cId="512837458" sldId="356"/>
            <ac:cxnSpMk id="67" creationId="{7E647AF1-182F-4C23-BB32-04FDFECB4776}"/>
          </ac:cxnSpMkLst>
        </pc:cxnChg>
        <pc:cxnChg chg="add del mod">
          <ac:chgData name="徐志鹏" userId="a2b1a68a-6da1-43a2-af7f-c1da450546a1" providerId="ADAL" clId="{44BBF031-37FA-420E-BF58-36E8E53140A2}" dt="2022-04-30T11:14:46.983" v="5793" actId="478"/>
          <ac:cxnSpMkLst>
            <pc:docMk/>
            <pc:sldMk cId="512837458" sldId="356"/>
            <ac:cxnSpMk id="68" creationId="{78272C7A-27BC-4A7C-9DA2-694C9CE78637}"/>
          </ac:cxnSpMkLst>
        </pc:cxnChg>
        <pc:cxnChg chg="add del mod">
          <ac:chgData name="徐志鹏" userId="a2b1a68a-6da1-43a2-af7f-c1da450546a1" providerId="ADAL" clId="{44BBF031-37FA-420E-BF58-36E8E53140A2}" dt="2022-04-30T11:14:45.417" v="5790" actId="478"/>
          <ac:cxnSpMkLst>
            <pc:docMk/>
            <pc:sldMk cId="512837458" sldId="356"/>
            <ac:cxnSpMk id="69" creationId="{68C7D376-E129-44B8-929C-9E168DF0088B}"/>
          </ac:cxnSpMkLst>
        </pc:cxnChg>
        <pc:cxnChg chg="add mod">
          <ac:chgData name="徐志鹏" userId="a2b1a68a-6da1-43a2-af7f-c1da450546a1" providerId="ADAL" clId="{44BBF031-37FA-420E-BF58-36E8E53140A2}" dt="2022-04-30T12:00:36.396" v="7519" actId="692"/>
          <ac:cxnSpMkLst>
            <pc:docMk/>
            <pc:sldMk cId="512837458" sldId="356"/>
            <ac:cxnSpMk id="71" creationId="{C2A818B3-8E58-4BD5-8BBB-36AA0505C0AF}"/>
          </ac:cxnSpMkLst>
        </pc:cxnChg>
        <pc:cxnChg chg="add del mod">
          <ac:chgData name="徐志鹏" userId="a2b1a68a-6da1-43a2-af7f-c1da450546a1" providerId="ADAL" clId="{44BBF031-37FA-420E-BF58-36E8E53140A2}" dt="2022-04-30T11:53:33.336" v="7284" actId="478"/>
          <ac:cxnSpMkLst>
            <pc:docMk/>
            <pc:sldMk cId="512837458" sldId="356"/>
            <ac:cxnSpMk id="75" creationId="{0B9FB4DB-0438-4C4E-A7CB-C2E05DA61422}"/>
          </ac:cxnSpMkLst>
        </pc:cxnChg>
        <pc:cxnChg chg="add del mod">
          <ac:chgData name="徐志鹏" userId="a2b1a68a-6da1-43a2-af7f-c1da450546a1" providerId="ADAL" clId="{44BBF031-37FA-420E-BF58-36E8E53140A2}" dt="2022-04-30T11:51:07.143" v="7118" actId="478"/>
          <ac:cxnSpMkLst>
            <pc:docMk/>
            <pc:sldMk cId="512837458" sldId="356"/>
            <ac:cxnSpMk id="78" creationId="{4CC0D2AA-1BAF-43F9-B6A8-E2DCC1F47AD4}"/>
          </ac:cxnSpMkLst>
        </pc:cxnChg>
        <pc:cxnChg chg="add del mod">
          <ac:chgData name="徐志鹏" userId="a2b1a68a-6da1-43a2-af7f-c1da450546a1" providerId="ADAL" clId="{44BBF031-37FA-420E-BF58-36E8E53140A2}" dt="2022-04-30T11:15:23.929" v="5811" actId="478"/>
          <ac:cxnSpMkLst>
            <pc:docMk/>
            <pc:sldMk cId="512837458" sldId="356"/>
            <ac:cxnSpMk id="81" creationId="{C6D69F81-ADDE-4D26-B546-4B339DB1811F}"/>
          </ac:cxnSpMkLst>
        </pc:cxnChg>
        <pc:cxnChg chg="add mod">
          <ac:chgData name="徐志鹏" userId="a2b1a68a-6da1-43a2-af7f-c1da450546a1" providerId="ADAL" clId="{44BBF031-37FA-420E-BF58-36E8E53140A2}" dt="2022-04-30T12:00:36.396" v="7519" actId="692"/>
          <ac:cxnSpMkLst>
            <pc:docMk/>
            <pc:sldMk cId="512837458" sldId="356"/>
            <ac:cxnSpMk id="88" creationId="{EF3AF045-797B-4C2E-8052-7C5654770A59}"/>
          </ac:cxnSpMkLst>
        </pc:cxnChg>
        <pc:cxnChg chg="add mod">
          <ac:chgData name="徐志鹏" userId="a2b1a68a-6da1-43a2-af7f-c1da450546a1" providerId="ADAL" clId="{44BBF031-37FA-420E-BF58-36E8E53140A2}" dt="2022-04-30T12:00:36.396" v="7519" actId="692"/>
          <ac:cxnSpMkLst>
            <pc:docMk/>
            <pc:sldMk cId="512837458" sldId="356"/>
            <ac:cxnSpMk id="91" creationId="{0836CF55-A4AA-430F-B1EC-ECFDC66F4A60}"/>
          </ac:cxnSpMkLst>
        </pc:cxnChg>
        <pc:cxnChg chg="add mod">
          <ac:chgData name="徐志鹏" userId="a2b1a68a-6da1-43a2-af7f-c1da450546a1" providerId="ADAL" clId="{44BBF031-37FA-420E-BF58-36E8E53140A2}" dt="2022-04-30T12:00:36.396" v="7519" actId="692"/>
          <ac:cxnSpMkLst>
            <pc:docMk/>
            <pc:sldMk cId="512837458" sldId="356"/>
            <ac:cxnSpMk id="94" creationId="{75FEA456-44D8-4EEE-AFAC-6C76FD374916}"/>
          </ac:cxnSpMkLst>
        </pc:cxnChg>
        <pc:cxnChg chg="add mod">
          <ac:chgData name="徐志鹏" userId="a2b1a68a-6da1-43a2-af7f-c1da450546a1" providerId="ADAL" clId="{44BBF031-37FA-420E-BF58-36E8E53140A2}" dt="2022-04-30T11:53:49.361" v="7292" actId="692"/>
          <ac:cxnSpMkLst>
            <pc:docMk/>
            <pc:sldMk cId="512837458" sldId="356"/>
            <ac:cxnSpMk id="98" creationId="{6EFD6834-5721-4C95-BB4A-5CB174F3E723}"/>
          </ac:cxnSpMkLst>
        </pc:cxnChg>
        <pc:cxnChg chg="add del mod">
          <ac:chgData name="徐志鹏" userId="a2b1a68a-6da1-43a2-af7f-c1da450546a1" providerId="ADAL" clId="{44BBF031-37FA-420E-BF58-36E8E53140A2}" dt="2022-04-30T11:53:27.937" v="7277" actId="478"/>
          <ac:cxnSpMkLst>
            <pc:docMk/>
            <pc:sldMk cId="512837458" sldId="356"/>
            <ac:cxnSpMk id="105" creationId="{DEECE178-5B3B-4DFC-B7F6-D199E06018DD}"/>
          </ac:cxnSpMkLst>
        </pc:cxnChg>
        <pc:cxnChg chg="add del mod">
          <ac:chgData name="徐志鹏" userId="a2b1a68a-6da1-43a2-af7f-c1da450546a1" providerId="ADAL" clId="{44BBF031-37FA-420E-BF58-36E8E53140A2}" dt="2022-04-30T11:46:37.466" v="6984" actId="478"/>
          <ac:cxnSpMkLst>
            <pc:docMk/>
            <pc:sldMk cId="512837458" sldId="356"/>
            <ac:cxnSpMk id="106" creationId="{186698F5-EE89-4FC0-B5D0-F2D4B22F0FFD}"/>
          </ac:cxnSpMkLst>
        </pc:cxnChg>
        <pc:cxnChg chg="add mod">
          <ac:chgData name="徐志鹏" userId="a2b1a68a-6da1-43a2-af7f-c1da450546a1" providerId="ADAL" clId="{44BBF031-37FA-420E-BF58-36E8E53140A2}" dt="2022-04-30T12:00:30.827" v="7518" actId="692"/>
          <ac:cxnSpMkLst>
            <pc:docMk/>
            <pc:sldMk cId="512837458" sldId="356"/>
            <ac:cxnSpMk id="107" creationId="{9A628E72-AC56-4693-9EC0-5717ACBBC8AD}"/>
          </ac:cxnSpMkLst>
        </pc:cxnChg>
        <pc:cxnChg chg="add del mod">
          <ac:chgData name="徐志鹏" userId="a2b1a68a-6da1-43a2-af7f-c1da450546a1" providerId="ADAL" clId="{44BBF031-37FA-420E-BF58-36E8E53140A2}" dt="2022-04-30T11:53:28.394" v="7278" actId="478"/>
          <ac:cxnSpMkLst>
            <pc:docMk/>
            <pc:sldMk cId="512837458" sldId="356"/>
            <ac:cxnSpMk id="108" creationId="{B8086641-5F88-4D1D-9BF2-AFA3C9E72896}"/>
          </ac:cxnSpMkLst>
        </pc:cxnChg>
        <pc:cxnChg chg="add mod">
          <ac:chgData name="徐志鹏" userId="a2b1a68a-6da1-43a2-af7f-c1da450546a1" providerId="ADAL" clId="{44BBF031-37FA-420E-BF58-36E8E53140A2}" dt="2022-04-30T12:00:30.827" v="7518" actId="692"/>
          <ac:cxnSpMkLst>
            <pc:docMk/>
            <pc:sldMk cId="512837458" sldId="356"/>
            <ac:cxnSpMk id="110" creationId="{1BF2C432-7257-4DD9-B83F-6B29C9B6B2C7}"/>
          </ac:cxnSpMkLst>
        </pc:cxnChg>
        <pc:cxnChg chg="add del mod">
          <ac:chgData name="徐志鹏" userId="a2b1a68a-6da1-43a2-af7f-c1da450546a1" providerId="ADAL" clId="{44BBF031-37FA-420E-BF58-36E8E53140A2}" dt="2022-04-30T11:53:28.974" v="7279" actId="478"/>
          <ac:cxnSpMkLst>
            <pc:docMk/>
            <pc:sldMk cId="512837458" sldId="356"/>
            <ac:cxnSpMk id="112" creationId="{70DE3C62-449C-4621-8AE5-6B1419A805D4}"/>
          </ac:cxnSpMkLst>
        </pc:cxnChg>
        <pc:cxnChg chg="add del mod">
          <ac:chgData name="徐志鹏" userId="a2b1a68a-6da1-43a2-af7f-c1da450546a1" providerId="ADAL" clId="{44BBF031-37FA-420E-BF58-36E8E53140A2}" dt="2022-04-30T11:46:38.604" v="6985" actId="478"/>
          <ac:cxnSpMkLst>
            <pc:docMk/>
            <pc:sldMk cId="512837458" sldId="356"/>
            <ac:cxnSpMk id="113" creationId="{106802C8-8943-4EDA-B121-4F6DF586DBEF}"/>
          </ac:cxnSpMkLst>
        </pc:cxnChg>
        <pc:cxnChg chg="add del mod">
          <ac:chgData name="徐志鹏" userId="a2b1a68a-6da1-43a2-af7f-c1da450546a1" providerId="ADAL" clId="{44BBF031-37FA-420E-BF58-36E8E53140A2}" dt="2022-04-30T11:45:05.146" v="6945" actId="478"/>
          <ac:cxnSpMkLst>
            <pc:docMk/>
            <pc:sldMk cId="512837458" sldId="356"/>
            <ac:cxnSpMk id="115" creationId="{F2E3C577-BF5F-4485-BC5F-CCAFDF885660}"/>
          </ac:cxnSpMkLst>
        </pc:cxnChg>
        <pc:cxnChg chg="add mod">
          <ac:chgData name="徐志鹏" userId="a2b1a68a-6da1-43a2-af7f-c1da450546a1" providerId="ADAL" clId="{44BBF031-37FA-420E-BF58-36E8E53140A2}" dt="2022-04-30T12:00:30.827" v="7518" actId="692"/>
          <ac:cxnSpMkLst>
            <pc:docMk/>
            <pc:sldMk cId="512837458" sldId="356"/>
            <ac:cxnSpMk id="125" creationId="{5AFBF27C-1425-4288-BACA-692B7CE50A37}"/>
          </ac:cxnSpMkLst>
        </pc:cxnChg>
        <pc:cxnChg chg="add mod">
          <ac:chgData name="徐志鹏" userId="a2b1a68a-6da1-43a2-af7f-c1da450546a1" providerId="ADAL" clId="{44BBF031-37FA-420E-BF58-36E8E53140A2}" dt="2022-04-30T12:00:30.827" v="7518" actId="692"/>
          <ac:cxnSpMkLst>
            <pc:docMk/>
            <pc:sldMk cId="512837458" sldId="356"/>
            <ac:cxnSpMk id="126" creationId="{7EC9F813-E07F-4646-87E7-4411004A56C5}"/>
          </ac:cxnSpMkLst>
        </pc:cxnChg>
        <pc:cxnChg chg="add mod">
          <ac:chgData name="徐志鹏" userId="a2b1a68a-6da1-43a2-af7f-c1da450546a1" providerId="ADAL" clId="{44BBF031-37FA-420E-BF58-36E8E53140A2}" dt="2022-04-30T12:00:30.827" v="7518" actId="692"/>
          <ac:cxnSpMkLst>
            <pc:docMk/>
            <pc:sldMk cId="512837458" sldId="356"/>
            <ac:cxnSpMk id="127" creationId="{A40F4D91-9C31-4085-8B89-19CB21AC5C6D}"/>
          </ac:cxnSpMkLst>
        </pc:cxnChg>
        <pc:cxnChg chg="add mod">
          <ac:chgData name="徐志鹏" userId="a2b1a68a-6da1-43a2-af7f-c1da450546a1" providerId="ADAL" clId="{44BBF031-37FA-420E-BF58-36E8E53140A2}" dt="2022-04-30T12:00:30.827" v="7518" actId="692"/>
          <ac:cxnSpMkLst>
            <pc:docMk/>
            <pc:sldMk cId="512837458" sldId="356"/>
            <ac:cxnSpMk id="149" creationId="{5F525711-ECCD-49A5-8EA2-8A4CDCE2B4AD}"/>
          </ac:cxnSpMkLst>
        </pc:cxnChg>
        <pc:cxnChg chg="add mod">
          <ac:chgData name="徐志鹏" userId="a2b1a68a-6da1-43a2-af7f-c1da450546a1" providerId="ADAL" clId="{44BBF031-37FA-420E-BF58-36E8E53140A2}" dt="2022-04-30T11:59:29.715" v="7501" actId="1076"/>
          <ac:cxnSpMkLst>
            <pc:docMk/>
            <pc:sldMk cId="512837458" sldId="356"/>
            <ac:cxnSpMk id="158" creationId="{E0AF07D8-85C2-4B1A-8466-18AF5F6C03DF}"/>
          </ac:cxnSpMkLst>
        </pc:cxnChg>
        <pc:cxnChg chg="add del mod">
          <ac:chgData name="徐志鹏" userId="a2b1a68a-6da1-43a2-af7f-c1da450546a1" providerId="ADAL" clId="{44BBF031-37FA-420E-BF58-36E8E53140A2}" dt="2022-04-30T11:53:30.405" v="7282" actId="478"/>
          <ac:cxnSpMkLst>
            <pc:docMk/>
            <pc:sldMk cId="512837458" sldId="356"/>
            <ac:cxnSpMk id="175" creationId="{F5E6188D-64E2-43DB-A232-DA0DFA175257}"/>
          </ac:cxnSpMkLst>
        </pc:cxnChg>
        <pc:cxnChg chg="add del mod">
          <ac:chgData name="徐志鹏" userId="a2b1a68a-6da1-43a2-af7f-c1da450546a1" providerId="ADAL" clId="{44BBF031-37FA-420E-BF58-36E8E53140A2}" dt="2022-04-30T11:53:29.548" v="7280" actId="478"/>
          <ac:cxnSpMkLst>
            <pc:docMk/>
            <pc:sldMk cId="512837458" sldId="356"/>
            <ac:cxnSpMk id="178" creationId="{8C537537-7936-4DFD-A8CA-59687770086D}"/>
          </ac:cxnSpMkLst>
        </pc:cxnChg>
        <pc:cxnChg chg="add mod">
          <ac:chgData name="徐志鹏" userId="a2b1a68a-6da1-43a2-af7f-c1da450546a1" providerId="ADAL" clId="{44BBF031-37FA-420E-BF58-36E8E53140A2}" dt="2022-04-30T12:00:21.183" v="7517" actId="692"/>
          <ac:cxnSpMkLst>
            <pc:docMk/>
            <pc:sldMk cId="512837458" sldId="356"/>
            <ac:cxnSpMk id="210" creationId="{418A3370-8F46-47B9-B4F3-C5B75D11243E}"/>
          </ac:cxnSpMkLst>
        </pc:cxnChg>
        <pc:cxnChg chg="add mod">
          <ac:chgData name="徐志鹏" userId="a2b1a68a-6da1-43a2-af7f-c1da450546a1" providerId="ADAL" clId="{44BBF031-37FA-420E-BF58-36E8E53140A2}" dt="2022-04-30T12:00:21.183" v="7517" actId="692"/>
          <ac:cxnSpMkLst>
            <pc:docMk/>
            <pc:sldMk cId="512837458" sldId="356"/>
            <ac:cxnSpMk id="211" creationId="{5D66D512-58E1-4CFE-B58A-04F21BCFF35B}"/>
          </ac:cxnSpMkLst>
        </pc:cxnChg>
        <pc:cxnChg chg="add del mod">
          <ac:chgData name="徐志鹏" userId="a2b1a68a-6da1-43a2-af7f-c1da450546a1" providerId="ADAL" clId="{44BBF031-37FA-420E-BF58-36E8E53140A2}" dt="2022-04-30T11:54:54.056" v="7319"/>
          <ac:cxnSpMkLst>
            <pc:docMk/>
            <pc:sldMk cId="512837458" sldId="356"/>
            <ac:cxnSpMk id="218" creationId="{58DF75A1-1ED5-4595-B018-BADD2B403E0B}"/>
          </ac:cxnSpMkLst>
        </pc:cxnChg>
        <pc:cxnChg chg="add del mod">
          <ac:chgData name="徐志鹏" userId="a2b1a68a-6da1-43a2-af7f-c1da450546a1" providerId="ADAL" clId="{44BBF031-37FA-420E-BF58-36E8E53140A2}" dt="2022-04-30T11:54:54.056" v="7319"/>
          <ac:cxnSpMkLst>
            <pc:docMk/>
            <pc:sldMk cId="512837458" sldId="356"/>
            <ac:cxnSpMk id="219" creationId="{5E876005-A12D-4089-85FC-7BAA398471E3}"/>
          </ac:cxnSpMkLst>
        </pc:cxnChg>
        <pc:cxnChg chg="add mod">
          <ac:chgData name="徐志鹏" userId="a2b1a68a-6da1-43a2-af7f-c1da450546a1" providerId="ADAL" clId="{44BBF031-37FA-420E-BF58-36E8E53140A2}" dt="2022-04-30T12:00:18.187" v="7516" actId="692"/>
          <ac:cxnSpMkLst>
            <pc:docMk/>
            <pc:sldMk cId="512837458" sldId="356"/>
            <ac:cxnSpMk id="220" creationId="{724E7A2F-66E3-4DBC-80D0-96520ADC7ECB}"/>
          </ac:cxnSpMkLst>
        </pc:cxnChg>
        <pc:cxnChg chg="add mod">
          <ac:chgData name="徐志鹏" userId="a2b1a68a-6da1-43a2-af7f-c1da450546a1" providerId="ADAL" clId="{44BBF031-37FA-420E-BF58-36E8E53140A2}" dt="2022-04-30T11:55:16.659" v="7325" actId="1076"/>
          <ac:cxnSpMkLst>
            <pc:docMk/>
            <pc:sldMk cId="512837458" sldId="356"/>
            <ac:cxnSpMk id="226" creationId="{A06ADB31-629A-40C8-82DB-6D369F92CE79}"/>
          </ac:cxnSpMkLst>
        </pc:cxnChg>
      </pc:sldChg>
      <pc:sldChg chg="addSp delSp modSp add mod modNotesTx">
        <pc:chgData name="徐志鹏" userId="a2b1a68a-6da1-43a2-af7f-c1da450546a1" providerId="ADAL" clId="{44BBF031-37FA-420E-BF58-36E8E53140A2}" dt="2022-05-05T07:27:06.824" v="19006" actId="207"/>
        <pc:sldMkLst>
          <pc:docMk/>
          <pc:sldMk cId="1267302466" sldId="357"/>
        </pc:sldMkLst>
        <pc:spChg chg="mod">
          <ac:chgData name="徐志鹏" userId="a2b1a68a-6da1-43a2-af7f-c1da450546a1" providerId="ADAL" clId="{44BBF031-37FA-420E-BF58-36E8E53140A2}" dt="2022-05-01T06:05:04.273" v="9446"/>
          <ac:spMkLst>
            <pc:docMk/>
            <pc:sldMk cId="1267302466" sldId="357"/>
            <ac:spMk id="9" creationId="{7E117B68-3B1D-481C-A2B3-B35D972DC919}"/>
          </ac:spMkLst>
        </pc:spChg>
        <pc:spChg chg="add mod">
          <ac:chgData name="徐志鹏" userId="a2b1a68a-6da1-43a2-af7f-c1da450546a1" providerId="ADAL" clId="{44BBF031-37FA-420E-BF58-36E8E53140A2}" dt="2022-05-01T05:46:39.180" v="9158" actId="1036"/>
          <ac:spMkLst>
            <pc:docMk/>
            <pc:sldMk cId="1267302466" sldId="357"/>
            <ac:spMk id="14" creationId="{2830ED2A-A2E5-45D3-895C-EA5B7BDD2C11}"/>
          </ac:spMkLst>
        </pc:spChg>
        <pc:spChg chg="mod">
          <ac:chgData name="徐志鹏" userId="a2b1a68a-6da1-43a2-af7f-c1da450546a1" providerId="ADAL" clId="{44BBF031-37FA-420E-BF58-36E8E53140A2}" dt="2022-05-01T05:46:32.660" v="9156" actId="1076"/>
          <ac:spMkLst>
            <pc:docMk/>
            <pc:sldMk cId="1267302466" sldId="357"/>
            <ac:spMk id="16" creationId="{7F4A337B-6FD8-4E51-9CDC-1D4CF683E3CC}"/>
          </ac:spMkLst>
        </pc:spChg>
        <pc:spChg chg="add del mod">
          <ac:chgData name="徐志鹏" userId="a2b1a68a-6da1-43a2-af7f-c1da450546a1" providerId="ADAL" clId="{44BBF031-37FA-420E-BF58-36E8E53140A2}" dt="2022-05-01T05:32:56.962" v="8904" actId="20577"/>
          <ac:spMkLst>
            <pc:docMk/>
            <pc:sldMk cId="1267302466" sldId="357"/>
            <ac:spMk id="21" creationId="{3A682F57-23B0-417C-BBE6-F73E801E8232}"/>
          </ac:spMkLst>
        </pc:spChg>
        <pc:spChg chg="add del mod">
          <ac:chgData name="徐志鹏" userId="a2b1a68a-6da1-43a2-af7f-c1da450546a1" providerId="ADAL" clId="{44BBF031-37FA-420E-BF58-36E8E53140A2}" dt="2022-05-01T05:32:46.939" v="8900"/>
          <ac:spMkLst>
            <pc:docMk/>
            <pc:sldMk cId="1267302466" sldId="357"/>
            <ac:spMk id="39" creationId="{12131E64-CC46-4C8F-ABE9-9ABE7933718F}"/>
          </ac:spMkLst>
        </pc:spChg>
        <pc:spChg chg="mod">
          <ac:chgData name="徐志鹏" userId="a2b1a68a-6da1-43a2-af7f-c1da450546a1" providerId="ADAL" clId="{44BBF031-37FA-420E-BF58-36E8E53140A2}" dt="2022-05-01T05:33:38.425" v="8922" actId="1036"/>
          <ac:spMkLst>
            <pc:docMk/>
            <pc:sldMk cId="1267302466" sldId="357"/>
            <ac:spMk id="63" creationId="{AF8969EF-52B4-4BD1-9383-EF49B755A49A}"/>
          </ac:spMkLst>
        </pc:spChg>
        <pc:spChg chg="mod">
          <ac:chgData name="徐志鹏" userId="a2b1a68a-6da1-43a2-af7f-c1da450546a1" providerId="ADAL" clId="{44BBF031-37FA-420E-BF58-36E8E53140A2}" dt="2022-05-01T05:33:38.425" v="8922" actId="1036"/>
          <ac:spMkLst>
            <pc:docMk/>
            <pc:sldMk cId="1267302466" sldId="357"/>
            <ac:spMk id="64" creationId="{28B8FAEE-3C65-46E3-9066-F0C39FB99FBA}"/>
          </ac:spMkLst>
        </pc:spChg>
        <pc:spChg chg="mod">
          <ac:chgData name="徐志鹏" userId="a2b1a68a-6da1-43a2-af7f-c1da450546a1" providerId="ADAL" clId="{44BBF031-37FA-420E-BF58-36E8E53140A2}" dt="2022-05-01T05:33:38.425" v="8922" actId="1036"/>
          <ac:spMkLst>
            <pc:docMk/>
            <pc:sldMk cId="1267302466" sldId="357"/>
            <ac:spMk id="65" creationId="{DFC5BE93-1D39-41C0-9A66-63F9866B08D7}"/>
          </ac:spMkLst>
        </pc:spChg>
        <pc:spChg chg="add del mod">
          <ac:chgData name="徐志鹏" userId="a2b1a68a-6da1-43a2-af7f-c1da450546a1" providerId="ADAL" clId="{44BBF031-37FA-420E-BF58-36E8E53140A2}" dt="2022-05-01T05:32:46.939" v="8900"/>
          <ac:spMkLst>
            <pc:docMk/>
            <pc:sldMk cId="1267302466" sldId="357"/>
            <ac:spMk id="66" creationId="{A29935FE-7B60-4364-88AB-3EEE5869DC7C}"/>
          </ac:spMkLst>
        </pc:spChg>
        <pc:spChg chg="add del mod">
          <ac:chgData name="徐志鹏" userId="a2b1a68a-6da1-43a2-af7f-c1da450546a1" providerId="ADAL" clId="{44BBF031-37FA-420E-BF58-36E8E53140A2}" dt="2022-05-01T05:32:46.939" v="8900"/>
          <ac:spMkLst>
            <pc:docMk/>
            <pc:sldMk cId="1267302466" sldId="357"/>
            <ac:spMk id="67" creationId="{FB04D8FD-4C29-4CC9-9EB9-CD0DA64AD193}"/>
          </ac:spMkLst>
        </pc:spChg>
        <pc:spChg chg="add del mod">
          <ac:chgData name="徐志鹏" userId="a2b1a68a-6da1-43a2-af7f-c1da450546a1" providerId="ADAL" clId="{44BBF031-37FA-420E-BF58-36E8E53140A2}" dt="2022-05-01T05:32:46.939" v="8900"/>
          <ac:spMkLst>
            <pc:docMk/>
            <pc:sldMk cId="1267302466" sldId="357"/>
            <ac:spMk id="68" creationId="{3B880D39-A9AD-43E5-824C-AE1EBCB9A3EB}"/>
          </ac:spMkLst>
        </pc:spChg>
        <pc:spChg chg="add del mod">
          <ac:chgData name="徐志鹏" userId="a2b1a68a-6da1-43a2-af7f-c1da450546a1" providerId="ADAL" clId="{44BBF031-37FA-420E-BF58-36E8E53140A2}" dt="2022-05-01T05:32:46.939" v="8900"/>
          <ac:spMkLst>
            <pc:docMk/>
            <pc:sldMk cId="1267302466" sldId="357"/>
            <ac:spMk id="69" creationId="{C48A7812-C761-49AE-94A6-C6A4C002BA5C}"/>
          </ac:spMkLst>
        </pc:spChg>
        <pc:spChg chg="add del mod">
          <ac:chgData name="徐志鹏" userId="a2b1a68a-6da1-43a2-af7f-c1da450546a1" providerId="ADAL" clId="{44BBF031-37FA-420E-BF58-36E8E53140A2}" dt="2022-05-01T05:32:46.939" v="8900"/>
          <ac:spMkLst>
            <pc:docMk/>
            <pc:sldMk cId="1267302466" sldId="357"/>
            <ac:spMk id="70" creationId="{E5695247-1B2F-4CAE-A236-C0F586A989A7}"/>
          </ac:spMkLst>
        </pc:spChg>
        <pc:spChg chg="add del mod">
          <ac:chgData name="徐志鹏" userId="a2b1a68a-6da1-43a2-af7f-c1da450546a1" providerId="ADAL" clId="{44BBF031-37FA-420E-BF58-36E8E53140A2}" dt="2022-05-01T05:32:46.939" v="8900"/>
          <ac:spMkLst>
            <pc:docMk/>
            <pc:sldMk cId="1267302466" sldId="357"/>
            <ac:spMk id="71" creationId="{C66E9D9E-53A5-4980-B20D-36E17E86082A}"/>
          </ac:spMkLst>
        </pc:spChg>
        <pc:spChg chg="add del mod">
          <ac:chgData name="徐志鹏" userId="a2b1a68a-6da1-43a2-af7f-c1da450546a1" providerId="ADAL" clId="{44BBF031-37FA-420E-BF58-36E8E53140A2}" dt="2022-05-01T05:32:46.939" v="8900"/>
          <ac:spMkLst>
            <pc:docMk/>
            <pc:sldMk cId="1267302466" sldId="357"/>
            <ac:spMk id="72" creationId="{AE946838-6506-4284-9093-A2BD7C42D337}"/>
          </ac:spMkLst>
        </pc:spChg>
        <pc:spChg chg="add del mod">
          <ac:chgData name="徐志鹏" userId="a2b1a68a-6da1-43a2-af7f-c1da450546a1" providerId="ADAL" clId="{44BBF031-37FA-420E-BF58-36E8E53140A2}" dt="2022-05-01T05:32:46.939" v="8900"/>
          <ac:spMkLst>
            <pc:docMk/>
            <pc:sldMk cId="1267302466" sldId="357"/>
            <ac:spMk id="73" creationId="{89B035F7-4E22-4A9A-AF27-38DDD6494661}"/>
          </ac:spMkLst>
        </pc:spChg>
        <pc:spChg chg="add del mod">
          <ac:chgData name="徐志鹏" userId="a2b1a68a-6da1-43a2-af7f-c1da450546a1" providerId="ADAL" clId="{44BBF031-37FA-420E-BF58-36E8E53140A2}" dt="2022-05-01T05:32:46.939" v="8900"/>
          <ac:spMkLst>
            <pc:docMk/>
            <pc:sldMk cId="1267302466" sldId="357"/>
            <ac:spMk id="74" creationId="{7FE019E2-AD0E-4A82-A839-D5CBF193F9B0}"/>
          </ac:spMkLst>
        </pc:spChg>
        <pc:spChg chg="add del mod">
          <ac:chgData name="徐志鹏" userId="a2b1a68a-6da1-43a2-af7f-c1da450546a1" providerId="ADAL" clId="{44BBF031-37FA-420E-BF58-36E8E53140A2}" dt="2022-05-01T05:32:46.939" v="8900"/>
          <ac:spMkLst>
            <pc:docMk/>
            <pc:sldMk cId="1267302466" sldId="357"/>
            <ac:spMk id="75" creationId="{B8494744-5E1D-462C-AF16-EDE08136A89E}"/>
          </ac:spMkLst>
        </pc:spChg>
        <pc:spChg chg="add del mod">
          <ac:chgData name="徐志鹏" userId="a2b1a68a-6da1-43a2-af7f-c1da450546a1" providerId="ADAL" clId="{44BBF031-37FA-420E-BF58-36E8E53140A2}" dt="2022-05-01T05:32:46.939" v="8900"/>
          <ac:spMkLst>
            <pc:docMk/>
            <pc:sldMk cId="1267302466" sldId="357"/>
            <ac:spMk id="76" creationId="{5AD601F0-4F82-49B6-A94D-8E61E6C524F0}"/>
          </ac:spMkLst>
        </pc:spChg>
        <pc:spChg chg="add del mod">
          <ac:chgData name="徐志鹏" userId="a2b1a68a-6da1-43a2-af7f-c1da450546a1" providerId="ADAL" clId="{44BBF031-37FA-420E-BF58-36E8E53140A2}" dt="2022-05-01T05:32:46.939" v="8900"/>
          <ac:spMkLst>
            <pc:docMk/>
            <pc:sldMk cId="1267302466" sldId="357"/>
            <ac:spMk id="77" creationId="{2804683C-E7B4-49CA-8FD7-A80302A6AA2A}"/>
          </ac:spMkLst>
        </pc:spChg>
        <pc:spChg chg="add del mod">
          <ac:chgData name="徐志鹏" userId="a2b1a68a-6da1-43a2-af7f-c1da450546a1" providerId="ADAL" clId="{44BBF031-37FA-420E-BF58-36E8E53140A2}" dt="2022-05-01T05:32:46.939" v="8900"/>
          <ac:spMkLst>
            <pc:docMk/>
            <pc:sldMk cId="1267302466" sldId="357"/>
            <ac:spMk id="78" creationId="{16A013AC-10F5-49E4-A65D-E83087BCE5AE}"/>
          </ac:spMkLst>
        </pc:spChg>
        <pc:spChg chg="add del mod">
          <ac:chgData name="徐志鹏" userId="a2b1a68a-6da1-43a2-af7f-c1da450546a1" providerId="ADAL" clId="{44BBF031-37FA-420E-BF58-36E8E53140A2}" dt="2022-05-01T05:32:46.939" v="8900"/>
          <ac:spMkLst>
            <pc:docMk/>
            <pc:sldMk cId="1267302466" sldId="357"/>
            <ac:spMk id="79" creationId="{911CF0CA-B268-467F-9F95-3A2C126BE3C2}"/>
          </ac:spMkLst>
        </pc:spChg>
        <pc:spChg chg="add del mod">
          <ac:chgData name="徐志鹏" userId="a2b1a68a-6da1-43a2-af7f-c1da450546a1" providerId="ADAL" clId="{44BBF031-37FA-420E-BF58-36E8E53140A2}" dt="2022-05-01T05:32:46.939" v="8900"/>
          <ac:spMkLst>
            <pc:docMk/>
            <pc:sldMk cId="1267302466" sldId="357"/>
            <ac:spMk id="80" creationId="{C2C1CCB9-4508-42DF-81BF-C52238F5539F}"/>
          </ac:spMkLst>
        </pc:spChg>
        <pc:spChg chg="add del mod">
          <ac:chgData name="徐志鹏" userId="a2b1a68a-6da1-43a2-af7f-c1da450546a1" providerId="ADAL" clId="{44BBF031-37FA-420E-BF58-36E8E53140A2}" dt="2022-05-01T05:32:46.939" v="8900"/>
          <ac:spMkLst>
            <pc:docMk/>
            <pc:sldMk cId="1267302466" sldId="357"/>
            <ac:spMk id="81" creationId="{79BC41A9-4E18-4E98-BA54-89092DA0CA95}"/>
          </ac:spMkLst>
        </pc:spChg>
        <pc:spChg chg="add del mod">
          <ac:chgData name="徐志鹏" userId="a2b1a68a-6da1-43a2-af7f-c1da450546a1" providerId="ADAL" clId="{44BBF031-37FA-420E-BF58-36E8E53140A2}" dt="2022-05-01T05:32:46.939" v="8900"/>
          <ac:spMkLst>
            <pc:docMk/>
            <pc:sldMk cId="1267302466" sldId="357"/>
            <ac:spMk id="82" creationId="{4B279530-87F1-4214-B84E-A64BEFAA1B6D}"/>
          </ac:spMkLst>
        </pc:spChg>
        <pc:spChg chg="add del mod">
          <ac:chgData name="徐志鹏" userId="a2b1a68a-6da1-43a2-af7f-c1da450546a1" providerId="ADAL" clId="{44BBF031-37FA-420E-BF58-36E8E53140A2}" dt="2022-05-01T05:32:46.939" v="8900"/>
          <ac:spMkLst>
            <pc:docMk/>
            <pc:sldMk cId="1267302466" sldId="357"/>
            <ac:spMk id="99" creationId="{5164969D-34C9-4257-8833-EB2CCA2B88DC}"/>
          </ac:spMkLst>
        </pc:spChg>
        <pc:spChg chg="add del mod">
          <ac:chgData name="徐志鹏" userId="a2b1a68a-6da1-43a2-af7f-c1da450546a1" providerId="ADAL" clId="{44BBF031-37FA-420E-BF58-36E8E53140A2}" dt="2022-05-01T05:32:46.939" v="8900"/>
          <ac:spMkLst>
            <pc:docMk/>
            <pc:sldMk cId="1267302466" sldId="357"/>
            <ac:spMk id="100" creationId="{C92264B9-D400-4C03-B25B-E75B863D145E}"/>
          </ac:spMkLst>
        </pc:spChg>
        <pc:spChg chg="add mod">
          <ac:chgData name="徐志鹏" userId="a2b1a68a-6da1-43a2-af7f-c1da450546a1" providerId="ADAL" clId="{44BBF031-37FA-420E-BF58-36E8E53140A2}" dt="2022-05-01T05:33:15.533" v="8909" actId="1076"/>
          <ac:spMkLst>
            <pc:docMk/>
            <pc:sldMk cId="1267302466" sldId="357"/>
            <ac:spMk id="102" creationId="{326FE193-DB99-4B28-BD8D-EB1608B6540B}"/>
          </ac:spMkLst>
        </pc:spChg>
        <pc:spChg chg="add mod">
          <ac:chgData name="徐志鹏" userId="a2b1a68a-6da1-43a2-af7f-c1da450546a1" providerId="ADAL" clId="{44BBF031-37FA-420E-BF58-36E8E53140A2}" dt="2022-05-01T05:33:15.533" v="8909" actId="1076"/>
          <ac:spMkLst>
            <pc:docMk/>
            <pc:sldMk cId="1267302466" sldId="357"/>
            <ac:spMk id="103" creationId="{AF379D3C-59DE-423E-BE87-DE6BE33A6F1C}"/>
          </ac:spMkLst>
        </pc:spChg>
        <pc:spChg chg="add mod">
          <ac:chgData name="徐志鹏" userId="a2b1a68a-6da1-43a2-af7f-c1da450546a1" providerId="ADAL" clId="{44BBF031-37FA-420E-BF58-36E8E53140A2}" dt="2022-05-01T05:33:15.533" v="8909" actId="1076"/>
          <ac:spMkLst>
            <pc:docMk/>
            <pc:sldMk cId="1267302466" sldId="357"/>
            <ac:spMk id="104" creationId="{04C5582A-29D2-4134-A0E0-9F846503913D}"/>
          </ac:spMkLst>
        </pc:spChg>
        <pc:spChg chg="add mod">
          <ac:chgData name="徐志鹏" userId="a2b1a68a-6da1-43a2-af7f-c1da450546a1" providerId="ADAL" clId="{44BBF031-37FA-420E-BF58-36E8E53140A2}" dt="2022-05-01T05:33:15.533" v="8909" actId="1076"/>
          <ac:spMkLst>
            <pc:docMk/>
            <pc:sldMk cId="1267302466" sldId="357"/>
            <ac:spMk id="105" creationId="{7D7A35AD-0BCA-4C36-983F-451CD51410C6}"/>
          </ac:spMkLst>
        </pc:spChg>
        <pc:spChg chg="add mod">
          <ac:chgData name="徐志鹏" userId="a2b1a68a-6da1-43a2-af7f-c1da450546a1" providerId="ADAL" clId="{44BBF031-37FA-420E-BF58-36E8E53140A2}" dt="2022-05-05T07:27:06.824" v="19006" actId="207"/>
          <ac:spMkLst>
            <pc:docMk/>
            <pc:sldMk cId="1267302466" sldId="357"/>
            <ac:spMk id="106" creationId="{E33DFF2B-6C6C-4B86-9901-277C3DE50E42}"/>
          </ac:spMkLst>
        </pc:spChg>
        <pc:spChg chg="add mod">
          <ac:chgData name="徐志鹏" userId="a2b1a68a-6da1-43a2-af7f-c1da450546a1" providerId="ADAL" clId="{44BBF031-37FA-420E-BF58-36E8E53140A2}" dt="2022-05-01T05:33:15.533" v="8909" actId="1076"/>
          <ac:spMkLst>
            <pc:docMk/>
            <pc:sldMk cId="1267302466" sldId="357"/>
            <ac:spMk id="107" creationId="{B25924D6-6906-4A1A-A579-D97C4527B725}"/>
          </ac:spMkLst>
        </pc:spChg>
        <pc:spChg chg="add mod">
          <ac:chgData name="徐志鹏" userId="a2b1a68a-6da1-43a2-af7f-c1da450546a1" providerId="ADAL" clId="{44BBF031-37FA-420E-BF58-36E8E53140A2}" dt="2022-05-01T05:33:15.533" v="8909" actId="1076"/>
          <ac:spMkLst>
            <pc:docMk/>
            <pc:sldMk cId="1267302466" sldId="357"/>
            <ac:spMk id="108" creationId="{9C7A7654-6E9A-485D-8A90-4D918F02650C}"/>
          </ac:spMkLst>
        </pc:spChg>
        <pc:spChg chg="add mod">
          <ac:chgData name="徐志鹏" userId="a2b1a68a-6da1-43a2-af7f-c1da450546a1" providerId="ADAL" clId="{44BBF031-37FA-420E-BF58-36E8E53140A2}" dt="2022-05-01T05:33:15.533" v="8909" actId="1076"/>
          <ac:spMkLst>
            <pc:docMk/>
            <pc:sldMk cId="1267302466" sldId="357"/>
            <ac:spMk id="109" creationId="{97BD0B01-B7A7-4ECC-B64E-4F236FDE8E2C}"/>
          </ac:spMkLst>
        </pc:spChg>
        <pc:spChg chg="add mod">
          <ac:chgData name="徐志鹏" userId="a2b1a68a-6da1-43a2-af7f-c1da450546a1" providerId="ADAL" clId="{44BBF031-37FA-420E-BF58-36E8E53140A2}" dt="2022-05-01T05:33:15.533" v="8909" actId="1076"/>
          <ac:spMkLst>
            <pc:docMk/>
            <pc:sldMk cId="1267302466" sldId="357"/>
            <ac:spMk id="110" creationId="{FFB957C6-74CE-4984-9F8D-1E459F37B116}"/>
          </ac:spMkLst>
        </pc:spChg>
        <pc:spChg chg="add mod">
          <ac:chgData name="徐志鹏" userId="a2b1a68a-6da1-43a2-af7f-c1da450546a1" providerId="ADAL" clId="{44BBF031-37FA-420E-BF58-36E8E53140A2}" dt="2022-05-01T05:33:15.533" v="8909" actId="1076"/>
          <ac:spMkLst>
            <pc:docMk/>
            <pc:sldMk cId="1267302466" sldId="357"/>
            <ac:spMk id="111" creationId="{9028B479-2679-41B6-8F91-004FD89127E3}"/>
          </ac:spMkLst>
        </pc:spChg>
        <pc:spChg chg="add mod">
          <ac:chgData name="徐志鹏" userId="a2b1a68a-6da1-43a2-af7f-c1da450546a1" providerId="ADAL" clId="{44BBF031-37FA-420E-BF58-36E8E53140A2}" dt="2022-05-01T05:33:15.533" v="8909" actId="1076"/>
          <ac:spMkLst>
            <pc:docMk/>
            <pc:sldMk cId="1267302466" sldId="357"/>
            <ac:spMk id="112" creationId="{03D5FED5-C109-44D6-BF24-18D9D1DEE9DD}"/>
          </ac:spMkLst>
        </pc:spChg>
        <pc:spChg chg="add mod">
          <ac:chgData name="徐志鹏" userId="a2b1a68a-6da1-43a2-af7f-c1da450546a1" providerId="ADAL" clId="{44BBF031-37FA-420E-BF58-36E8E53140A2}" dt="2022-05-01T05:33:15.533" v="8909" actId="1076"/>
          <ac:spMkLst>
            <pc:docMk/>
            <pc:sldMk cId="1267302466" sldId="357"/>
            <ac:spMk id="113" creationId="{53103752-8F65-4A1C-935E-C17B7987F70D}"/>
          </ac:spMkLst>
        </pc:spChg>
        <pc:spChg chg="add mod">
          <ac:chgData name="徐志鹏" userId="a2b1a68a-6da1-43a2-af7f-c1da450546a1" providerId="ADAL" clId="{44BBF031-37FA-420E-BF58-36E8E53140A2}" dt="2022-05-01T05:33:15.533" v="8909" actId="1076"/>
          <ac:spMkLst>
            <pc:docMk/>
            <pc:sldMk cId="1267302466" sldId="357"/>
            <ac:spMk id="114" creationId="{A1BE1A01-9859-42F4-BC7B-714FB99C539F}"/>
          </ac:spMkLst>
        </pc:spChg>
        <pc:spChg chg="add mod">
          <ac:chgData name="徐志鹏" userId="a2b1a68a-6da1-43a2-af7f-c1da450546a1" providerId="ADAL" clId="{44BBF031-37FA-420E-BF58-36E8E53140A2}" dt="2022-05-01T05:33:15.533" v="8909" actId="1076"/>
          <ac:spMkLst>
            <pc:docMk/>
            <pc:sldMk cId="1267302466" sldId="357"/>
            <ac:spMk id="115" creationId="{2E3AD2B9-817B-465E-85D8-F390163D8694}"/>
          </ac:spMkLst>
        </pc:spChg>
        <pc:spChg chg="add mod">
          <ac:chgData name="徐志鹏" userId="a2b1a68a-6da1-43a2-af7f-c1da450546a1" providerId="ADAL" clId="{44BBF031-37FA-420E-BF58-36E8E53140A2}" dt="2022-05-01T05:33:15.533" v="8909" actId="1076"/>
          <ac:spMkLst>
            <pc:docMk/>
            <pc:sldMk cId="1267302466" sldId="357"/>
            <ac:spMk id="116" creationId="{603B4296-FCF3-4799-987E-E8475F1A8077}"/>
          </ac:spMkLst>
        </pc:spChg>
        <pc:spChg chg="add mod">
          <ac:chgData name="徐志鹏" userId="a2b1a68a-6da1-43a2-af7f-c1da450546a1" providerId="ADAL" clId="{44BBF031-37FA-420E-BF58-36E8E53140A2}" dt="2022-05-01T05:33:15.533" v="8909" actId="1076"/>
          <ac:spMkLst>
            <pc:docMk/>
            <pc:sldMk cId="1267302466" sldId="357"/>
            <ac:spMk id="117" creationId="{62BF9D4A-1FF4-4C03-87C3-8BF20F82B2A4}"/>
          </ac:spMkLst>
        </pc:spChg>
        <pc:spChg chg="add mod">
          <ac:chgData name="徐志鹏" userId="a2b1a68a-6da1-43a2-af7f-c1da450546a1" providerId="ADAL" clId="{44BBF031-37FA-420E-BF58-36E8E53140A2}" dt="2022-05-01T05:33:23.359" v="8910" actId="1076"/>
          <ac:spMkLst>
            <pc:docMk/>
            <pc:sldMk cId="1267302466" sldId="357"/>
            <ac:spMk id="118" creationId="{A8D9518B-7A0F-4740-B259-4041BD2E7C8D}"/>
          </ac:spMkLst>
        </pc:spChg>
        <pc:spChg chg="add mod">
          <ac:chgData name="徐志鹏" userId="a2b1a68a-6da1-43a2-af7f-c1da450546a1" providerId="ADAL" clId="{44BBF031-37FA-420E-BF58-36E8E53140A2}" dt="2022-05-01T05:33:25.621" v="8911" actId="1076"/>
          <ac:spMkLst>
            <pc:docMk/>
            <pc:sldMk cId="1267302466" sldId="357"/>
            <ac:spMk id="119" creationId="{090B2970-E975-45E5-A016-B63D925B855A}"/>
          </ac:spMkLst>
        </pc:spChg>
        <pc:spChg chg="add mod">
          <ac:chgData name="徐志鹏" userId="a2b1a68a-6da1-43a2-af7f-c1da450546a1" providerId="ADAL" clId="{44BBF031-37FA-420E-BF58-36E8E53140A2}" dt="2022-05-01T05:33:15.533" v="8909" actId="1076"/>
          <ac:spMkLst>
            <pc:docMk/>
            <pc:sldMk cId="1267302466" sldId="357"/>
            <ac:spMk id="136" creationId="{EE2AD1E9-CC8E-42E2-B4AD-4CA89D609E18}"/>
          </ac:spMkLst>
        </pc:spChg>
        <pc:spChg chg="add mod">
          <ac:chgData name="徐志鹏" userId="a2b1a68a-6da1-43a2-af7f-c1da450546a1" providerId="ADAL" clId="{44BBF031-37FA-420E-BF58-36E8E53140A2}" dt="2022-05-01T05:33:15.533" v="8909" actId="1076"/>
          <ac:spMkLst>
            <pc:docMk/>
            <pc:sldMk cId="1267302466" sldId="357"/>
            <ac:spMk id="137" creationId="{D451F820-C241-4F4D-A7AB-09C74F3A9FD8}"/>
          </ac:spMkLst>
        </pc:spChg>
        <pc:spChg chg="add mod">
          <ac:chgData name="徐志鹏" userId="a2b1a68a-6da1-43a2-af7f-c1da450546a1" providerId="ADAL" clId="{44BBF031-37FA-420E-BF58-36E8E53140A2}" dt="2022-05-01T05:46:22.104" v="9151" actId="14100"/>
          <ac:spMkLst>
            <pc:docMk/>
            <pc:sldMk cId="1267302466" sldId="357"/>
            <ac:spMk id="139" creationId="{41D24A75-45BD-4E37-A2BF-2C3B1891E364}"/>
          </ac:spMkLst>
        </pc:spChg>
        <pc:spChg chg="add mod">
          <ac:chgData name="徐志鹏" userId="a2b1a68a-6da1-43a2-af7f-c1da450546a1" providerId="ADAL" clId="{44BBF031-37FA-420E-BF58-36E8E53140A2}" dt="2022-05-01T05:46:47.546" v="9161" actId="1036"/>
          <ac:spMkLst>
            <pc:docMk/>
            <pc:sldMk cId="1267302466" sldId="357"/>
            <ac:spMk id="140" creationId="{18E46336-3FF9-4963-93F4-CF6305890466}"/>
          </ac:spMkLst>
        </pc:spChg>
        <pc:spChg chg="add mod">
          <ac:chgData name="徐志鹏" userId="a2b1a68a-6da1-43a2-af7f-c1da450546a1" providerId="ADAL" clId="{44BBF031-37FA-420E-BF58-36E8E53140A2}" dt="2022-05-01T05:48:27.578" v="9201" actId="1038"/>
          <ac:spMkLst>
            <pc:docMk/>
            <pc:sldMk cId="1267302466" sldId="357"/>
            <ac:spMk id="141" creationId="{3498BBAA-3397-4ADA-8C24-3159A4D73460}"/>
          </ac:spMkLst>
        </pc:spChg>
        <pc:spChg chg="add mod">
          <ac:chgData name="徐志鹏" userId="a2b1a68a-6da1-43a2-af7f-c1da450546a1" providerId="ADAL" clId="{44BBF031-37FA-420E-BF58-36E8E53140A2}" dt="2022-05-01T05:48:30.108" v="9205" actId="1038"/>
          <ac:spMkLst>
            <pc:docMk/>
            <pc:sldMk cId="1267302466" sldId="357"/>
            <ac:spMk id="142" creationId="{40740207-6137-4E38-A06F-7A4263B8A76E}"/>
          </ac:spMkLst>
        </pc:spChg>
        <pc:spChg chg="add mod">
          <ac:chgData name="徐志鹏" userId="a2b1a68a-6da1-43a2-af7f-c1da450546a1" providerId="ADAL" clId="{44BBF031-37FA-420E-BF58-36E8E53140A2}" dt="2022-05-01T05:58:53.641" v="9338" actId="207"/>
          <ac:spMkLst>
            <pc:docMk/>
            <pc:sldMk cId="1267302466" sldId="357"/>
            <ac:spMk id="143" creationId="{01D59D2E-EC3F-442B-965F-73C4287FC953}"/>
          </ac:spMkLst>
        </pc:spChg>
        <pc:grpChg chg="mod">
          <ac:chgData name="徐志鹏" userId="a2b1a68a-6da1-43a2-af7f-c1da450546a1" providerId="ADAL" clId="{44BBF031-37FA-420E-BF58-36E8E53140A2}" dt="2022-05-01T05:48:19.616" v="9196" actId="1076"/>
          <ac:grpSpMkLst>
            <pc:docMk/>
            <pc:sldMk cId="1267302466" sldId="357"/>
            <ac:grpSpMk id="6" creationId="{D1AC095B-595E-438C-A010-ACF830676F7C}"/>
          </ac:grpSpMkLst>
        </pc:grpChg>
        <pc:cxnChg chg="add del mod">
          <ac:chgData name="徐志鹏" userId="a2b1a68a-6da1-43a2-af7f-c1da450546a1" providerId="ADAL" clId="{44BBF031-37FA-420E-BF58-36E8E53140A2}" dt="2022-05-01T05:32:46.939" v="8900"/>
          <ac:cxnSpMkLst>
            <pc:docMk/>
            <pc:sldMk cId="1267302466" sldId="357"/>
            <ac:cxnSpMk id="83" creationId="{06260F47-BA2C-436B-9ECE-EEEA16A358D5}"/>
          </ac:cxnSpMkLst>
        </pc:cxnChg>
        <pc:cxnChg chg="add del mod">
          <ac:chgData name="徐志鹏" userId="a2b1a68a-6da1-43a2-af7f-c1da450546a1" providerId="ADAL" clId="{44BBF031-37FA-420E-BF58-36E8E53140A2}" dt="2022-05-01T05:32:46.939" v="8900"/>
          <ac:cxnSpMkLst>
            <pc:docMk/>
            <pc:sldMk cId="1267302466" sldId="357"/>
            <ac:cxnSpMk id="84" creationId="{999AB06F-803D-4264-AB43-B6DC55DDC33C}"/>
          </ac:cxnSpMkLst>
        </pc:cxnChg>
        <pc:cxnChg chg="add del mod">
          <ac:chgData name="徐志鹏" userId="a2b1a68a-6da1-43a2-af7f-c1da450546a1" providerId="ADAL" clId="{44BBF031-37FA-420E-BF58-36E8E53140A2}" dt="2022-05-01T05:32:46.939" v="8900"/>
          <ac:cxnSpMkLst>
            <pc:docMk/>
            <pc:sldMk cId="1267302466" sldId="357"/>
            <ac:cxnSpMk id="85" creationId="{F9C261C7-631D-49EC-8949-52223956036E}"/>
          </ac:cxnSpMkLst>
        </pc:cxnChg>
        <pc:cxnChg chg="add del mod">
          <ac:chgData name="徐志鹏" userId="a2b1a68a-6da1-43a2-af7f-c1da450546a1" providerId="ADAL" clId="{44BBF031-37FA-420E-BF58-36E8E53140A2}" dt="2022-05-01T05:32:46.939" v="8900"/>
          <ac:cxnSpMkLst>
            <pc:docMk/>
            <pc:sldMk cId="1267302466" sldId="357"/>
            <ac:cxnSpMk id="86" creationId="{AB35B088-C263-451C-B9C3-3A296C51FA16}"/>
          </ac:cxnSpMkLst>
        </pc:cxnChg>
        <pc:cxnChg chg="add del mod">
          <ac:chgData name="徐志鹏" userId="a2b1a68a-6da1-43a2-af7f-c1da450546a1" providerId="ADAL" clId="{44BBF031-37FA-420E-BF58-36E8E53140A2}" dt="2022-05-01T05:32:46.939" v="8900"/>
          <ac:cxnSpMkLst>
            <pc:docMk/>
            <pc:sldMk cId="1267302466" sldId="357"/>
            <ac:cxnSpMk id="87" creationId="{84C375E9-CE59-433C-AF85-5ACA2B89E0D1}"/>
          </ac:cxnSpMkLst>
        </pc:cxnChg>
        <pc:cxnChg chg="add del mod">
          <ac:chgData name="徐志鹏" userId="a2b1a68a-6da1-43a2-af7f-c1da450546a1" providerId="ADAL" clId="{44BBF031-37FA-420E-BF58-36E8E53140A2}" dt="2022-05-01T05:32:46.939" v="8900"/>
          <ac:cxnSpMkLst>
            <pc:docMk/>
            <pc:sldMk cId="1267302466" sldId="357"/>
            <ac:cxnSpMk id="88" creationId="{1C0D4C0F-72D6-4B45-A8E0-EC206BCAFBAF}"/>
          </ac:cxnSpMkLst>
        </pc:cxnChg>
        <pc:cxnChg chg="add del mod">
          <ac:chgData name="徐志鹏" userId="a2b1a68a-6da1-43a2-af7f-c1da450546a1" providerId="ADAL" clId="{44BBF031-37FA-420E-BF58-36E8E53140A2}" dt="2022-05-01T05:32:46.939" v="8900"/>
          <ac:cxnSpMkLst>
            <pc:docMk/>
            <pc:sldMk cId="1267302466" sldId="357"/>
            <ac:cxnSpMk id="89" creationId="{2672759A-1BF9-4345-9577-E0795353B847}"/>
          </ac:cxnSpMkLst>
        </pc:cxnChg>
        <pc:cxnChg chg="add del mod">
          <ac:chgData name="徐志鹏" userId="a2b1a68a-6da1-43a2-af7f-c1da450546a1" providerId="ADAL" clId="{44BBF031-37FA-420E-BF58-36E8E53140A2}" dt="2022-05-01T05:32:46.939" v="8900"/>
          <ac:cxnSpMkLst>
            <pc:docMk/>
            <pc:sldMk cId="1267302466" sldId="357"/>
            <ac:cxnSpMk id="90" creationId="{9F10528B-291F-419A-815D-0F6AFAAD9211}"/>
          </ac:cxnSpMkLst>
        </pc:cxnChg>
        <pc:cxnChg chg="add del mod">
          <ac:chgData name="徐志鹏" userId="a2b1a68a-6da1-43a2-af7f-c1da450546a1" providerId="ADAL" clId="{44BBF031-37FA-420E-BF58-36E8E53140A2}" dt="2022-05-01T05:32:46.939" v="8900"/>
          <ac:cxnSpMkLst>
            <pc:docMk/>
            <pc:sldMk cId="1267302466" sldId="357"/>
            <ac:cxnSpMk id="91" creationId="{563AB401-43B4-41C2-BBFA-E27AD8D08AF5}"/>
          </ac:cxnSpMkLst>
        </pc:cxnChg>
        <pc:cxnChg chg="add del mod">
          <ac:chgData name="徐志鹏" userId="a2b1a68a-6da1-43a2-af7f-c1da450546a1" providerId="ADAL" clId="{44BBF031-37FA-420E-BF58-36E8E53140A2}" dt="2022-05-01T05:32:46.939" v="8900"/>
          <ac:cxnSpMkLst>
            <pc:docMk/>
            <pc:sldMk cId="1267302466" sldId="357"/>
            <ac:cxnSpMk id="92" creationId="{B68B0858-C5EE-41BA-9A47-1A067268A164}"/>
          </ac:cxnSpMkLst>
        </pc:cxnChg>
        <pc:cxnChg chg="add del mod">
          <ac:chgData name="徐志鹏" userId="a2b1a68a-6da1-43a2-af7f-c1da450546a1" providerId="ADAL" clId="{44BBF031-37FA-420E-BF58-36E8E53140A2}" dt="2022-05-01T05:32:46.939" v="8900"/>
          <ac:cxnSpMkLst>
            <pc:docMk/>
            <pc:sldMk cId="1267302466" sldId="357"/>
            <ac:cxnSpMk id="93" creationId="{8F17ED35-B418-4366-BDB7-1179C0320B3F}"/>
          </ac:cxnSpMkLst>
        </pc:cxnChg>
        <pc:cxnChg chg="add del mod">
          <ac:chgData name="徐志鹏" userId="a2b1a68a-6da1-43a2-af7f-c1da450546a1" providerId="ADAL" clId="{44BBF031-37FA-420E-BF58-36E8E53140A2}" dt="2022-05-01T05:32:46.939" v="8900"/>
          <ac:cxnSpMkLst>
            <pc:docMk/>
            <pc:sldMk cId="1267302466" sldId="357"/>
            <ac:cxnSpMk id="94" creationId="{6EB6FF10-CE5D-4F23-809E-F94D3BE5606E}"/>
          </ac:cxnSpMkLst>
        </pc:cxnChg>
        <pc:cxnChg chg="add del mod">
          <ac:chgData name="徐志鹏" userId="a2b1a68a-6da1-43a2-af7f-c1da450546a1" providerId="ADAL" clId="{44BBF031-37FA-420E-BF58-36E8E53140A2}" dt="2022-05-01T05:32:46.939" v="8900"/>
          <ac:cxnSpMkLst>
            <pc:docMk/>
            <pc:sldMk cId="1267302466" sldId="357"/>
            <ac:cxnSpMk id="95" creationId="{F782A9F6-DC2D-446B-A1D9-50D2B57B6255}"/>
          </ac:cxnSpMkLst>
        </pc:cxnChg>
        <pc:cxnChg chg="add del mod">
          <ac:chgData name="徐志鹏" userId="a2b1a68a-6da1-43a2-af7f-c1da450546a1" providerId="ADAL" clId="{44BBF031-37FA-420E-BF58-36E8E53140A2}" dt="2022-05-01T05:32:46.939" v="8900"/>
          <ac:cxnSpMkLst>
            <pc:docMk/>
            <pc:sldMk cId="1267302466" sldId="357"/>
            <ac:cxnSpMk id="96" creationId="{82055E09-93A4-431C-9691-736923EF483F}"/>
          </ac:cxnSpMkLst>
        </pc:cxnChg>
        <pc:cxnChg chg="add del mod">
          <ac:chgData name="徐志鹏" userId="a2b1a68a-6da1-43a2-af7f-c1da450546a1" providerId="ADAL" clId="{44BBF031-37FA-420E-BF58-36E8E53140A2}" dt="2022-05-01T05:32:46.939" v="8900"/>
          <ac:cxnSpMkLst>
            <pc:docMk/>
            <pc:sldMk cId="1267302466" sldId="357"/>
            <ac:cxnSpMk id="97" creationId="{22375D61-8C03-4B7F-A981-75F60151009F}"/>
          </ac:cxnSpMkLst>
        </pc:cxnChg>
        <pc:cxnChg chg="add del mod">
          <ac:chgData name="徐志鹏" userId="a2b1a68a-6da1-43a2-af7f-c1da450546a1" providerId="ADAL" clId="{44BBF031-37FA-420E-BF58-36E8E53140A2}" dt="2022-05-01T05:32:46.939" v="8900"/>
          <ac:cxnSpMkLst>
            <pc:docMk/>
            <pc:sldMk cId="1267302466" sldId="357"/>
            <ac:cxnSpMk id="98" creationId="{9AFD162E-5490-4907-AD51-ED5D34D927B5}"/>
          </ac:cxnSpMkLst>
        </pc:cxnChg>
        <pc:cxnChg chg="add del mod">
          <ac:chgData name="徐志鹏" userId="a2b1a68a-6da1-43a2-af7f-c1da450546a1" providerId="ADAL" clId="{44BBF031-37FA-420E-BF58-36E8E53140A2}" dt="2022-05-01T05:32:46.939" v="8900"/>
          <ac:cxnSpMkLst>
            <pc:docMk/>
            <pc:sldMk cId="1267302466" sldId="357"/>
            <ac:cxnSpMk id="101" creationId="{ACC46667-B143-46DE-B97C-F79532935C85}"/>
          </ac:cxnSpMkLst>
        </pc:cxnChg>
        <pc:cxnChg chg="add mod">
          <ac:chgData name="徐志鹏" userId="a2b1a68a-6da1-43a2-af7f-c1da450546a1" providerId="ADAL" clId="{44BBF031-37FA-420E-BF58-36E8E53140A2}" dt="2022-05-01T05:33:15.533" v="8909" actId="1076"/>
          <ac:cxnSpMkLst>
            <pc:docMk/>
            <pc:sldMk cId="1267302466" sldId="357"/>
            <ac:cxnSpMk id="120" creationId="{FBBB42D6-07F1-4E4E-93D6-BF516E61693A}"/>
          </ac:cxnSpMkLst>
        </pc:cxnChg>
        <pc:cxnChg chg="add mod">
          <ac:chgData name="徐志鹏" userId="a2b1a68a-6da1-43a2-af7f-c1da450546a1" providerId="ADAL" clId="{44BBF031-37FA-420E-BF58-36E8E53140A2}" dt="2022-05-01T05:33:15.533" v="8909" actId="1076"/>
          <ac:cxnSpMkLst>
            <pc:docMk/>
            <pc:sldMk cId="1267302466" sldId="357"/>
            <ac:cxnSpMk id="121" creationId="{CC72563C-6A9B-4A1E-BE92-B64CC228C646}"/>
          </ac:cxnSpMkLst>
        </pc:cxnChg>
        <pc:cxnChg chg="add mod">
          <ac:chgData name="徐志鹏" userId="a2b1a68a-6da1-43a2-af7f-c1da450546a1" providerId="ADAL" clId="{44BBF031-37FA-420E-BF58-36E8E53140A2}" dt="2022-05-01T05:33:15.533" v="8909" actId="1076"/>
          <ac:cxnSpMkLst>
            <pc:docMk/>
            <pc:sldMk cId="1267302466" sldId="357"/>
            <ac:cxnSpMk id="122" creationId="{6E126A00-E4CA-46E3-9F68-2EE399FD97D3}"/>
          </ac:cxnSpMkLst>
        </pc:cxnChg>
        <pc:cxnChg chg="add mod">
          <ac:chgData name="徐志鹏" userId="a2b1a68a-6da1-43a2-af7f-c1da450546a1" providerId="ADAL" clId="{44BBF031-37FA-420E-BF58-36E8E53140A2}" dt="2022-05-01T05:33:15.533" v="8909" actId="1076"/>
          <ac:cxnSpMkLst>
            <pc:docMk/>
            <pc:sldMk cId="1267302466" sldId="357"/>
            <ac:cxnSpMk id="123" creationId="{CAF7E694-B172-4E9A-A94C-76D3CEEC66B1}"/>
          </ac:cxnSpMkLst>
        </pc:cxnChg>
        <pc:cxnChg chg="add mod">
          <ac:chgData name="徐志鹏" userId="a2b1a68a-6da1-43a2-af7f-c1da450546a1" providerId="ADAL" clId="{44BBF031-37FA-420E-BF58-36E8E53140A2}" dt="2022-05-01T05:33:15.533" v="8909" actId="1076"/>
          <ac:cxnSpMkLst>
            <pc:docMk/>
            <pc:sldMk cId="1267302466" sldId="357"/>
            <ac:cxnSpMk id="124" creationId="{55BCE49B-E423-4A56-9178-5C72334DD4C0}"/>
          </ac:cxnSpMkLst>
        </pc:cxnChg>
        <pc:cxnChg chg="add mod">
          <ac:chgData name="徐志鹏" userId="a2b1a68a-6da1-43a2-af7f-c1da450546a1" providerId="ADAL" clId="{44BBF031-37FA-420E-BF58-36E8E53140A2}" dt="2022-05-01T05:33:15.533" v="8909" actId="1076"/>
          <ac:cxnSpMkLst>
            <pc:docMk/>
            <pc:sldMk cId="1267302466" sldId="357"/>
            <ac:cxnSpMk id="125" creationId="{6B664B8D-0DC1-4264-B19E-BF0F4E93576C}"/>
          </ac:cxnSpMkLst>
        </pc:cxnChg>
        <pc:cxnChg chg="add mod">
          <ac:chgData name="徐志鹏" userId="a2b1a68a-6da1-43a2-af7f-c1da450546a1" providerId="ADAL" clId="{44BBF031-37FA-420E-BF58-36E8E53140A2}" dt="2022-05-01T05:33:15.533" v="8909" actId="1076"/>
          <ac:cxnSpMkLst>
            <pc:docMk/>
            <pc:sldMk cId="1267302466" sldId="357"/>
            <ac:cxnSpMk id="126" creationId="{65625D7D-C3C7-476E-8318-E5208ACECD2E}"/>
          </ac:cxnSpMkLst>
        </pc:cxnChg>
        <pc:cxnChg chg="add mod">
          <ac:chgData name="徐志鹏" userId="a2b1a68a-6da1-43a2-af7f-c1da450546a1" providerId="ADAL" clId="{44BBF031-37FA-420E-BF58-36E8E53140A2}" dt="2022-05-01T05:33:15.533" v="8909" actId="1076"/>
          <ac:cxnSpMkLst>
            <pc:docMk/>
            <pc:sldMk cId="1267302466" sldId="357"/>
            <ac:cxnSpMk id="127" creationId="{6761DA30-0690-4A50-B736-48DA68AD7EA0}"/>
          </ac:cxnSpMkLst>
        </pc:cxnChg>
        <pc:cxnChg chg="add mod">
          <ac:chgData name="徐志鹏" userId="a2b1a68a-6da1-43a2-af7f-c1da450546a1" providerId="ADAL" clId="{44BBF031-37FA-420E-BF58-36E8E53140A2}" dt="2022-05-01T05:33:15.533" v="8909" actId="1076"/>
          <ac:cxnSpMkLst>
            <pc:docMk/>
            <pc:sldMk cId="1267302466" sldId="357"/>
            <ac:cxnSpMk id="128" creationId="{92BF8960-3D8A-4686-9A6E-66EC0C73E9DC}"/>
          </ac:cxnSpMkLst>
        </pc:cxnChg>
        <pc:cxnChg chg="add mod">
          <ac:chgData name="徐志鹏" userId="a2b1a68a-6da1-43a2-af7f-c1da450546a1" providerId="ADAL" clId="{44BBF031-37FA-420E-BF58-36E8E53140A2}" dt="2022-05-01T05:33:15.533" v="8909" actId="1076"/>
          <ac:cxnSpMkLst>
            <pc:docMk/>
            <pc:sldMk cId="1267302466" sldId="357"/>
            <ac:cxnSpMk id="129" creationId="{0A4E0B98-6E9C-40D3-B55A-9B9069336C1C}"/>
          </ac:cxnSpMkLst>
        </pc:cxnChg>
        <pc:cxnChg chg="add mod">
          <ac:chgData name="徐志鹏" userId="a2b1a68a-6da1-43a2-af7f-c1da450546a1" providerId="ADAL" clId="{44BBF031-37FA-420E-BF58-36E8E53140A2}" dt="2022-05-01T05:33:34.348" v="8913" actId="14100"/>
          <ac:cxnSpMkLst>
            <pc:docMk/>
            <pc:sldMk cId="1267302466" sldId="357"/>
            <ac:cxnSpMk id="130" creationId="{A817DEE4-2828-43A6-9248-9DF19A756889}"/>
          </ac:cxnSpMkLst>
        </pc:cxnChg>
        <pc:cxnChg chg="add mod">
          <ac:chgData name="徐志鹏" userId="a2b1a68a-6da1-43a2-af7f-c1da450546a1" providerId="ADAL" clId="{44BBF031-37FA-420E-BF58-36E8E53140A2}" dt="2022-05-01T05:33:30.939" v="8912" actId="14100"/>
          <ac:cxnSpMkLst>
            <pc:docMk/>
            <pc:sldMk cId="1267302466" sldId="357"/>
            <ac:cxnSpMk id="131" creationId="{E0B65497-2FAA-472B-A21F-93911AB07926}"/>
          </ac:cxnSpMkLst>
        </pc:cxnChg>
        <pc:cxnChg chg="add mod">
          <ac:chgData name="徐志鹏" userId="a2b1a68a-6da1-43a2-af7f-c1da450546a1" providerId="ADAL" clId="{44BBF031-37FA-420E-BF58-36E8E53140A2}" dt="2022-05-01T05:33:15.533" v="8909" actId="1076"/>
          <ac:cxnSpMkLst>
            <pc:docMk/>
            <pc:sldMk cId="1267302466" sldId="357"/>
            <ac:cxnSpMk id="132" creationId="{4D132BA8-A36B-4F26-B853-7AA944354A45}"/>
          </ac:cxnSpMkLst>
        </pc:cxnChg>
        <pc:cxnChg chg="add mod">
          <ac:chgData name="徐志鹏" userId="a2b1a68a-6da1-43a2-af7f-c1da450546a1" providerId="ADAL" clId="{44BBF031-37FA-420E-BF58-36E8E53140A2}" dt="2022-05-01T05:33:15.533" v="8909" actId="1076"/>
          <ac:cxnSpMkLst>
            <pc:docMk/>
            <pc:sldMk cId="1267302466" sldId="357"/>
            <ac:cxnSpMk id="133" creationId="{CF98DC08-5096-4A0E-8FA4-B0E5F75B491A}"/>
          </ac:cxnSpMkLst>
        </pc:cxnChg>
        <pc:cxnChg chg="add mod">
          <ac:chgData name="徐志鹏" userId="a2b1a68a-6da1-43a2-af7f-c1da450546a1" providerId="ADAL" clId="{44BBF031-37FA-420E-BF58-36E8E53140A2}" dt="2022-05-01T05:33:15.533" v="8909" actId="1076"/>
          <ac:cxnSpMkLst>
            <pc:docMk/>
            <pc:sldMk cId="1267302466" sldId="357"/>
            <ac:cxnSpMk id="134" creationId="{26712396-3412-43AC-87B2-E0D4B4C262EB}"/>
          </ac:cxnSpMkLst>
        </pc:cxnChg>
        <pc:cxnChg chg="add mod">
          <ac:chgData name="徐志鹏" userId="a2b1a68a-6da1-43a2-af7f-c1da450546a1" providerId="ADAL" clId="{44BBF031-37FA-420E-BF58-36E8E53140A2}" dt="2022-05-01T05:33:15.533" v="8909" actId="1076"/>
          <ac:cxnSpMkLst>
            <pc:docMk/>
            <pc:sldMk cId="1267302466" sldId="357"/>
            <ac:cxnSpMk id="135" creationId="{781CB101-F396-41B3-8B90-C2664F2571D2}"/>
          </ac:cxnSpMkLst>
        </pc:cxnChg>
        <pc:cxnChg chg="add mod">
          <ac:chgData name="徐志鹏" userId="a2b1a68a-6da1-43a2-af7f-c1da450546a1" providerId="ADAL" clId="{44BBF031-37FA-420E-BF58-36E8E53140A2}" dt="2022-05-01T05:33:15.533" v="8909" actId="1076"/>
          <ac:cxnSpMkLst>
            <pc:docMk/>
            <pc:sldMk cId="1267302466" sldId="357"/>
            <ac:cxnSpMk id="138" creationId="{836286F3-0084-4244-AFC7-93AE7CE3EE2F}"/>
          </ac:cxnSpMkLst>
        </pc:cxnChg>
      </pc:sldChg>
      <pc:sldChg chg="addSp delSp modSp add mod modNotesTx">
        <pc:chgData name="徐志鹏" userId="a2b1a68a-6da1-43a2-af7f-c1da450546a1" providerId="ADAL" clId="{44BBF031-37FA-420E-BF58-36E8E53140A2}" dt="2022-05-02T07:00:46.601" v="16683" actId="167"/>
        <pc:sldMkLst>
          <pc:docMk/>
          <pc:sldMk cId="1662586493" sldId="358"/>
        </pc:sldMkLst>
        <pc:spChg chg="add mod">
          <ac:chgData name="徐志鹏" userId="a2b1a68a-6da1-43a2-af7f-c1da450546a1" providerId="ADAL" clId="{44BBF031-37FA-420E-BF58-36E8E53140A2}" dt="2022-05-02T07:00:35.772" v="16681" actId="1038"/>
          <ac:spMkLst>
            <pc:docMk/>
            <pc:sldMk cId="1662586493" sldId="358"/>
            <ac:spMk id="3" creationId="{F84C933A-6FBA-478F-BF71-0C9F7A20BB4A}"/>
          </ac:spMkLst>
        </pc:spChg>
        <pc:spChg chg="add mod">
          <ac:chgData name="徐志鹏" userId="a2b1a68a-6da1-43a2-af7f-c1da450546a1" providerId="ADAL" clId="{44BBF031-37FA-420E-BF58-36E8E53140A2}" dt="2022-05-02T07:00:35.772" v="16681" actId="1038"/>
          <ac:spMkLst>
            <pc:docMk/>
            <pc:sldMk cId="1662586493" sldId="358"/>
            <ac:spMk id="6" creationId="{BD5A0EF0-3F90-4ED6-BDF8-6394A8003468}"/>
          </ac:spMkLst>
        </pc:spChg>
        <pc:spChg chg="add mod">
          <ac:chgData name="徐志鹏" userId="a2b1a68a-6da1-43a2-af7f-c1da450546a1" providerId="ADAL" clId="{44BBF031-37FA-420E-BF58-36E8E53140A2}" dt="2022-05-02T07:00:35.772" v="16681" actId="1038"/>
          <ac:spMkLst>
            <pc:docMk/>
            <pc:sldMk cId="1662586493" sldId="358"/>
            <ac:spMk id="7" creationId="{CB3B5CF1-3AE1-41C3-829A-2C649354D3AB}"/>
          </ac:spMkLst>
        </pc:spChg>
        <pc:spChg chg="add mod">
          <ac:chgData name="徐志鹏" userId="a2b1a68a-6da1-43a2-af7f-c1da450546a1" providerId="ADAL" clId="{44BBF031-37FA-420E-BF58-36E8E53140A2}" dt="2022-05-02T07:00:35.772" v="16681" actId="1038"/>
          <ac:spMkLst>
            <pc:docMk/>
            <pc:sldMk cId="1662586493" sldId="358"/>
            <ac:spMk id="8" creationId="{F899D9D3-3FE7-47F0-859C-3DF7E913D138}"/>
          </ac:spMkLst>
        </pc:spChg>
        <pc:spChg chg="mod">
          <ac:chgData name="徐志鹏" userId="a2b1a68a-6da1-43a2-af7f-c1da450546a1" providerId="ADAL" clId="{44BBF031-37FA-420E-BF58-36E8E53140A2}" dt="2022-05-01T06:31:32.868" v="10105" actId="20577"/>
          <ac:spMkLst>
            <pc:docMk/>
            <pc:sldMk cId="1662586493" sldId="358"/>
            <ac:spMk id="9" creationId="{7E117B68-3B1D-481C-A2B3-B35D972DC919}"/>
          </ac:spMkLst>
        </pc:spChg>
        <pc:spChg chg="mod">
          <ac:chgData name="徐志鹏" userId="a2b1a68a-6da1-43a2-af7f-c1da450546a1" providerId="ADAL" clId="{44BBF031-37FA-420E-BF58-36E8E53140A2}" dt="2022-05-01T06:50:30.863" v="10682" actId="20577"/>
          <ac:spMkLst>
            <pc:docMk/>
            <pc:sldMk cId="1662586493" sldId="358"/>
            <ac:spMk id="11" creationId="{316E66A7-343F-4804-A08B-BB473BED9340}"/>
          </ac:spMkLst>
        </pc:spChg>
        <pc:spChg chg="add mod">
          <ac:chgData name="徐志鹏" userId="a2b1a68a-6da1-43a2-af7f-c1da450546a1" providerId="ADAL" clId="{44BBF031-37FA-420E-BF58-36E8E53140A2}" dt="2022-05-02T07:00:35.772" v="16681" actId="1038"/>
          <ac:spMkLst>
            <pc:docMk/>
            <pc:sldMk cId="1662586493" sldId="358"/>
            <ac:spMk id="24" creationId="{D5B4384D-152C-404A-9A9C-5ACF8AB5B660}"/>
          </ac:spMkLst>
        </pc:spChg>
        <pc:spChg chg="add mod">
          <ac:chgData name="徐志鹏" userId="a2b1a68a-6da1-43a2-af7f-c1da450546a1" providerId="ADAL" clId="{44BBF031-37FA-420E-BF58-36E8E53140A2}" dt="2022-05-02T07:00:35.772" v="16681" actId="1038"/>
          <ac:spMkLst>
            <pc:docMk/>
            <pc:sldMk cId="1662586493" sldId="358"/>
            <ac:spMk id="26" creationId="{73C2D188-0390-4E4E-A329-EC3343AF3D0E}"/>
          </ac:spMkLst>
        </pc:spChg>
        <pc:spChg chg="add mod">
          <ac:chgData name="徐志鹏" userId="a2b1a68a-6da1-43a2-af7f-c1da450546a1" providerId="ADAL" clId="{44BBF031-37FA-420E-BF58-36E8E53140A2}" dt="2022-05-02T07:00:35.772" v="16681" actId="1038"/>
          <ac:spMkLst>
            <pc:docMk/>
            <pc:sldMk cId="1662586493" sldId="358"/>
            <ac:spMk id="27" creationId="{2640EFCA-504B-46E0-9C51-105745EB6075}"/>
          </ac:spMkLst>
        </pc:spChg>
        <pc:spChg chg="add mod">
          <ac:chgData name="徐志鹏" userId="a2b1a68a-6da1-43a2-af7f-c1da450546a1" providerId="ADAL" clId="{44BBF031-37FA-420E-BF58-36E8E53140A2}" dt="2022-05-02T07:00:35.772" v="16681" actId="1038"/>
          <ac:spMkLst>
            <pc:docMk/>
            <pc:sldMk cId="1662586493" sldId="358"/>
            <ac:spMk id="28" creationId="{471B36B3-C730-4E7B-BAC5-4112EDF90833}"/>
          </ac:spMkLst>
        </pc:spChg>
        <pc:spChg chg="add mod">
          <ac:chgData name="徐志鹏" userId="a2b1a68a-6da1-43a2-af7f-c1da450546a1" providerId="ADAL" clId="{44BBF031-37FA-420E-BF58-36E8E53140A2}" dt="2022-05-02T07:00:35.772" v="16681" actId="1038"/>
          <ac:spMkLst>
            <pc:docMk/>
            <pc:sldMk cId="1662586493" sldId="358"/>
            <ac:spMk id="29" creationId="{D5DB5BE6-A3E4-4EF5-B8DB-26E5355D2B6F}"/>
          </ac:spMkLst>
        </pc:spChg>
        <pc:spChg chg="add mod">
          <ac:chgData name="徐志鹏" userId="a2b1a68a-6da1-43a2-af7f-c1da450546a1" providerId="ADAL" clId="{44BBF031-37FA-420E-BF58-36E8E53140A2}" dt="2022-05-02T07:00:35.772" v="16681" actId="1038"/>
          <ac:spMkLst>
            <pc:docMk/>
            <pc:sldMk cId="1662586493" sldId="358"/>
            <ac:spMk id="31" creationId="{1369FF5C-5BF7-4873-BAF9-A23FD02584D5}"/>
          </ac:spMkLst>
        </pc:spChg>
        <pc:spChg chg="add del mod">
          <ac:chgData name="徐志鹏" userId="a2b1a68a-6da1-43a2-af7f-c1da450546a1" providerId="ADAL" clId="{44BBF031-37FA-420E-BF58-36E8E53140A2}" dt="2022-05-02T07:00:21.405" v="16636" actId="478"/>
          <ac:spMkLst>
            <pc:docMk/>
            <pc:sldMk cId="1662586493" sldId="358"/>
            <ac:spMk id="32" creationId="{5E9D0FF1-1605-45EA-ABE0-A7981A808859}"/>
          </ac:spMkLst>
        </pc:spChg>
        <pc:spChg chg="add del mod">
          <ac:chgData name="徐志鹏" userId="a2b1a68a-6da1-43a2-af7f-c1da450546a1" providerId="ADAL" clId="{44BBF031-37FA-420E-BF58-36E8E53140A2}" dt="2022-05-02T07:00:21.405" v="16636" actId="478"/>
          <ac:spMkLst>
            <pc:docMk/>
            <pc:sldMk cId="1662586493" sldId="358"/>
            <ac:spMk id="33" creationId="{B7400039-0D4B-4C76-A404-EB660484CC1C}"/>
          </ac:spMkLst>
        </pc:spChg>
        <pc:spChg chg="add del mod">
          <ac:chgData name="徐志鹏" userId="a2b1a68a-6da1-43a2-af7f-c1da450546a1" providerId="ADAL" clId="{44BBF031-37FA-420E-BF58-36E8E53140A2}" dt="2022-05-02T07:00:21.405" v="16636" actId="478"/>
          <ac:spMkLst>
            <pc:docMk/>
            <pc:sldMk cId="1662586493" sldId="358"/>
            <ac:spMk id="34" creationId="{0A6AFCCD-5E73-4E45-882A-F1A938E2013A}"/>
          </ac:spMkLst>
        </pc:spChg>
        <pc:spChg chg="add del mod">
          <ac:chgData name="徐志鹏" userId="a2b1a68a-6da1-43a2-af7f-c1da450546a1" providerId="ADAL" clId="{44BBF031-37FA-420E-BF58-36E8E53140A2}" dt="2022-05-02T07:00:21.405" v="16636" actId="478"/>
          <ac:spMkLst>
            <pc:docMk/>
            <pc:sldMk cId="1662586493" sldId="358"/>
            <ac:spMk id="35" creationId="{4FA234A9-4125-4BCF-B612-3E08B54A5077}"/>
          </ac:spMkLst>
        </pc:spChg>
        <pc:spChg chg="add del mod">
          <ac:chgData name="徐志鹏" userId="a2b1a68a-6da1-43a2-af7f-c1da450546a1" providerId="ADAL" clId="{44BBF031-37FA-420E-BF58-36E8E53140A2}" dt="2022-05-02T07:00:21.405" v="16636" actId="478"/>
          <ac:spMkLst>
            <pc:docMk/>
            <pc:sldMk cId="1662586493" sldId="358"/>
            <ac:spMk id="41" creationId="{4E407CBE-9218-4A99-973A-093ADE62248B}"/>
          </ac:spMkLst>
        </pc:spChg>
        <pc:spChg chg="add del mod">
          <ac:chgData name="徐志鹏" userId="a2b1a68a-6da1-43a2-af7f-c1da450546a1" providerId="ADAL" clId="{44BBF031-37FA-420E-BF58-36E8E53140A2}" dt="2022-05-02T07:00:21.405" v="16636" actId="478"/>
          <ac:spMkLst>
            <pc:docMk/>
            <pc:sldMk cId="1662586493" sldId="358"/>
            <ac:spMk id="42" creationId="{6261D180-5C1C-46DA-8A58-C8DCDA034CDD}"/>
          </ac:spMkLst>
        </pc:spChg>
        <pc:spChg chg="add del mod">
          <ac:chgData name="徐志鹏" userId="a2b1a68a-6da1-43a2-af7f-c1da450546a1" providerId="ADAL" clId="{44BBF031-37FA-420E-BF58-36E8E53140A2}" dt="2022-05-02T07:00:21.405" v="16636" actId="478"/>
          <ac:spMkLst>
            <pc:docMk/>
            <pc:sldMk cId="1662586493" sldId="358"/>
            <ac:spMk id="43" creationId="{92369C3B-5B31-4C63-AE26-27975F41C921}"/>
          </ac:spMkLst>
        </pc:spChg>
        <pc:spChg chg="add del mod">
          <ac:chgData name="徐志鹏" userId="a2b1a68a-6da1-43a2-af7f-c1da450546a1" providerId="ADAL" clId="{44BBF031-37FA-420E-BF58-36E8E53140A2}" dt="2022-05-02T07:00:21.405" v="16636" actId="478"/>
          <ac:spMkLst>
            <pc:docMk/>
            <pc:sldMk cId="1662586493" sldId="358"/>
            <ac:spMk id="44" creationId="{94B72024-F33F-44E4-B055-7DCF57F2D978}"/>
          </ac:spMkLst>
        </pc:spChg>
        <pc:spChg chg="add del mod">
          <ac:chgData name="徐志鹏" userId="a2b1a68a-6da1-43a2-af7f-c1da450546a1" providerId="ADAL" clId="{44BBF031-37FA-420E-BF58-36E8E53140A2}" dt="2022-05-02T07:00:21.405" v="16636" actId="478"/>
          <ac:spMkLst>
            <pc:docMk/>
            <pc:sldMk cId="1662586493" sldId="358"/>
            <ac:spMk id="45" creationId="{AD925942-F519-4FAF-A729-5E68F5AFE404}"/>
          </ac:spMkLst>
        </pc:spChg>
        <pc:spChg chg="add mod">
          <ac:chgData name="徐志鹏" userId="a2b1a68a-6da1-43a2-af7f-c1da450546a1" providerId="ADAL" clId="{44BBF031-37FA-420E-BF58-36E8E53140A2}" dt="2022-05-02T06:58:08.608" v="16533" actId="20577"/>
          <ac:spMkLst>
            <pc:docMk/>
            <pc:sldMk cId="1662586493" sldId="358"/>
            <ac:spMk id="46" creationId="{EE8AA82C-E20F-43CF-99F3-00033E2F5721}"/>
          </ac:spMkLst>
        </pc:spChg>
        <pc:spChg chg="add mod">
          <ac:chgData name="徐志鹏" userId="a2b1a68a-6da1-43a2-af7f-c1da450546a1" providerId="ADAL" clId="{44BBF031-37FA-420E-BF58-36E8E53140A2}" dt="2022-05-02T07:00:31.189" v="16659" actId="1038"/>
          <ac:spMkLst>
            <pc:docMk/>
            <pc:sldMk cId="1662586493" sldId="358"/>
            <ac:spMk id="47" creationId="{607E14E6-C1F2-4B66-909E-DCE6C5E076CA}"/>
          </ac:spMkLst>
        </pc:spChg>
        <pc:spChg chg="add mod">
          <ac:chgData name="徐志鹏" userId="a2b1a68a-6da1-43a2-af7f-c1da450546a1" providerId="ADAL" clId="{44BBF031-37FA-420E-BF58-36E8E53140A2}" dt="2022-05-02T07:00:31.189" v="16659" actId="1038"/>
          <ac:spMkLst>
            <pc:docMk/>
            <pc:sldMk cId="1662586493" sldId="358"/>
            <ac:spMk id="48" creationId="{FB63094F-C378-48EC-A25A-F981C65E681E}"/>
          </ac:spMkLst>
        </pc:spChg>
        <pc:spChg chg="add mod">
          <ac:chgData name="徐志鹏" userId="a2b1a68a-6da1-43a2-af7f-c1da450546a1" providerId="ADAL" clId="{44BBF031-37FA-420E-BF58-36E8E53140A2}" dt="2022-05-02T07:00:31.189" v="16659" actId="1038"/>
          <ac:spMkLst>
            <pc:docMk/>
            <pc:sldMk cId="1662586493" sldId="358"/>
            <ac:spMk id="49" creationId="{B82C7A35-C4E7-4C59-BE13-76975A6E6FD3}"/>
          </ac:spMkLst>
        </pc:spChg>
        <pc:spChg chg="add mod">
          <ac:chgData name="徐志鹏" userId="a2b1a68a-6da1-43a2-af7f-c1da450546a1" providerId="ADAL" clId="{44BBF031-37FA-420E-BF58-36E8E53140A2}" dt="2022-05-02T07:00:31.189" v="16659" actId="1038"/>
          <ac:spMkLst>
            <pc:docMk/>
            <pc:sldMk cId="1662586493" sldId="358"/>
            <ac:spMk id="50" creationId="{B8BB1A1B-FA9F-42E5-B436-52DFAC3ED0E9}"/>
          </ac:spMkLst>
        </pc:spChg>
        <pc:spChg chg="add mod">
          <ac:chgData name="徐志鹏" userId="a2b1a68a-6da1-43a2-af7f-c1da450546a1" providerId="ADAL" clId="{44BBF031-37FA-420E-BF58-36E8E53140A2}" dt="2022-05-02T07:00:31.189" v="16659" actId="1038"/>
          <ac:spMkLst>
            <pc:docMk/>
            <pc:sldMk cId="1662586493" sldId="358"/>
            <ac:spMk id="56" creationId="{B0BC7B21-0779-466B-BBA6-D6F0A6EDAEFF}"/>
          </ac:spMkLst>
        </pc:spChg>
        <pc:spChg chg="add mod">
          <ac:chgData name="徐志鹏" userId="a2b1a68a-6da1-43a2-af7f-c1da450546a1" providerId="ADAL" clId="{44BBF031-37FA-420E-BF58-36E8E53140A2}" dt="2022-05-02T07:00:31.189" v="16659" actId="1038"/>
          <ac:spMkLst>
            <pc:docMk/>
            <pc:sldMk cId="1662586493" sldId="358"/>
            <ac:spMk id="57" creationId="{AACE11C7-26F2-4F02-9A20-8B9A32422D11}"/>
          </ac:spMkLst>
        </pc:spChg>
        <pc:spChg chg="add mod">
          <ac:chgData name="徐志鹏" userId="a2b1a68a-6da1-43a2-af7f-c1da450546a1" providerId="ADAL" clId="{44BBF031-37FA-420E-BF58-36E8E53140A2}" dt="2022-05-02T07:00:31.189" v="16659" actId="1038"/>
          <ac:spMkLst>
            <pc:docMk/>
            <pc:sldMk cId="1662586493" sldId="358"/>
            <ac:spMk id="58" creationId="{6F99453F-2B73-4BD5-90D3-AEBC7734DDA5}"/>
          </ac:spMkLst>
        </pc:spChg>
        <pc:spChg chg="add mod">
          <ac:chgData name="徐志鹏" userId="a2b1a68a-6da1-43a2-af7f-c1da450546a1" providerId="ADAL" clId="{44BBF031-37FA-420E-BF58-36E8E53140A2}" dt="2022-05-02T07:00:31.189" v="16659" actId="1038"/>
          <ac:spMkLst>
            <pc:docMk/>
            <pc:sldMk cId="1662586493" sldId="358"/>
            <ac:spMk id="59" creationId="{320180A2-1993-4AE7-919D-B7E854F89CA1}"/>
          </ac:spMkLst>
        </pc:spChg>
        <pc:spChg chg="add mod">
          <ac:chgData name="徐志鹏" userId="a2b1a68a-6da1-43a2-af7f-c1da450546a1" providerId="ADAL" clId="{44BBF031-37FA-420E-BF58-36E8E53140A2}" dt="2022-05-02T07:00:31.189" v="16659" actId="1038"/>
          <ac:spMkLst>
            <pc:docMk/>
            <pc:sldMk cId="1662586493" sldId="358"/>
            <ac:spMk id="60" creationId="{5ED61C2E-1745-4A93-B66A-C1D5A3DE9EBE}"/>
          </ac:spMkLst>
        </pc:spChg>
        <pc:spChg chg="add del mod">
          <ac:chgData name="徐志鹏" userId="a2b1a68a-6da1-43a2-af7f-c1da450546a1" providerId="ADAL" clId="{44BBF031-37FA-420E-BF58-36E8E53140A2}" dt="2022-05-01T06:43:21.181" v="10478" actId="478"/>
          <ac:spMkLst>
            <pc:docMk/>
            <pc:sldMk cId="1662586493" sldId="358"/>
            <ac:spMk id="61" creationId="{0E6F7C29-C5A4-4099-9333-08C605D8C4F6}"/>
          </ac:spMkLst>
        </pc:spChg>
        <pc:spChg chg="add mod">
          <ac:chgData name="徐志鹏" userId="a2b1a68a-6da1-43a2-af7f-c1da450546a1" providerId="ADAL" clId="{44BBF031-37FA-420E-BF58-36E8E53140A2}" dt="2022-05-02T06:58:13.243" v="16534" actId="1076"/>
          <ac:spMkLst>
            <pc:docMk/>
            <pc:sldMk cId="1662586493" sldId="358"/>
            <ac:spMk id="62" creationId="{6885D063-A7DF-49C2-BE58-27E7F82EDA10}"/>
          </ac:spMkLst>
        </pc:spChg>
        <pc:spChg chg="mod">
          <ac:chgData name="徐志鹏" userId="a2b1a68a-6da1-43a2-af7f-c1da450546a1" providerId="ADAL" clId="{44BBF031-37FA-420E-BF58-36E8E53140A2}" dt="2022-05-02T07:00:25.940" v="16638" actId="20577"/>
          <ac:spMkLst>
            <pc:docMk/>
            <pc:sldMk cId="1662586493" sldId="358"/>
            <ac:spMk id="65" creationId="{E1FFF8B3-71DC-4F52-87CC-0F00E613C6C1}"/>
          </ac:spMkLst>
        </pc:spChg>
        <pc:spChg chg="mod">
          <ac:chgData name="徐志鹏" userId="a2b1a68a-6da1-43a2-af7f-c1da450546a1" providerId="ADAL" clId="{44BBF031-37FA-420E-BF58-36E8E53140A2}" dt="2022-05-02T07:00:25.940" v="16638" actId="20577"/>
          <ac:spMkLst>
            <pc:docMk/>
            <pc:sldMk cId="1662586493" sldId="358"/>
            <ac:spMk id="66" creationId="{0D358ECC-6EA2-4BB2-9BC0-EF82E9EE515E}"/>
          </ac:spMkLst>
        </pc:spChg>
        <pc:spChg chg="add mod">
          <ac:chgData name="徐志鹏" userId="a2b1a68a-6da1-43a2-af7f-c1da450546a1" providerId="ADAL" clId="{44BBF031-37FA-420E-BF58-36E8E53140A2}" dt="2022-05-01T07:19:42.086" v="11482" actId="1076"/>
          <ac:spMkLst>
            <pc:docMk/>
            <pc:sldMk cId="1662586493" sldId="358"/>
            <ac:spMk id="68" creationId="{C38DC9FE-F27B-420C-AB48-4DE61BB8D304}"/>
          </ac:spMkLst>
        </pc:spChg>
        <pc:spChg chg="add mod">
          <ac:chgData name="徐志鹏" userId="a2b1a68a-6da1-43a2-af7f-c1da450546a1" providerId="ADAL" clId="{44BBF031-37FA-420E-BF58-36E8E53140A2}" dt="2022-05-02T07:00:31.189" v="16659" actId="1038"/>
          <ac:spMkLst>
            <pc:docMk/>
            <pc:sldMk cId="1662586493" sldId="358"/>
            <ac:spMk id="69" creationId="{6EDAD4DA-BD87-4441-AC08-01DFBB9E084F}"/>
          </ac:spMkLst>
        </pc:spChg>
        <pc:grpChg chg="add del mod">
          <ac:chgData name="徐志鹏" userId="a2b1a68a-6da1-43a2-af7f-c1da450546a1" providerId="ADAL" clId="{44BBF031-37FA-420E-BF58-36E8E53140A2}" dt="2022-05-02T07:00:21.405" v="16636" actId="478"/>
          <ac:grpSpMkLst>
            <pc:docMk/>
            <pc:sldMk cId="1662586493" sldId="358"/>
            <ac:grpSpMk id="63" creationId="{5B3AD148-A760-4882-BADB-869C82759B97}"/>
          </ac:grpSpMkLst>
        </pc:grpChg>
        <pc:grpChg chg="add mod">
          <ac:chgData name="徐志鹏" userId="a2b1a68a-6da1-43a2-af7f-c1da450546a1" providerId="ADAL" clId="{44BBF031-37FA-420E-BF58-36E8E53140A2}" dt="2022-05-02T07:00:31.189" v="16659" actId="1038"/>
          <ac:grpSpMkLst>
            <pc:docMk/>
            <pc:sldMk cId="1662586493" sldId="358"/>
            <ac:grpSpMk id="64" creationId="{E8332401-7680-4EE6-89CF-4D199EAD75CF}"/>
          </ac:grpSpMkLst>
        </pc:grpChg>
        <pc:cxnChg chg="add mod">
          <ac:chgData name="徐志鹏" userId="a2b1a68a-6da1-43a2-af7f-c1da450546a1" providerId="ADAL" clId="{44BBF031-37FA-420E-BF58-36E8E53140A2}" dt="2022-05-02T07:00:35.772" v="16681" actId="1038"/>
          <ac:cxnSpMkLst>
            <pc:docMk/>
            <pc:sldMk cId="1662586493" sldId="358"/>
            <ac:cxnSpMk id="5" creationId="{02365FFB-0633-4B85-A8BE-A4F7BB969B31}"/>
          </ac:cxnSpMkLst>
        </pc:cxnChg>
        <pc:cxnChg chg="add mod">
          <ac:chgData name="徐志鹏" userId="a2b1a68a-6da1-43a2-af7f-c1da450546a1" providerId="ADAL" clId="{44BBF031-37FA-420E-BF58-36E8E53140A2}" dt="2022-05-02T07:00:35.772" v="16681" actId="1038"/>
          <ac:cxnSpMkLst>
            <pc:docMk/>
            <pc:sldMk cId="1662586493" sldId="358"/>
            <ac:cxnSpMk id="12" creationId="{1863A2FF-4500-4FA1-A10B-D1A69AAE2434}"/>
          </ac:cxnSpMkLst>
        </pc:cxnChg>
        <pc:cxnChg chg="add mod">
          <ac:chgData name="徐志鹏" userId="a2b1a68a-6da1-43a2-af7f-c1da450546a1" providerId="ADAL" clId="{44BBF031-37FA-420E-BF58-36E8E53140A2}" dt="2022-05-02T07:00:35.772" v="16681" actId="1038"/>
          <ac:cxnSpMkLst>
            <pc:docMk/>
            <pc:sldMk cId="1662586493" sldId="358"/>
            <ac:cxnSpMk id="15" creationId="{0C08A2C9-1755-4047-ABE3-8502D3480793}"/>
          </ac:cxnSpMkLst>
        </pc:cxnChg>
        <pc:cxnChg chg="add mod">
          <ac:chgData name="徐志鹏" userId="a2b1a68a-6da1-43a2-af7f-c1da450546a1" providerId="ADAL" clId="{44BBF031-37FA-420E-BF58-36E8E53140A2}" dt="2022-05-02T07:00:35.772" v="16681" actId="1038"/>
          <ac:cxnSpMkLst>
            <pc:docMk/>
            <pc:sldMk cId="1662586493" sldId="358"/>
            <ac:cxnSpMk id="18" creationId="{9944D97A-FD45-4B18-B3B7-9AC350423C7C}"/>
          </ac:cxnSpMkLst>
        </pc:cxnChg>
        <pc:cxnChg chg="add mod">
          <ac:chgData name="徐志鹏" userId="a2b1a68a-6da1-43a2-af7f-c1da450546a1" providerId="ADAL" clId="{44BBF031-37FA-420E-BF58-36E8E53140A2}" dt="2022-05-02T07:00:35.772" v="16681" actId="1038"/>
          <ac:cxnSpMkLst>
            <pc:docMk/>
            <pc:sldMk cId="1662586493" sldId="358"/>
            <ac:cxnSpMk id="21" creationId="{04FEA21F-BDD6-41CD-BBC3-C2A1AAF935D5}"/>
          </ac:cxnSpMkLst>
        </pc:cxnChg>
        <pc:cxnChg chg="add del mod">
          <ac:chgData name="徐志鹏" userId="a2b1a68a-6da1-43a2-af7f-c1da450546a1" providerId="ADAL" clId="{44BBF031-37FA-420E-BF58-36E8E53140A2}" dt="2022-05-01T06:37:13.020" v="10256"/>
          <ac:cxnSpMkLst>
            <pc:docMk/>
            <pc:sldMk cId="1662586493" sldId="358"/>
            <ac:cxnSpMk id="25" creationId="{369E7176-3810-4D89-8D3D-A69E87C103F4}"/>
          </ac:cxnSpMkLst>
        </pc:cxnChg>
        <pc:cxnChg chg="add del mod">
          <ac:chgData name="徐志鹏" userId="a2b1a68a-6da1-43a2-af7f-c1da450546a1" providerId="ADAL" clId="{44BBF031-37FA-420E-BF58-36E8E53140A2}" dt="2022-05-02T07:00:21.405" v="16636" actId="478"/>
          <ac:cxnSpMkLst>
            <pc:docMk/>
            <pc:sldMk cId="1662586493" sldId="358"/>
            <ac:cxnSpMk id="36" creationId="{96796C51-4DC5-43C8-80E7-407ACA4EBD00}"/>
          </ac:cxnSpMkLst>
        </pc:cxnChg>
        <pc:cxnChg chg="add del mod">
          <ac:chgData name="徐志鹏" userId="a2b1a68a-6da1-43a2-af7f-c1da450546a1" providerId="ADAL" clId="{44BBF031-37FA-420E-BF58-36E8E53140A2}" dt="2022-05-02T07:00:21.405" v="16636" actId="478"/>
          <ac:cxnSpMkLst>
            <pc:docMk/>
            <pc:sldMk cId="1662586493" sldId="358"/>
            <ac:cxnSpMk id="37" creationId="{30FFE646-B667-41F4-9325-E9FE25B93344}"/>
          </ac:cxnSpMkLst>
        </pc:cxnChg>
        <pc:cxnChg chg="add del mod">
          <ac:chgData name="徐志鹏" userId="a2b1a68a-6da1-43a2-af7f-c1da450546a1" providerId="ADAL" clId="{44BBF031-37FA-420E-BF58-36E8E53140A2}" dt="2022-05-02T07:00:21.405" v="16636" actId="478"/>
          <ac:cxnSpMkLst>
            <pc:docMk/>
            <pc:sldMk cId="1662586493" sldId="358"/>
            <ac:cxnSpMk id="38" creationId="{96E1A053-1C3D-4A6B-88D5-25720711F65A}"/>
          </ac:cxnSpMkLst>
        </pc:cxnChg>
        <pc:cxnChg chg="add del mod">
          <ac:chgData name="徐志鹏" userId="a2b1a68a-6da1-43a2-af7f-c1da450546a1" providerId="ADAL" clId="{44BBF031-37FA-420E-BF58-36E8E53140A2}" dt="2022-05-02T07:00:21.405" v="16636" actId="478"/>
          <ac:cxnSpMkLst>
            <pc:docMk/>
            <pc:sldMk cId="1662586493" sldId="358"/>
            <ac:cxnSpMk id="39" creationId="{C13C835C-5439-4AA7-8040-4ADBD41D8893}"/>
          </ac:cxnSpMkLst>
        </pc:cxnChg>
        <pc:cxnChg chg="add del mod">
          <ac:chgData name="徐志鹏" userId="a2b1a68a-6da1-43a2-af7f-c1da450546a1" providerId="ADAL" clId="{44BBF031-37FA-420E-BF58-36E8E53140A2}" dt="2022-05-02T07:00:21.405" v="16636" actId="478"/>
          <ac:cxnSpMkLst>
            <pc:docMk/>
            <pc:sldMk cId="1662586493" sldId="358"/>
            <ac:cxnSpMk id="40" creationId="{524562E9-D721-4713-B4EF-EC794F1AA0F4}"/>
          </ac:cxnSpMkLst>
        </pc:cxnChg>
        <pc:cxnChg chg="add mod">
          <ac:chgData name="徐志鹏" userId="a2b1a68a-6da1-43a2-af7f-c1da450546a1" providerId="ADAL" clId="{44BBF031-37FA-420E-BF58-36E8E53140A2}" dt="2022-05-02T07:00:31.189" v="16659" actId="1038"/>
          <ac:cxnSpMkLst>
            <pc:docMk/>
            <pc:sldMk cId="1662586493" sldId="358"/>
            <ac:cxnSpMk id="51" creationId="{0A923B90-B494-4580-921E-4BCAE86B6A14}"/>
          </ac:cxnSpMkLst>
        </pc:cxnChg>
        <pc:cxnChg chg="add mod ord">
          <ac:chgData name="徐志鹏" userId="a2b1a68a-6da1-43a2-af7f-c1da450546a1" providerId="ADAL" clId="{44BBF031-37FA-420E-BF58-36E8E53140A2}" dt="2022-05-02T07:00:46.601" v="16683" actId="167"/>
          <ac:cxnSpMkLst>
            <pc:docMk/>
            <pc:sldMk cId="1662586493" sldId="358"/>
            <ac:cxnSpMk id="52" creationId="{CB9C5F45-1086-4BB9-8E59-BAA5E88B3957}"/>
          </ac:cxnSpMkLst>
        </pc:cxnChg>
        <pc:cxnChg chg="add mod">
          <ac:chgData name="徐志鹏" userId="a2b1a68a-6da1-43a2-af7f-c1da450546a1" providerId="ADAL" clId="{44BBF031-37FA-420E-BF58-36E8E53140A2}" dt="2022-05-02T07:00:31.189" v="16659" actId="1038"/>
          <ac:cxnSpMkLst>
            <pc:docMk/>
            <pc:sldMk cId="1662586493" sldId="358"/>
            <ac:cxnSpMk id="53" creationId="{9FD9C1A7-9443-43E4-AF4A-4A0DD2699DE8}"/>
          </ac:cxnSpMkLst>
        </pc:cxnChg>
        <pc:cxnChg chg="add mod">
          <ac:chgData name="徐志鹏" userId="a2b1a68a-6da1-43a2-af7f-c1da450546a1" providerId="ADAL" clId="{44BBF031-37FA-420E-BF58-36E8E53140A2}" dt="2022-05-02T07:00:31.189" v="16659" actId="1038"/>
          <ac:cxnSpMkLst>
            <pc:docMk/>
            <pc:sldMk cId="1662586493" sldId="358"/>
            <ac:cxnSpMk id="54" creationId="{6C426853-0203-4438-A852-231BC2C9271A}"/>
          </ac:cxnSpMkLst>
        </pc:cxnChg>
        <pc:cxnChg chg="add mod ord">
          <ac:chgData name="徐志鹏" userId="a2b1a68a-6da1-43a2-af7f-c1da450546a1" providerId="ADAL" clId="{44BBF031-37FA-420E-BF58-36E8E53140A2}" dt="2022-05-02T07:00:43.215" v="16682" actId="167"/>
          <ac:cxnSpMkLst>
            <pc:docMk/>
            <pc:sldMk cId="1662586493" sldId="358"/>
            <ac:cxnSpMk id="55" creationId="{4528DFD0-65DD-4652-B927-40A2DAC60CF4}"/>
          </ac:cxnSpMkLst>
        </pc:cxnChg>
      </pc:sldChg>
      <pc:sldChg chg="addSp delSp modSp add mod modNotesTx">
        <pc:chgData name="徐志鹏" userId="a2b1a68a-6da1-43a2-af7f-c1da450546a1" providerId="ADAL" clId="{44BBF031-37FA-420E-BF58-36E8E53140A2}" dt="2022-05-05T07:38:11.427" v="19007" actId="20577"/>
        <pc:sldMkLst>
          <pc:docMk/>
          <pc:sldMk cId="3116959325" sldId="359"/>
        </pc:sldMkLst>
        <pc:spChg chg="mod">
          <ac:chgData name="徐志鹏" userId="a2b1a68a-6da1-43a2-af7f-c1da450546a1" providerId="ADAL" clId="{44BBF031-37FA-420E-BF58-36E8E53140A2}" dt="2022-05-01T06:52:45.098" v="10716" actId="692"/>
          <ac:spMkLst>
            <pc:docMk/>
            <pc:sldMk cId="3116959325" sldId="359"/>
            <ac:spMk id="6" creationId="{BD5A0EF0-3F90-4ED6-BDF8-6394A8003468}"/>
          </ac:spMkLst>
        </pc:spChg>
        <pc:spChg chg="mod">
          <ac:chgData name="徐志鹏" userId="a2b1a68a-6da1-43a2-af7f-c1da450546a1" providerId="ADAL" clId="{44BBF031-37FA-420E-BF58-36E8E53140A2}" dt="2022-05-01T06:57:12.692" v="10799" actId="692"/>
          <ac:spMkLst>
            <pc:docMk/>
            <pc:sldMk cId="3116959325" sldId="359"/>
            <ac:spMk id="8" creationId="{F899D9D3-3FE7-47F0-859C-3DF7E913D138}"/>
          </ac:spMkLst>
        </pc:spChg>
        <pc:spChg chg="mod">
          <ac:chgData name="徐志鹏" userId="a2b1a68a-6da1-43a2-af7f-c1da450546a1" providerId="ADAL" clId="{44BBF031-37FA-420E-BF58-36E8E53140A2}" dt="2022-05-02T07:02:10.878" v="16728"/>
          <ac:spMkLst>
            <pc:docMk/>
            <pc:sldMk cId="3116959325" sldId="359"/>
            <ac:spMk id="11" creationId="{316E66A7-343F-4804-A08B-BB473BED9340}"/>
          </ac:spMkLst>
        </pc:spChg>
        <pc:spChg chg="add del">
          <ac:chgData name="徐志鹏" userId="a2b1a68a-6da1-43a2-af7f-c1da450546a1" providerId="ADAL" clId="{44BBF031-37FA-420E-BF58-36E8E53140A2}" dt="2022-05-01T06:53:20.565" v="10724" actId="478"/>
          <ac:spMkLst>
            <pc:docMk/>
            <pc:sldMk cId="3116959325" sldId="359"/>
            <ac:spMk id="13" creationId="{22FD9AB3-80EF-4D30-B537-3D5300AD2C16}"/>
          </ac:spMkLst>
        </pc:spChg>
        <pc:spChg chg="mod">
          <ac:chgData name="徐志鹏" userId="a2b1a68a-6da1-43a2-af7f-c1da450546a1" providerId="ADAL" clId="{44BBF031-37FA-420E-BF58-36E8E53140A2}" dt="2022-05-01T06:55:32.611" v="10770" actId="1076"/>
          <ac:spMkLst>
            <pc:docMk/>
            <pc:sldMk cId="3116959325" sldId="359"/>
            <ac:spMk id="24" creationId="{D5B4384D-152C-404A-9A9C-5ACF8AB5B660}"/>
          </ac:spMkLst>
        </pc:spChg>
        <pc:spChg chg="mod ord">
          <ac:chgData name="徐志鹏" userId="a2b1a68a-6da1-43a2-af7f-c1da450546a1" providerId="ADAL" clId="{44BBF031-37FA-420E-BF58-36E8E53140A2}" dt="2022-05-02T07:02:52.717" v="16752" actId="167"/>
          <ac:spMkLst>
            <pc:docMk/>
            <pc:sldMk cId="3116959325" sldId="359"/>
            <ac:spMk id="26" creationId="{73C2D188-0390-4E4E-A329-EC3343AF3D0E}"/>
          </ac:spMkLst>
        </pc:spChg>
        <pc:spChg chg="mod">
          <ac:chgData name="徐志鹏" userId="a2b1a68a-6da1-43a2-af7f-c1da450546a1" providerId="ADAL" clId="{44BBF031-37FA-420E-BF58-36E8E53140A2}" dt="2022-05-01T06:56:11.353" v="10782" actId="1076"/>
          <ac:spMkLst>
            <pc:docMk/>
            <pc:sldMk cId="3116959325" sldId="359"/>
            <ac:spMk id="28" creationId="{471B36B3-C730-4E7B-BAC5-4112EDF90833}"/>
          </ac:spMkLst>
        </pc:spChg>
        <pc:spChg chg="mod ord">
          <ac:chgData name="徐志鹏" userId="a2b1a68a-6da1-43a2-af7f-c1da450546a1" providerId="ADAL" clId="{44BBF031-37FA-420E-BF58-36E8E53140A2}" dt="2022-05-02T07:02:52.717" v="16752" actId="167"/>
          <ac:spMkLst>
            <pc:docMk/>
            <pc:sldMk cId="3116959325" sldId="359"/>
            <ac:spMk id="29" creationId="{D5DB5BE6-A3E4-4EF5-B8DB-26E5355D2B6F}"/>
          </ac:spMkLst>
        </pc:spChg>
        <pc:spChg chg="mod">
          <ac:chgData name="徐志鹏" userId="a2b1a68a-6da1-43a2-af7f-c1da450546a1" providerId="ADAL" clId="{44BBF031-37FA-420E-BF58-36E8E53140A2}" dt="2022-05-01T07:16:37.879" v="11436" actId="1076"/>
          <ac:spMkLst>
            <pc:docMk/>
            <pc:sldMk cId="3116959325" sldId="359"/>
            <ac:spMk id="31" creationId="{1369FF5C-5BF7-4873-BAF9-A23FD02584D5}"/>
          </ac:spMkLst>
        </pc:spChg>
        <pc:spChg chg="mod">
          <ac:chgData name="徐志鹏" userId="a2b1a68a-6da1-43a2-af7f-c1da450546a1" providerId="ADAL" clId="{44BBF031-37FA-420E-BF58-36E8E53140A2}" dt="2022-05-01T06:57:04.709" v="10796" actId="692"/>
          <ac:spMkLst>
            <pc:docMk/>
            <pc:sldMk cId="3116959325" sldId="359"/>
            <ac:spMk id="33" creationId="{B7400039-0D4B-4C76-A404-EB660484CC1C}"/>
          </ac:spMkLst>
        </pc:spChg>
        <pc:spChg chg="mod">
          <ac:chgData name="徐志鹏" userId="a2b1a68a-6da1-43a2-af7f-c1da450546a1" providerId="ADAL" clId="{44BBF031-37FA-420E-BF58-36E8E53140A2}" dt="2022-05-01T06:57:08.345" v="10798" actId="692"/>
          <ac:spMkLst>
            <pc:docMk/>
            <pc:sldMk cId="3116959325" sldId="359"/>
            <ac:spMk id="35" creationId="{4FA234A9-4125-4BCF-B612-3E08B54A5077}"/>
          </ac:spMkLst>
        </pc:spChg>
        <pc:spChg chg="mod">
          <ac:chgData name="徐志鹏" userId="a2b1a68a-6da1-43a2-af7f-c1da450546a1" providerId="ADAL" clId="{44BBF031-37FA-420E-BF58-36E8E53140A2}" dt="2022-05-01T06:58:33.191" v="10831" actId="14100"/>
          <ac:spMkLst>
            <pc:docMk/>
            <pc:sldMk cId="3116959325" sldId="359"/>
            <ac:spMk id="41" creationId="{4E407CBE-9218-4A99-973A-093ADE62248B}"/>
          </ac:spMkLst>
        </pc:spChg>
        <pc:spChg chg="mod">
          <ac:chgData name="徐志鹏" userId="a2b1a68a-6da1-43a2-af7f-c1da450546a1" providerId="ADAL" clId="{44BBF031-37FA-420E-BF58-36E8E53140A2}" dt="2022-05-01T06:57:17.541" v="10800" actId="20577"/>
          <ac:spMkLst>
            <pc:docMk/>
            <pc:sldMk cId="3116959325" sldId="359"/>
            <ac:spMk id="42" creationId="{6261D180-5C1C-46DA-8A58-C8DCDA034CDD}"/>
          </ac:spMkLst>
        </pc:spChg>
        <pc:spChg chg="mod">
          <ac:chgData name="徐志鹏" userId="a2b1a68a-6da1-43a2-af7f-c1da450546a1" providerId="ADAL" clId="{44BBF031-37FA-420E-BF58-36E8E53140A2}" dt="2022-05-01T06:57:19.845" v="10802" actId="20577"/>
          <ac:spMkLst>
            <pc:docMk/>
            <pc:sldMk cId="3116959325" sldId="359"/>
            <ac:spMk id="44" creationId="{94B72024-F33F-44E4-B055-7DCF57F2D978}"/>
          </ac:spMkLst>
        </pc:spChg>
        <pc:spChg chg="mod ord">
          <ac:chgData name="徐志鹏" userId="a2b1a68a-6da1-43a2-af7f-c1da450546a1" providerId="ADAL" clId="{44BBF031-37FA-420E-BF58-36E8E53140A2}" dt="2022-05-02T07:03:34.774" v="16758" actId="167"/>
          <ac:spMkLst>
            <pc:docMk/>
            <pc:sldMk cId="3116959325" sldId="359"/>
            <ac:spMk id="45" creationId="{AD925942-F519-4FAF-A729-5E68F5AFE404}"/>
          </ac:spMkLst>
        </pc:spChg>
        <pc:spChg chg="mod">
          <ac:chgData name="徐志鹏" userId="a2b1a68a-6da1-43a2-af7f-c1da450546a1" providerId="ADAL" clId="{44BBF031-37FA-420E-BF58-36E8E53140A2}" dt="2022-05-01T07:00:19.701" v="10866" actId="692"/>
          <ac:spMkLst>
            <pc:docMk/>
            <pc:sldMk cId="3116959325" sldId="359"/>
            <ac:spMk id="50" creationId="{B8BB1A1B-FA9F-42E5-B436-52DFAC3ED0E9}"/>
          </ac:spMkLst>
        </pc:spChg>
        <pc:spChg chg="mod">
          <ac:chgData name="徐志鹏" userId="a2b1a68a-6da1-43a2-af7f-c1da450546a1" providerId="ADAL" clId="{44BBF031-37FA-420E-BF58-36E8E53140A2}" dt="2022-05-01T06:59:48.857" v="10849" actId="14100"/>
          <ac:spMkLst>
            <pc:docMk/>
            <pc:sldMk cId="3116959325" sldId="359"/>
            <ac:spMk id="56" creationId="{B0BC7B21-0779-466B-BBA6-D6F0A6EDAEFF}"/>
          </ac:spMkLst>
        </pc:spChg>
        <pc:spChg chg="mod">
          <ac:chgData name="徐志鹏" userId="a2b1a68a-6da1-43a2-af7f-c1da450546a1" providerId="ADAL" clId="{44BBF031-37FA-420E-BF58-36E8E53140A2}" dt="2022-05-05T07:38:11.427" v="19007" actId="20577"/>
          <ac:spMkLst>
            <pc:docMk/>
            <pc:sldMk cId="3116959325" sldId="359"/>
            <ac:spMk id="57" creationId="{AACE11C7-26F2-4F02-9A20-8B9A32422D11}"/>
          </ac:spMkLst>
        </pc:spChg>
        <pc:spChg chg="mod">
          <ac:chgData name="徐志鹏" userId="a2b1a68a-6da1-43a2-af7f-c1da450546a1" providerId="ADAL" clId="{44BBF031-37FA-420E-BF58-36E8E53140A2}" dt="2022-05-01T06:59:03.388" v="10836" actId="207"/>
          <ac:spMkLst>
            <pc:docMk/>
            <pc:sldMk cId="3116959325" sldId="359"/>
            <ac:spMk id="59" creationId="{320180A2-1993-4AE7-919D-B7E854F89CA1}"/>
          </ac:spMkLst>
        </pc:spChg>
        <pc:spChg chg="mod ord">
          <ac:chgData name="徐志鹏" userId="a2b1a68a-6da1-43a2-af7f-c1da450546a1" providerId="ADAL" clId="{44BBF031-37FA-420E-BF58-36E8E53140A2}" dt="2022-05-02T07:03:47.839" v="16760" actId="167"/>
          <ac:spMkLst>
            <pc:docMk/>
            <pc:sldMk cId="3116959325" sldId="359"/>
            <ac:spMk id="60" creationId="{5ED61C2E-1745-4A93-B66A-C1D5A3DE9EBE}"/>
          </ac:spMkLst>
        </pc:spChg>
        <pc:spChg chg="mod">
          <ac:chgData name="徐志鹏" userId="a2b1a68a-6da1-43a2-af7f-c1da450546a1" providerId="ADAL" clId="{44BBF031-37FA-420E-BF58-36E8E53140A2}" dt="2022-05-01T07:17:20.717" v="11446" actId="1076"/>
          <ac:spMkLst>
            <pc:docMk/>
            <pc:sldMk cId="3116959325" sldId="359"/>
            <ac:spMk id="65" creationId="{E1FFF8B3-71DC-4F52-87CC-0F00E613C6C1}"/>
          </ac:spMkLst>
        </pc:spChg>
        <pc:spChg chg="mod">
          <ac:chgData name="徐志鹏" userId="a2b1a68a-6da1-43a2-af7f-c1da450546a1" providerId="ADAL" clId="{44BBF031-37FA-420E-BF58-36E8E53140A2}" dt="2022-05-01T07:17:26.890" v="11452" actId="1036"/>
          <ac:spMkLst>
            <pc:docMk/>
            <pc:sldMk cId="3116959325" sldId="359"/>
            <ac:spMk id="66" creationId="{0D358ECC-6EA2-4BB2-9BC0-EF82E9EE515E}"/>
          </ac:spMkLst>
        </pc:spChg>
        <pc:spChg chg="del">
          <ac:chgData name="徐志鹏" userId="a2b1a68a-6da1-43a2-af7f-c1da450546a1" providerId="ADAL" clId="{44BBF031-37FA-420E-BF58-36E8E53140A2}" dt="2022-05-01T06:51:37.628" v="10702" actId="478"/>
          <ac:spMkLst>
            <pc:docMk/>
            <pc:sldMk cId="3116959325" sldId="359"/>
            <ac:spMk id="68" creationId="{C38DC9FE-F27B-420C-AB48-4DE61BB8D304}"/>
          </ac:spMkLst>
        </pc:spChg>
        <pc:spChg chg="add mod">
          <ac:chgData name="徐志鹏" userId="a2b1a68a-6da1-43a2-af7f-c1da450546a1" providerId="ADAL" clId="{44BBF031-37FA-420E-BF58-36E8E53140A2}" dt="2022-05-02T07:03:03.109" v="16754" actId="571"/>
          <ac:spMkLst>
            <pc:docMk/>
            <pc:sldMk cId="3116959325" sldId="359"/>
            <ac:spMk id="68" creationId="{D1E1CB2B-4526-4F92-883A-559DF34142C3}"/>
          </ac:spMkLst>
        </pc:spChg>
        <pc:spChg chg="add mod">
          <ac:chgData name="徐志鹏" userId="a2b1a68a-6da1-43a2-af7f-c1da450546a1" providerId="ADAL" clId="{44BBF031-37FA-420E-BF58-36E8E53140A2}" dt="2022-05-02T07:03:03.109" v="16754" actId="571"/>
          <ac:spMkLst>
            <pc:docMk/>
            <pc:sldMk cId="3116959325" sldId="359"/>
            <ac:spMk id="69" creationId="{408A040E-BA16-4388-A5C5-BD5B411CD739}"/>
          </ac:spMkLst>
        </pc:spChg>
        <pc:spChg chg="del">
          <ac:chgData name="徐志鹏" userId="a2b1a68a-6da1-43a2-af7f-c1da450546a1" providerId="ADAL" clId="{44BBF031-37FA-420E-BF58-36E8E53140A2}" dt="2022-05-01T06:59:05.197" v="10837" actId="478"/>
          <ac:spMkLst>
            <pc:docMk/>
            <pc:sldMk cId="3116959325" sldId="359"/>
            <ac:spMk id="69" creationId="{6EDAD4DA-BD87-4441-AC08-01DFBB9E084F}"/>
          </ac:spMkLst>
        </pc:spChg>
        <pc:spChg chg="add mod">
          <ac:chgData name="徐志鹏" userId="a2b1a68a-6da1-43a2-af7f-c1da450546a1" providerId="ADAL" clId="{44BBF031-37FA-420E-BF58-36E8E53140A2}" dt="2022-05-01T07:16:53.513" v="11440" actId="1076"/>
          <ac:spMkLst>
            <pc:docMk/>
            <pc:sldMk cId="3116959325" sldId="359"/>
            <ac:spMk id="102" creationId="{EA6EA6FC-B2BA-4B98-8AE9-BCF9C92974AC}"/>
          </ac:spMkLst>
        </pc:spChg>
        <pc:grpChg chg="del">
          <ac:chgData name="徐志鹏" userId="a2b1a68a-6da1-43a2-af7f-c1da450546a1" providerId="ADAL" clId="{44BBF031-37FA-420E-BF58-36E8E53140A2}" dt="2022-05-01T06:57:25.021" v="10806" actId="478"/>
          <ac:grpSpMkLst>
            <pc:docMk/>
            <pc:sldMk cId="3116959325" sldId="359"/>
            <ac:grpSpMk id="63" creationId="{5B3AD148-A760-4882-BADB-869C82759B97}"/>
          </ac:grpSpMkLst>
        </pc:grpChg>
        <pc:grpChg chg="mod">
          <ac:chgData name="徐志鹏" userId="a2b1a68a-6da1-43a2-af7f-c1da450546a1" providerId="ADAL" clId="{44BBF031-37FA-420E-BF58-36E8E53140A2}" dt="2022-05-01T07:17:14.822" v="11445" actId="1076"/>
          <ac:grpSpMkLst>
            <pc:docMk/>
            <pc:sldMk cId="3116959325" sldId="359"/>
            <ac:grpSpMk id="64" creationId="{E8332401-7680-4EE6-89CF-4D199EAD75CF}"/>
          </ac:grpSpMkLst>
        </pc:grpChg>
        <pc:cxnChg chg="mod">
          <ac:chgData name="徐志鹏" userId="a2b1a68a-6da1-43a2-af7f-c1da450546a1" providerId="ADAL" clId="{44BBF031-37FA-420E-BF58-36E8E53140A2}" dt="2022-05-01T06:54:02.645" v="10732" actId="1076"/>
          <ac:cxnSpMkLst>
            <pc:docMk/>
            <pc:sldMk cId="3116959325" sldId="359"/>
            <ac:cxnSpMk id="12" creationId="{1863A2FF-4500-4FA1-A10B-D1A69AAE2434}"/>
          </ac:cxnSpMkLst>
        </pc:cxnChg>
        <pc:cxnChg chg="mod ord">
          <ac:chgData name="徐志鹏" userId="a2b1a68a-6da1-43a2-af7f-c1da450546a1" providerId="ADAL" clId="{44BBF031-37FA-420E-BF58-36E8E53140A2}" dt="2022-05-02T07:03:39.259" v="16759" actId="167"/>
          <ac:cxnSpMkLst>
            <pc:docMk/>
            <pc:sldMk cId="3116959325" sldId="359"/>
            <ac:cxnSpMk id="15" creationId="{0C08A2C9-1755-4047-ABE3-8502D3480793}"/>
          </ac:cxnSpMkLst>
        </pc:cxnChg>
        <pc:cxnChg chg="add del mod">
          <ac:chgData name="徐志鹏" userId="a2b1a68a-6da1-43a2-af7f-c1da450546a1" providerId="ADAL" clId="{44BBF031-37FA-420E-BF58-36E8E53140A2}" dt="2022-05-01T06:53:39.784" v="10729" actId="478"/>
          <ac:cxnSpMkLst>
            <pc:docMk/>
            <pc:sldMk cId="3116959325" sldId="359"/>
            <ac:cxnSpMk id="16" creationId="{31F50A0A-5EF7-45C0-A317-01EC3B99DD3A}"/>
          </ac:cxnSpMkLst>
        </pc:cxnChg>
        <pc:cxnChg chg="ord">
          <ac:chgData name="徐志鹏" userId="a2b1a68a-6da1-43a2-af7f-c1da450546a1" providerId="ADAL" clId="{44BBF031-37FA-420E-BF58-36E8E53140A2}" dt="2022-05-02T07:02:52.717" v="16752" actId="167"/>
          <ac:cxnSpMkLst>
            <pc:docMk/>
            <pc:sldMk cId="3116959325" sldId="359"/>
            <ac:cxnSpMk id="18" creationId="{9944D97A-FD45-4B18-B3B7-9AC350423C7C}"/>
          </ac:cxnSpMkLst>
        </pc:cxnChg>
        <pc:cxnChg chg="mod ord">
          <ac:chgData name="徐志鹏" userId="a2b1a68a-6da1-43a2-af7f-c1da450546a1" providerId="ADAL" clId="{44BBF031-37FA-420E-BF58-36E8E53140A2}" dt="2022-05-02T07:03:39.259" v="16759" actId="167"/>
          <ac:cxnSpMkLst>
            <pc:docMk/>
            <pc:sldMk cId="3116959325" sldId="359"/>
            <ac:cxnSpMk id="21" creationId="{04FEA21F-BDD6-41CD-BBC3-C2A1AAF935D5}"/>
          </ac:cxnSpMkLst>
        </pc:cxnChg>
        <pc:cxnChg chg="add mod ord">
          <ac:chgData name="徐志鹏" userId="a2b1a68a-6da1-43a2-af7f-c1da450546a1" providerId="ADAL" clId="{44BBF031-37FA-420E-BF58-36E8E53140A2}" dt="2022-05-02T07:02:52.717" v="16752" actId="167"/>
          <ac:cxnSpMkLst>
            <pc:docMk/>
            <pc:sldMk cId="3116959325" sldId="359"/>
            <ac:cxnSpMk id="23" creationId="{8E6D8FAD-DC04-42D0-AACF-B35BFF85D75C}"/>
          </ac:cxnSpMkLst>
        </pc:cxnChg>
        <pc:cxnChg chg="ord">
          <ac:chgData name="徐志鹏" userId="a2b1a68a-6da1-43a2-af7f-c1da450546a1" providerId="ADAL" clId="{44BBF031-37FA-420E-BF58-36E8E53140A2}" dt="2022-05-02T07:03:34.774" v="16758" actId="167"/>
          <ac:cxnSpMkLst>
            <pc:docMk/>
            <pc:sldMk cId="3116959325" sldId="359"/>
            <ac:cxnSpMk id="36" creationId="{96796C51-4DC5-43C8-80E7-407ACA4EBD00}"/>
          </ac:cxnSpMkLst>
        </pc:cxnChg>
        <pc:cxnChg chg="ord">
          <ac:chgData name="徐志鹏" userId="a2b1a68a-6da1-43a2-af7f-c1da450546a1" providerId="ADAL" clId="{44BBF031-37FA-420E-BF58-36E8E53140A2}" dt="2022-05-02T07:03:34.774" v="16758" actId="167"/>
          <ac:cxnSpMkLst>
            <pc:docMk/>
            <pc:sldMk cId="3116959325" sldId="359"/>
            <ac:cxnSpMk id="37" creationId="{30FFE646-B667-41F4-9325-E9FE25B93344}"/>
          </ac:cxnSpMkLst>
        </pc:cxnChg>
        <pc:cxnChg chg="mod ord">
          <ac:chgData name="徐志鹏" userId="a2b1a68a-6da1-43a2-af7f-c1da450546a1" providerId="ADAL" clId="{44BBF031-37FA-420E-BF58-36E8E53140A2}" dt="2022-05-02T07:03:34.774" v="16758" actId="167"/>
          <ac:cxnSpMkLst>
            <pc:docMk/>
            <pc:sldMk cId="3116959325" sldId="359"/>
            <ac:cxnSpMk id="38" creationId="{96E1A053-1C3D-4A6B-88D5-25720711F65A}"/>
          </ac:cxnSpMkLst>
        </pc:cxnChg>
        <pc:cxnChg chg="mod ord">
          <ac:chgData name="徐志鹏" userId="a2b1a68a-6da1-43a2-af7f-c1da450546a1" providerId="ADAL" clId="{44BBF031-37FA-420E-BF58-36E8E53140A2}" dt="2022-05-02T07:03:34.774" v="16758" actId="167"/>
          <ac:cxnSpMkLst>
            <pc:docMk/>
            <pc:sldMk cId="3116959325" sldId="359"/>
            <ac:cxnSpMk id="39" creationId="{C13C835C-5439-4AA7-8040-4ADBD41D8893}"/>
          </ac:cxnSpMkLst>
        </pc:cxnChg>
        <pc:cxnChg chg="mod ord">
          <ac:chgData name="徐志鹏" userId="a2b1a68a-6da1-43a2-af7f-c1da450546a1" providerId="ADAL" clId="{44BBF031-37FA-420E-BF58-36E8E53140A2}" dt="2022-05-02T07:03:34.774" v="16758" actId="167"/>
          <ac:cxnSpMkLst>
            <pc:docMk/>
            <pc:sldMk cId="3116959325" sldId="359"/>
            <ac:cxnSpMk id="40" creationId="{524562E9-D721-4713-B4EF-EC794F1AA0F4}"/>
          </ac:cxnSpMkLst>
        </pc:cxnChg>
        <pc:cxnChg chg="ord">
          <ac:chgData name="徐志鹏" userId="a2b1a68a-6da1-43a2-af7f-c1da450546a1" providerId="ADAL" clId="{44BBF031-37FA-420E-BF58-36E8E53140A2}" dt="2022-05-02T07:03:47.839" v="16760" actId="167"/>
          <ac:cxnSpMkLst>
            <pc:docMk/>
            <pc:sldMk cId="3116959325" sldId="359"/>
            <ac:cxnSpMk id="51" creationId="{0A923B90-B494-4580-921E-4BCAE86B6A14}"/>
          </ac:cxnSpMkLst>
        </pc:cxnChg>
        <pc:cxnChg chg="ord">
          <ac:chgData name="徐志鹏" userId="a2b1a68a-6da1-43a2-af7f-c1da450546a1" providerId="ADAL" clId="{44BBF031-37FA-420E-BF58-36E8E53140A2}" dt="2022-05-02T07:03:47.839" v="16760" actId="167"/>
          <ac:cxnSpMkLst>
            <pc:docMk/>
            <pc:sldMk cId="3116959325" sldId="359"/>
            <ac:cxnSpMk id="52" creationId="{CB9C5F45-1086-4BB9-8E59-BAA5E88B3957}"/>
          </ac:cxnSpMkLst>
        </pc:cxnChg>
        <pc:cxnChg chg="ord">
          <ac:chgData name="徐志鹏" userId="a2b1a68a-6da1-43a2-af7f-c1da450546a1" providerId="ADAL" clId="{44BBF031-37FA-420E-BF58-36E8E53140A2}" dt="2022-05-02T07:03:47.839" v="16760" actId="167"/>
          <ac:cxnSpMkLst>
            <pc:docMk/>
            <pc:sldMk cId="3116959325" sldId="359"/>
            <ac:cxnSpMk id="53" creationId="{9FD9C1A7-9443-43E4-AF4A-4A0DD2699DE8}"/>
          </ac:cxnSpMkLst>
        </pc:cxnChg>
        <pc:cxnChg chg="ord">
          <ac:chgData name="徐志鹏" userId="a2b1a68a-6da1-43a2-af7f-c1da450546a1" providerId="ADAL" clId="{44BBF031-37FA-420E-BF58-36E8E53140A2}" dt="2022-05-02T07:03:47.839" v="16760" actId="167"/>
          <ac:cxnSpMkLst>
            <pc:docMk/>
            <pc:sldMk cId="3116959325" sldId="359"/>
            <ac:cxnSpMk id="54" creationId="{6C426853-0203-4438-A852-231BC2C9271A}"/>
          </ac:cxnSpMkLst>
        </pc:cxnChg>
        <pc:cxnChg chg="mod ord">
          <ac:chgData name="徐志鹏" userId="a2b1a68a-6da1-43a2-af7f-c1da450546a1" providerId="ADAL" clId="{44BBF031-37FA-420E-BF58-36E8E53140A2}" dt="2022-05-02T07:03:47.839" v="16760" actId="167"/>
          <ac:cxnSpMkLst>
            <pc:docMk/>
            <pc:sldMk cId="3116959325" sldId="359"/>
            <ac:cxnSpMk id="55" creationId="{4528DFD0-65DD-4652-B927-40A2DAC60CF4}"/>
          </ac:cxnSpMkLst>
        </pc:cxnChg>
        <pc:cxnChg chg="add del mod">
          <ac:chgData name="徐志鹏" userId="a2b1a68a-6da1-43a2-af7f-c1da450546a1" providerId="ADAL" clId="{44BBF031-37FA-420E-BF58-36E8E53140A2}" dt="2022-05-01T06:53:07.003" v="10722" actId="478"/>
          <ac:cxnSpMkLst>
            <pc:docMk/>
            <pc:sldMk cId="3116959325" sldId="359"/>
            <ac:cxnSpMk id="61" creationId="{0CD99AFF-99C7-41A4-8468-D2607D354449}"/>
          </ac:cxnSpMkLst>
        </pc:cxnChg>
        <pc:cxnChg chg="add mod">
          <ac:chgData name="徐志鹏" userId="a2b1a68a-6da1-43a2-af7f-c1da450546a1" providerId="ADAL" clId="{44BBF031-37FA-420E-BF58-36E8E53140A2}" dt="2022-05-02T07:03:03.109" v="16754" actId="571"/>
          <ac:cxnSpMkLst>
            <pc:docMk/>
            <pc:sldMk cId="3116959325" sldId="359"/>
            <ac:cxnSpMk id="61" creationId="{36E58B5D-C591-45B0-B075-91A92BF99DD4}"/>
          </ac:cxnSpMkLst>
        </pc:cxnChg>
        <pc:cxnChg chg="add mod">
          <ac:chgData name="徐志鹏" userId="a2b1a68a-6da1-43a2-af7f-c1da450546a1" providerId="ADAL" clId="{44BBF031-37FA-420E-BF58-36E8E53140A2}" dt="2022-05-02T07:03:03.109" v="16754" actId="571"/>
          <ac:cxnSpMkLst>
            <pc:docMk/>
            <pc:sldMk cId="3116959325" sldId="359"/>
            <ac:cxnSpMk id="62" creationId="{318DFF2E-1F14-4FD7-8D13-909134111978}"/>
          </ac:cxnSpMkLst>
        </pc:cxnChg>
        <pc:cxnChg chg="add mod">
          <ac:chgData name="徐志鹏" userId="a2b1a68a-6da1-43a2-af7f-c1da450546a1" providerId="ADAL" clId="{44BBF031-37FA-420E-BF58-36E8E53140A2}" dt="2022-05-02T07:03:03.109" v="16754" actId="571"/>
          <ac:cxnSpMkLst>
            <pc:docMk/>
            <pc:sldMk cId="3116959325" sldId="359"/>
            <ac:cxnSpMk id="63" creationId="{FF13D842-C1D5-4FC8-ABF8-1592FCAF9FA4}"/>
          </ac:cxnSpMkLst>
        </pc:cxnChg>
        <pc:cxnChg chg="add mod">
          <ac:chgData name="徐志鹏" userId="a2b1a68a-6da1-43a2-af7f-c1da450546a1" providerId="ADAL" clId="{44BBF031-37FA-420E-BF58-36E8E53140A2}" dt="2022-05-02T07:03:03.109" v="16754" actId="571"/>
          <ac:cxnSpMkLst>
            <pc:docMk/>
            <pc:sldMk cId="3116959325" sldId="359"/>
            <ac:cxnSpMk id="67" creationId="{6642EAE8-5341-491F-9C6D-03C95DD3159E}"/>
          </ac:cxnSpMkLst>
        </pc:cxnChg>
        <pc:cxnChg chg="add mod">
          <ac:chgData name="徐志鹏" userId="a2b1a68a-6da1-43a2-af7f-c1da450546a1" providerId="ADAL" clId="{44BBF031-37FA-420E-BF58-36E8E53140A2}" dt="2022-05-02T07:03:03.109" v="16754" actId="571"/>
          <ac:cxnSpMkLst>
            <pc:docMk/>
            <pc:sldMk cId="3116959325" sldId="359"/>
            <ac:cxnSpMk id="70" creationId="{EB18A50E-403E-468F-AAC6-AC0F7DD2ACD9}"/>
          </ac:cxnSpMkLst>
        </pc:cxnChg>
        <pc:cxnChg chg="add mod">
          <ac:chgData name="徐志鹏" userId="a2b1a68a-6da1-43a2-af7f-c1da450546a1" providerId="ADAL" clId="{44BBF031-37FA-420E-BF58-36E8E53140A2}" dt="2022-05-02T07:03:03.109" v="16754" actId="571"/>
          <ac:cxnSpMkLst>
            <pc:docMk/>
            <pc:sldMk cId="3116959325" sldId="359"/>
            <ac:cxnSpMk id="71" creationId="{1E8A0E3B-8DDB-438C-9E67-714315ECDB5A}"/>
          </ac:cxnSpMkLst>
        </pc:cxnChg>
        <pc:cxnChg chg="add del mod">
          <ac:chgData name="徐志鹏" userId="a2b1a68a-6da1-43a2-af7f-c1da450546a1" providerId="ADAL" clId="{44BBF031-37FA-420E-BF58-36E8E53140A2}" dt="2022-05-01T06:55:42.963" v="10772" actId="478"/>
          <ac:cxnSpMkLst>
            <pc:docMk/>
            <pc:sldMk cId="3116959325" sldId="359"/>
            <ac:cxnSpMk id="72" creationId="{70079241-62F7-4427-9F59-20A3FFE89896}"/>
          </ac:cxnSpMkLst>
        </pc:cxnChg>
        <pc:cxnChg chg="add mod">
          <ac:chgData name="徐志鹏" userId="a2b1a68a-6da1-43a2-af7f-c1da450546a1" providerId="ADAL" clId="{44BBF031-37FA-420E-BF58-36E8E53140A2}" dt="2022-05-02T07:03:03.109" v="16754" actId="571"/>
          <ac:cxnSpMkLst>
            <pc:docMk/>
            <pc:sldMk cId="3116959325" sldId="359"/>
            <ac:cxnSpMk id="72" creationId="{CCB86590-AAA9-4612-B336-2D2F5A254618}"/>
          </ac:cxnSpMkLst>
        </pc:cxnChg>
        <pc:cxnChg chg="add mod ord">
          <ac:chgData name="徐志鹏" userId="a2b1a68a-6da1-43a2-af7f-c1da450546a1" providerId="ADAL" clId="{44BBF031-37FA-420E-BF58-36E8E53140A2}" dt="2022-05-02T07:03:09.492" v="16755" actId="167"/>
          <ac:cxnSpMkLst>
            <pc:docMk/>
            <pc:sldMk cId="3116959325" sldId="359"/>
            <ac:cxnSpMk id="96" creationId="{5AF76CC6-7962-4A86-9E72-3ECC638CA4DD}"/>
          </ac:cxnSpMkLst>
        </pc:cxnChg>
        <pc:cxnChg chg="add mod ord">
          <ac:chgData name="徐志鹏" userId="a2b1a68a-6da1-43a2-af7f-c1da450546a1" providerId="ADAL" clId="{44BBF031-37FA-420E-BF58-36E8E53140A2}" dt="2022-05-02T07:03:12.248" v="16756" actId="167"/>
          <ac:cxnSpMkLst>
            <pc:docMk/>
            <pc:sldMk cId="3116959325" sldId="359"/>
            <ac:cxnSpMk id="99" creationId="{FEDBF66A-DDCF-4063-8CB3-4286FA0EBB6C}"/>
          </ac:cxnSpMkLst>
        </pc:cxnChg>
        <pc:cxnChg chg="add mod ord">
          <ac:chgData name="徐志鹏" userId="a2b1a68a-6da1-43a2-af7f-c1da450546a1" providerId="ADAL" clId="{44BBF031-37FA-420E-BF58-36E8E53140A2}" dt="2022-05-02T07:03:47.839" v="16760" actId="167"/>
          <ac:cxnSpMkLst>
            <pc:docMk/>
            <pc:sldMk cId="3116959325" sldId="359"/>
            <ac:cxnSpMk id="103" creationId="{6606BA2D-E3CE-4AAF-B926-C491058A2E0C}"/>
          </ac:cxnSpMkLst>
        </pc:cxnChg>
        <pc:cxnChg chg="add mod ord">
          <ac:chgData name="徐志鹏" userId="a2b1a68a-6da1-43a2-af7f-c1da450546a1" providerId="ADAL" clId="{44BBF031-37FA-420E-BF58-36E8E53140A2}" dt="2022-05-02T07:03:34.774" v="16758" actId="167"/>
          <ac:cxnSpMkLst>
            <pc:docMk/>
            <pc:sldMk cId="3116959325" sldId="359"/>
            <ac:cxnSpMk id="110" creationId="{88EC33DC-D63F-445B-A24A-C20A58A1FBBF}"/>
          </ac:cxnSpMkLst>
        </pc:cxnChg>
      </pc:sldChg>
      <pc:sldChg chg="addSp delSp modSp add mod modNotesTx">
        <pc:chgData name="徐志鹏" userId="a2b1a68a-6da1-43a2-af7f-c1da450546a1" providerId="ADAL" clId="{44BBF031-37FA-420E-BF58-36E8E53140A2}" dt="2022-05-02T08:31:16.801" v="18514" actId="20577"/>
        <pc:sldMkLst>
          <pc:docMk/>
          <pc:sldMk cId="2784473919" sldId="360"/>
        </pc:sldMkLst>
        <pc:spChg chg="del">
          <ac:chgData name="徐志鹏" userId="a2b1a68a-6da1-43a2-af7f-c1da450546a1" providerId="ADAL" clId="{44BBF031-37FA-420E-BF58-36E8E53140A2}" dt="2022-05-01T07:09:03.590" v="11165" actId="478"/>
          <ac:spMkLst>
            <pc:docMk/>
            <pc:sldMk cId="2784473919" sldId="360"/>
            <ac:spMk id="3" creationId="{F84C933A-6FBA-478F-BF71-0C9F7A20BB4A}"/>
          </ac:spMkLst>
        </pc:spChg>
        <pc:spChg chg="del">
          <ac:chgData name="徐志鹏" userId="a2b1a68a-6da1-43a2-af7f-c1da450546a1" providerId="ADAL" clId="{44BBF031-37FA-420E-BF58-36E8E53140A2}" dt="2022-05-01T07:09:03.590" v="11165" actId="478"/>
          <ac:spMkLst>
            <pc:docMk/>
            <pc:sldMk cId="2784473919" sldId="360"/>
            <ac:spMk id="6" creationId="{BD5A0EF0-3F90-4ED6-BDF8-6394A8003468}"/>
          </ac:spMkLst>
        </pc:spChg>
        <pc:spChg chg="del">
          <ac:chgData name="徐志鹏" userId="a2b1a68a-6da1-43a2-af7f-c1da450546a1" providerId="ADAL" clId="{44BBF031-37FA-420E-BF58-36E8E53140A2}" dt="2022-05-01T07:09:03.590" v="11165" actId="478"/>
          <ac:spMkLst>
            <pc:docMk/>
            <pc:sldMk cId="2784473919" sldId="360"/>
            <ac:spMk id="7" creationId="{CB3B5CF1-3AE1-41C3-829A-2C649354D3AB}"/>
          </ac:spMkLst>
        </pc:spChg>
        <pc:spChg chg="del">
          <ac:chgData name="徐志鹏" userId="a2b1a68a-6da1-43a2-af7f-c1da450546a1" providerId="ADAL" clId="{44BBF031-37FA-420E-BF58-36E8E53140A2}" dt="2022-05-01T07:09:03.590" v="11165" actId="478"/>
          <ac:spMkLst>
            <pc:docMk/>
            <pc:sldMk cId="2784473919" sldId="360"/>
            <ac:spMk id="8" creationId="{F899D9D3-3FE7-47F0-859C-3DF7E913D138}"/>
          </ac:spMkLst>
        </pc:spChg>
        <pc:spChg chg="mod">
          <ac:chgData name="徐志鹏" userId="a2b1a68a-6da1-43a2-af7f-c1da450546a1" providerId="ADAL" clId="{44BBF031-37FA-420E-BF58-36E8E53140A2}" dt="2022-05-01T07:33:41.854" v="12002" actId="403"/>
          <ac:spMkLst>
            <pc:docMk/>
            <pc:sldMk cId="2784473919" sldId="360"/>
            <ac:spMk id="11" creationId="{316E66A7-343F-4804-A08B-BB473BED9340}"/>
          </ac:spMkLst>
        </pc:spChg>
        <pc:spChg chg="del">
          <ac:chgData name="徐志鹏" userId="a2b1a68a-6da1-43a2-af7f-c1da450546a1" providerId="ADAL" clId="{44BBF031-37FA-420E-BF58-36E8E53140A2}" dt="2022-05-01T07:09:03.590" v="11165" actId="478"/>
          <ac:spMkLst>
            <pc:docMk/>
            <pc:sldMk cId="2784473919" sldId="360"/>
            <ac:spMk id="24" creationId="{D5B4384D-152C-404A-9A9C-5ACF8AB5B660}"/>
          </ac:spMkLst>
        </pc:spChg>
        <pc:spChg chg="del">
          <ac:chgData name="徐志鹏" userId="a2b1a68a-6da1-43a2-af7f-c1da450546a1" providerId="ADAL" clId="{44BBF031-37FA-420E-BF58-36E8E53140A2}" dt="2022-05-01T07:09:05.645" v="11166" actId="478"/>
          <ac:spMkLst>
            <pc:docMk/>
            <pc:sldMk cId="2784473919" sldId="360"/>
            <ac:spMk id="26" creationId="{73C2D188-0390-4E4E-A329-EC3343AF3D0E}"/>
          </ac:spMkLst>
        </pc:spChg>
        <pc:spChg chg="del">
          <ac:chgData name="徐志鹏" userId="a2b1a68a-6da1-43a2-af7f-c1da450546a1" providerId="ADAL" clId="{44BBF031-37FA-420E-BF58-36E8E53140A2}" dt="2022-05-01T07:09:03.590" v="11165" actId="478"/>
          <ac:spMkLst>
            <pc:docMk/>
            <pc:sldMk cId="2784473919" sldId="360"/>
            <ac:spMk id="27" creationId="{2640EFCA-504B-46E0-9C51-105745EB6075}"/>
          </ac:spMkLst>
        </pc:spChg>
        <pc:spChg chg="del">
          <ac:chgData name="徐志鹏" userId="a2b1a68a-6da1-43a2-af7f-c1da450546a1" providerId="ADAL" clId="{44BBF031-37FA-420E-BF58-36E8E53140A2}" dt="2022-05-01T07:09:03.590" v="11165" actId="478"/>
          <ac:spMkLst>
            <pc:docMk/>
            <pc:sldMk cId="2784473919" sldId="360"/>
            <ac:spMk id="28" creationId="{471B36B3-C730-4E7B-BAC5-4112EDF90833}"/>
          </ac:spMkLst>
        </pc:spChg>
        <pc:spChg chg="del">
          <ac:chgData name="徐志鹏" userId="a2b1a68a-6da1-43a2-af7f-c1da450546a1" providerId="ADAL" clId="{44BBF031-37FA-420E-BF58-36E8E53140A2}" dt="2022-05-01T07:09:03.590" v="11165" actId="478"/>
          <ac:spMkLst>
            <pc:docMk/>
            <pc:sldMk cId="2784473919" sldId="360"/>
            <ac:spMk id="29" creationId="{D5DB5BE6-A3E4-4EF5-B8DB-26E5355D2B6F}"/>
          </ac:spMkLst>
        </pc:spChg>
        <pc:spChg chg="del">
          <ac:chgData name="徐志鹏" userId="a2b1a68a-6da1-43a2-af7f-c1da450546a1" providerId="ADAL" clId="{44BBF031-37FA-420E-BF58-36E8E53140A2}" dt="2022-05-01T07:09:03.590" v="11165" actId="478"/>
          <ac:spMkLst>
            <pc:docMk/>
            <pc:sldMk cId="2784473919" sldId="360"/>
            <ac:spMk id="31" creationId="{1369FF5C-5BF7-4873-BAF9-A23FD02584D5}"/>
          </ac:spMkLst>
        </pc:spChg>
        <pc:spChg chg="del">
          <ac:chgData name="徐志鹏" userId="a2b1a68a-6da1-43a2-af7f-c1da450546a1" providerId="ADAL" clId="{44BBF031-37FA-420E-BF58-36E8E53140A2}" dt="2022-05-01T07:09:03.590" v="11165" actId="478"/>
          <ac:spMkLst>
            <pc:docMk/>
            <pc:sldMk cId="2784473919" sldId="360"/>
            <ac:spMk id="32" creationId="{5E9D0FF1-1605-45EA-ABE0-A7981A808859}"/>
          </ac:spMkLst>
        </pc:spChg>
        <pc:spChg chg="del">
          <ac:chgData name="徐志鹏" userId="a2b1a68a-6da1-43a2-af7f-c1da450546a1" providerId="ADAL" clId="{44BBF031-37FA-420E-BF58-36E8E53140A2}" dt="2022-05-01T07:09:03.590" v="11165" actId="478"/>
          <ac:spMkLst>
            <pc:docMk/>
            <pc:sldMk cId="2784473919" sldId="360"/>
            <ac:spMk id="33" creationId="{B7400039-0D4B-4C76-A404-EB660484CC1C}"/>
          </ac:spMkLst>
        </pc:spChg>
        <pc:spChg chg="del">
          <ac:chgData name="徐志鹏" userId="a2b1a68a-6da1-43a2-af7f-c1da450546a1" providerId="ADAL" clId="{44BBF031-37FA-420E-BF58-36E8E53140A2}" dt="2022-05-01T07:09:03.590" v="11165" actId="478"/>
          <ac:spMkLst>
            <pc:docMk/>
            <pc:sldMk cId="2784473919" sldId="360"/>
            <ac:spMk id="34" creationId="{0A6AFCCD-5E73-4E45-882A-F1A938E2013A}"/>
          </ac:spMkLst>
        </pc:spChg>
        <pc:spChg chg="del">
          <ac:chgData name="徐志鹏" userId="a2b1a68a-6da1-43a2-af7f-c1da450546a1" providerId="ADAL" clId="{44BBF031-37FA-420E-BF58-36E8E53140A2}" dt="2022-05-01T07:09:03.590" v="11165" actId="478"/>
          <ac:spMkLst>
            <pc:docMk/>
            <pc:sldMk cId="2784473919" sldId="360"/>
            <ac:spMk id="35" creationId="{4FA234A9-4125-4BCF-B612-3E08B54A5077}"/>
          </ac:spMkLst>
        </pc:spChg>
        <pc:spChg chg="del">
          <ac:chgData name="徐志鹏" userId="a2b1a68a-6da1-43a2-af7f-c1da450546a1" providerId="ADAL" clId="{44BBF031-37FA-420E-BF58-36E8E53140A2}" dt="2022-05-01T07:09:03.590" v="11165" actId="478"/>
          <ac:spMkLst>
            <pc:docMk/>
            <pc:sldMk cId="2784473919" sldId="360"/>
            <ac:spMk id="41" creationId="{4E407CBE-9218-4A99-973A-093ADE62248B}"/>
          </ac:spMkLst>
        </pc:spChg>
        <pc:spChg chg="del">
          <ac:chgData name="徐志鹏" userId="a2b1a68a-6da1-43a2-af7f-c1da450546a1" providerId="ADAL" clId="{44BBF031-37FA-420E-BF58-36E8E53140A2}" dt="2022-05-01T07:09:07.814" v="11168" actId="478"/>
          <ac:spMkLst>
            <pc:docMk/>
            <pc:sldMk cId="2784473919" sldId="360"/>
            <ac:spMk id="42" creationId="{6261D180-5C1C-46DA-8A58-C8DCDA034CDD}"/>
          </ac:spMkLst>
        </pc:spChg>
        <pc:spChg chg="del">
          <ac:chgData name="徐志鹏" userId="a2b1a68a-6da1-43a2-af7f-c1da450546a1" providerId="ADAL" clId="{44BBF031-37FA-420E-BF58-36E8E53140A2}" dt="2022-05-01T07:09:03.590" v="11165" actId="478"/>
          <ac:spMkLst>
            <pc:docMk/>
            <pc:sldMk cId="2784473919" sldId="360"/>
            <ac:spMk id="43" creationId="{92369C3B-5B31-4C63-AE26-27975F41C921}"/>
          </ac:spMkLst>
        </pc:spChg>
        <pc:spChg chg="del">
          <ac:chgData name="徐志鹏" userId="a2b1a68a-6da1-43a2-af7f-c1da450546a1" providerId="ADAL" clId="{44BBF031-37FA-420E-BF58-36E8E53140A2}" dt="2022-05-01T07:09:03.590" v="11165" actId="478"/>
          <ac:spMkLst>
            <pc:docMk/>
            <pc:sldMk cId="2784473919" sldId="360"/>
            <ac:spMk id="44" creationId="{94B72024-F33F-44E4-B055-7DCF57F2D978}"/>
          </ac:spMkLst>
        </pc:spChg>
        <pc:spChg chg="del">
          <ac:chgData name="徐志鹏" userId="a2b1a68a-6da1-43a2-af7f-c1da450546a1" providerId="ADAL" clId="{44BBF031-37FA-420E-BF58-36E8E53140A2}" dt="2022-05-01T07:09:03.590" v="11165" actId="478"/>
          <ac:spMkLst>
            <pc:docMk/>
            <pc:sldMk cId="2784473919" sldId="360"/>
            <ac:spMk id="45" creationId="{AD925942-F519-4FAF-A729-5E68F5AFE404}"/>
          </ac:spMkLst>
        </pc:spChg>
        <pc:spChg chg="del">
          <ac:chgData name="徐志鹏" userId="a2b1a68a-6da1-43a2-af7f-c1da450546a1" providerId="ADAL" clId="{44BBF031-37FA-420E-BF58-36E8E53140A2}" dt="2022-05-01T07:09:03.590" v="11165" actId="478"/>
          <ac:spMkLst>
            <pc:docMk/>
            <pc:sldMk cId="2784473919" sldId="360"/>
            <ac:spMk id="47" creationId="{607E14E6-C1F2-4B66-909E-DCE6C5E076CA}"/>
          </ac:spMkLst>
        </pc:spChg>
        <pc:spChg chg="del">
          <ac:chgData name="徐志鹏" userId="a2b1a68a-6da1-43a2-af7f-c1da450546a1" providerId="ADAL" clId="{44BBF031-37FA-420E-BF58-36E8E53140A2}" dt="2022-05-01T07:09:03.590" v="11165" actId="478"/>
          <ac:spMkLst>
            <pc:docMk/>
            <pc:sldMk cId="2784473919" sldId="360"/>
            <ac:spMk id="48" creationId="{FB63094F-C378-48EC-A25A-F981C65E681E}"/>
          </ac:spMkLst>
        </pc:spChg>
        <pc:spChg chg="del">
          <ac:chgData name="徐志鹏" userId="a2b1a68a-6da1-43a2-af7f-c1da450546a1" providerId="ADAL" clId="{44BBF031-37FA-420E-BF58-36E8E53140A2}" dt="2022-05-01T07:09:03.590" v="11165" actId="478"/>
          <ac:spMkLst>
            <pc:docMk/>
            <pc:sldMk cId="2784473919" sldId="360"/>
            <ac:spMk id="49" creationId="{B82C7A35-C4E7-4C59-BE13-76975A6E6FD3}"/>
          </ac:spMkLst>
        </pc:spChg>
        <pc:spChg chg="del">
          <ac:chgData name="徐志鹏" userId="a2b1a68a-6da1-43a2-af7f-c1da450546a1" providerId="ADAL" clId="{44BBF031-37FA-420E-BF58-36E8E53140A2}" dt="2022-05-01T07:09:03.590" v="11165" actId="478"/>
          <ac:spMkLst>
            <pc:docMk/>
            <pc:sldMk cId="2784473919" sldId="360"/>
            <ac:spMk id="50" creationId="{B8BB1A1B-FA9F-42E5-B436-52DFAC3ED0E9}"/>
          </ac:spMkLst>
        </pc:spChg>
        <pc:spChg chg="del">
          <ac:chgData name="徐志鹏" userId="a2b1a68a-6da1-43a2-af7f-c1da450546a1" providerId="ADAL" clId="{44BBF031-37FA-420E-BF58-36E8E53140A2}" dt="2022-05-01T07:09:03.590" v="11165" actId="478"/>
          <ac:spMkLst>
            <pc:docMk/>
            <pc:sldMk cId="2784473919" sldId="360"/>
            <ac:spMk id="56" creationId="{B0BC7B21-0779-466B-BBA6-D6F0A6EDAEFF}"/>
          </ac:spMkLst>
        </pc:spChg>
        <pc:spChg chg="del">
          <ac:chgData name="徐志鹏" userId="a2b1a68a-6da1-43a2-af7f-c1da450546a1" providerId="ADAL" clId="{44BBF031-37FA-420E-BF58-36E8E53140A2}" dt="2022-05-01T07:09:07.110" v="11167" actId="478"/>
          <ac:spMkLst>
            <pc:docMk/>
            <pc:sldMk cId="2784473919" sldId="360"/>
            <ac:spMk id="57" creationId="{AACE11C7-26F2-4F02-9A20-8B9A32422D11}"/>
          </ac:spMkLst>
        </pc:spChg>
        <pc:spChg chg="del">
          <ac:chgData name="徐志鹏" userId="a2b1a68a-6da1-43a2-af7f-c1da450546a1" providerId="ADAL" clId="{44BBF031-37FA-420E-BF58-36E8E53140A2}" dt="2022-05-01T07:09:03.590" v="11165" actId="478"/>
          <ac:spMkLst>
            <pc:docMk/>
            <pc:sldMk cId="2784473919" sldId="360"/>
            <ac:spMk id="58" creationId="{6F99453F-2B73-4BD5-90D3-AEBC7734DDA5}"/>
          </ac:spMkLst>
        </pc:spChg>
        <pc:spChg chg="del">
          <ac:chgData name="徐志鹏" userId="a2b1a68a-6da1-43a2-af7f-c1da450546a1" providerId="ADAL" clId="{44BBF031-37FA-420E-BF58-36E8E53140A2}" dt="2022-05-01T07:09:03.590" v="11165" actId="478"/>
          <ac:spMkLst>
            <pc:docMk/>
            <pc:sldMk cId="2784473919" sldId="360"/>
            <ac:spMk id="59" creationId="{320180A2-1993-4AE7-919D-B7E854F89CA1}"/>
          </ac:spMkLst>
        </pc:spChg>
        <pc:spChg chg="del">
          <ac:chgData name="徐志鹏" userId="a2b1a68a-6da1-43a2-af7f-c1da450546a1" providerId="ADAL" clId="{44BBF031-37FA-420E-BF58-36E8E53140A2}" dt="2022-05-01T07:09:03.590" v="11165" actId="478"/>
          <ac:spMkLst>
            <pc:docMk/>
            <pc:sldMk cId="2784473919" sldId="360"/>
            <ac:spMk id="60" creationId="{5ED61C2E-1745-4A93-B66A-C1D5A3DE9EBE}"/>
          </ac:spMkLst>
        </pc:spChg>
        <pc:spChg chg="add mod">
          <ac:chgData name="徐志鹏" userId="a2b1a68a-6da1-43a2-af7f-c1da450546a1" providerId="ADAL" clId="{44BBF031-37FA-420E-BF58-36E8E53140A2}" dt="2022-05-01T07:33:58.918" v="12021" actId="1035"/>
          <ac:spMkLst>
            <pc:docMk/>
            <pc:sldMk cId="2784473919" sldId="360"/>
            <ac:spMk id="61" creationId="{F79B4716-7D53-483D-9F63-C326B25D6224}"/>
          </ac:spMkLst>
        </pc:spChg>
        <pc:spChg chg="add mod">
          <ac:chgData name="徐志鹏" userId="a2b1a68a-6da1-43a2-af7f-c1da450546a1" providerId="ADAL" clId="{44BBF031-37FA-420E-BF58-36E8E53140A2}" dt="2022-05-01T07:33:58.918" v="12021" actId="1035"/>
          <ac:spMkLst>
            <pc:docMk/>
            <pc:sldMk cId="2784473919" sldId="360"/>
            <ac:spMk id="62" creationId="{4525E11F-0ECB-430A-B61F-4BED2A34C9CE}"/>
          </ac:spMkLst>
        </pc:spChg>
        <pc:spChg chg="add mod">
          <ac:chgData name="徐志鹏" userId="a2b1a68a-6da1-43a2-af7f-c1da450546a1" providerId="ADAL" clId="{44BBF031-37FA-420E-BF58-36E8E53140A2}" dt="2022-05-01T07:33:58.918" v="12021" actId="1035"/>
          <ac:spMkLst>
            <pc:docMk/>
            <pc:sldMk cId="2784473919" sldId="360"/>
            <ac:spMk id="63" creationId="{A13E027F-D8BB-4677-83CA-0BD7107D5EFC}"/>
          </ac:spMkLst>
        </pc:spChg>
        <pc:spChg chg="add mod">
          <ac:chgData name="徐志鹏" userId="a2b1a68a-6da1-43a2-af7f-c1da450546a1" providerId="ADAL" clId="{44BBF031-37FA-420E-BF58-36E8E53140A2}" dt="2022-05-01T07:33:58.918" v="12021" actId="1035"/>
          <ac:spMkLst>
            <pc:docMk/>
            <pc:sldMk cId="2784473919" sldId="360"/>
            <ac:spMk id="67" creationId="{F15C1536-24D9-4C54-9C0C-D3F9A8FCC3EC}"/>
          </ac:spMkLst>
        </pc:spChg>
        <pc:spChg chg="add mod">
          <ac:chgData name="徐志鹏" userId="a2b1a68a-6da1-43a2-af7f-c1da450546a1" providerId="ADAL" clId="{44BBF031-37FA-420E-BF58-36E8E53140A2}" dt="2022-05-01T07:33:58.918" v="12021" actId="1035"/>
          <ac:spMkLst>
            <pc:docMk/>
            <pc:sldMk cId="2784473919" sldId="360"/>
            <ac:spMk id="73" creationId="{ABFC7177-D733-4687-B5B3-2AD8B8F991F3}"/>
          </ac:spMkLst>
        </pc:spChg>
        <pc:spChg chg="add mod">
          <ac:chgData name="徐志鹏" userId="a2b1a68a-6da1-43a2-af7f-c1da450546a1" providerId="ADAL" clId="{44BBF031-37FA-420E-BF58-36E8E53140A2}" dt="2022-05-01T07:33:58.918" v="12021" actId="1035"/>
          <ac:spMkLst>
            <pc:docMk/>
            <pc:sldMk cId="2784473919" sldId="360"/>
            <ac:spMk id="74" creationId="{BBA855BC-41E1-4D88-B6B8-0A420DBD5168}"/>
          </ac:spMkLst>
        </pc:spChg>
        <pc:spChg chg="add mod">
          <ac:chgData name="徐志鹏" userId="a2b1a68a-6da1-43a2-af7f-c1da450546a1" providerId="ADAL" clId="{44BBF031-37FA-420E-BF58-36E8E53140A2}" dt="2022-05-01T07:33:58.918" v="12021" actId="1035"/>
          <ac:spMkLst>
            <pc:docMk/>
            <pc:sldMk cId="2784473919" sldId="360"/>
            <ac:spMk id="75" creationId="{C759ACB5-5337-4332-A578-83F1EE145F7D}"/>
          </ac:spMkLst>
        </pc:spChg>
        <pc:spChg chg="add mod">
          <ac:chgData name="徐志鹏" userId="a2b1a68a-6da1-43a2-af7f-c1da450546a1" providerId="ADAL" clId="{44BBF031-37FA-420E-BF58-36E8E53140A2}" dt="2022-05-01T07:33:58.918" v="12021" actId="1035"/>
          <ac:spMkLst>
            <pc:docMk/>
            <pc:sldMk cId="2784473919" sldId="360"/>
            <ac:spMk id="76" creationId="{800C8E8B-3C95-48F8-BCC2-159841D874BD}"/>
          </ac:spMkLst>
        </pc:spChg>
        <pc:spChg chg="add mod">
          <ac:chgData name="徐志鹏" userId="a2b1a68a-6da1-43a2-af7f-c1da450546a1" providerId="ADAL" clId="{44BBF031-37FA-420E-BF58-36E8E53140A2}" dt="2022-05-01T07:33:58.918" v="12021" actId="1035"/>
          <ac:spMkLst>
            <pc:docMk/>
            <pc:sldMk cId="2784473919" sldId="360"/>
            <ac:spMk id="77" creationId="{59C747C5-F079-4DA3-ACAC-0EF2FFDA686C}"/>
          </ac:spMkLst>
        </pc:spChg>
        <pc:spChg chg="add del mod">
          <ac:chgData name="徐志鹏" userId="a2b1a68a-6da1-43a2-af7f-c1da450546a1" providerId="ADAL" clId="{44BBF031-37FA-420E-BF58-36E8E53140A2}" dt="2022-05-02T07:05:21.327" v="16772" actId="478"/>
          <ac:spMkLst>
            <pc:docMk/>
            <pc:sldMk cId="2784473919" sldId="360"/>
            <ac:spMk id="78" creationId="{641563C8-DA03-45FD-867F-26D8B6648B46}"/>
          </ac:spMkLst>
        </pc:spChg>
        <pc:spChg chg="add mod">
          <ac:chgData name="徐志鹏" userId="a2b1a68a-6da1-43a2-af7f-c1da450546a1" providerId="ADAL" clId="{44BBF031-37FA-420E-BF58-36E8E53140A2}" dt="2022-05-02T07:05:25.174" v="16773" actId="1076"/>
          <ac:spMkLst>
            <pc:docMk/>
            <pc:sldMk cId="2784473919" sldId="360"/>
            <ac:spMk id="80" creationId="{97028BDA-A8BD-4F1C-94FA-D2FDC9F4786F}"/>
          </ac:spMkLst>
        </pc:spChg>
        <pc:spChg chg="del">
          <ac:chgData name="徐志鹏" userId="a2b1a68a-6da1-43a2-af7f-c1da450546a1" providerId="ADAL" clId="{44BBF031-37FA-420E-BF58-36E8E53140A2}" dt="2022-05-01T07:09:03.590" v="11165" actId="478"/>
          <ac:spMkLst>
            <pc:docMk/>
            <pc:sldMk cId="2784473919" sldId="360"/>
            <ac:spMk id="102" creationId="{EA6EA6FC-B2BA-4B98-8AE9-BCF9C92974AC}"/>
          </ac:spMkLst>
        </pc:spChg>
        <pc:grpChg chg="del">
          <ac:chgData name="徐志鹏" userId="a2b1a68a-6da1-43a2-af7f-c1da450546a1" providerId="ADAL" clId="{44BBF031-37FA-420E-BF58-36E8E53140A2}" dt="2022-05-01T07:09:03.590" v="11165" actId="478"/>
          <ac:grpSpMkLst>
            <pc:docMk/>
            <pc:sldMk cId="2784473919" sldId="360"/>
            <ac:grpSpMk id="64" creationId="{E8332401-7680-4EE6-89CF-4D199EAD75CF}"/>
          </ac:grpSpMkLst>
        </pc:grpChg>
        <pc:cxnChg chg="del mod">
          <ac:chgData name="徐志鹏" userId="a2b1a68a-6da1-43a2-af7f-c1da450546a1" providerId="ADAL" clId="{44BBF031-37FA-420E-BF58-36E8E53140A2}" dt="2022-05-01T07:09:03.590" v="11165" actId="478"/>
          <ac:cxnSpMkLst>
            <pc:docMk/>
            <pc:sldMk cId="2784473919" sldId="360"/>
            <ac:cxnSpMk id="5" creationId="{02365FFB-0633-4B85-A8BE-A4F7BB969B31}"/>
          </ac:cxnSpMkLst>
        </pc:cxnChg>
        <pc:cxnChg chg="del mod">
          <ac:chgData name="徐志鹏" userId="a2b1a68a-6da1-43a2-af7f-c1da450546a1" providerId="ADAL" clId="{44BBF031-37FA-420E-BF58-36E8E53140A2}" dt="2022-05-01T07:09:03.590" v="11165" actId="478"/>
          <ac:cxnSpMkLst>
            <pc:docMk/>
            <pc:sldMk cId="2784473919" sldId="360"/>
            <ac:cxnSpMk id="12" creationId="{1863A2FF-4500-4FA1-A10B-D1A69AAE2434}"/>
          </ac:cxnSpMkLst>
        </pc:cxnChg>
        <pc:cxnChg chg="del mod">
          <ac:chgData name="徐志鹏" userId="a2b1a68a-6da1-43a2-af7f-c1da450546a1" providerId="ADAL" clId="{44BBF031-37FA-420E-BF58-36E8E53140A2}" dt="2022-05-01T07:09:03.590" v="11165" actId="478"/>
          <ac:cxnSpMkLst>
            <pc:docMk/>
            <pc:sldMk cId="2784473919" sldId="360"/>
            <ac:cxnSpMk id="15" creationId="{0C08A2C9-1755-4047-ABE3-8502D3480793}"/>
          </ac:cxnSpMkLst>
        </pc:cxnChg>
        <pc:cxnChg chg="del mod">
          <ac:chgData name="徐志鹏" userId="a2b1a68a-6da1-43a2-af7f-c1da450546a1" providerId="ADAL" clId="{44BBF031-37FA-420E-BF58-36E8E53140A2}" dt="2022-05-01T07:09:03.590" v="11165" actId="478"/>
          <ac:cxnSpMkLst>
            <pc:docMk/>
            <pc:sldMk cId="2784473919" sldId="360"/>
            <ac:cxnSpMk id="18" creationId="{9944D97A-FD45-4B18-B3B7-9AC350423C7C}"/>
          </ac:cxnSpMkLst>
        </pc:cxnChg>
        <pc:cxnChg chg="del mod">
          <ac:chgData name="徐志鹏" userId="a2b1a68a-6da1-43a2-af7f-c1da450546a1" providerId="ADAL" clId="{44BBF031-37FA-420E-BF58-36E8E53140A2}" dt="2022-05-01T07:09:03.590" v="11165" actId="478"/>
          <ac:cxnSpMkLst>
            <pc:docMk/>
            <pc:sldMk cId="2784473919" sldId="360"/>
            <ac:cxnSpMk id="21" creationId="{04FEA21F-BDD6-41CD-BBC3-C2A1AAF935D5}"/>
          </ac:cxnSpMkLst>
        </pc:cxnChg>
        <pc:cxnChg chg="del mod">
          <ac:chgData name="徐志鹏" userId="a2b1a68a-6da1-43a2-af7f-c1da450546a1" providerId="ADAL" clId="{44BBF031-37FA-420E-BF58-36E8E53140A2}" dt="2022-05-01T07:09:03.590" v="11165" actId="478"/>
          <ac:cxnSpMkLst>
            <pc:docMk/>
            <pc:sldMk cId="2784473919" sldId="360"/>
            <ac:cxnSpMk id="23" creationId="{8E6D8FAD-DC04-42D0-AACF-B35BFF85D75C}"/>
          </ac:cxnSpMkLst>
        </pc:cxnChg>
        <pc:cxnChg chg="del mod">
          <ac:chgData name="徐志鹏" userId="a2b1a68a-6da1-43a2-af7f-c1da450546a1" providerId="ADAL" clId="{44BBF031-37FA-420E-BF58-36E8E53140A2}" dt="2022-05-01T07:09:03.590" v="11165" actId="478"/>
          <ac:cxnSpMkLst>
            <pc:docMk/>
            <pc:sldMk cId="2784473919" sldId="360"/>
            <ac:cxnSpMk id="36" creationId="{96796C51-4DC5-43C8-80E7-407ACA4EBD00}"/>
          </ac:cxnSpMkLst>
        </pc:cxnChg>
        <pc:cxnChg chg="del mod">
          <ac:chgData name="徐志鹏" userId="a2b1a68a-6da1-43a2-af7f-c1da450546a1" providerId="ADAL" clId="{44BBF031-37FA-420E-BF58-36E8E53140A2}" dt="2022-05-01T07:09:03.590" v="11165" actId="478"/>
          <ac:cxnSpMkLst>
            <pc:docMk/>
            <pc:sldMk cId="2784473919" sldId="360"/>
            <ac:cxnSpMk id="37" creationId="{30FFE646-B667-41F4-9325-E9FE25B93344}"/>
          </ac:cxnSpMkLst>
        </pc:cxnChg>
        <pc:cxnChg chg="del mod">
          <ac:chgData name="徐志鹏" userId="a2b1a68a-6da1-43a2-af7f-c1da450546a1" providerId="ADAL" clId="{44BBF031-37FA-420E-BF58-36E8E53140A2}" dt="2022-05-01T07:09:03.590" v="11165" actId="478"/>
          <ac:cxnSpMkLst>
            <pc:docMk/>
            <pc:sldMk cId="2784473919" sldId="360"/>
            <ac:cxnSpMk id="38" creationId="{96E1A053-1C3D-4A6B-88D5-25720711F65A}"/>
          </ac:cxnSpMkLst>
        </pc:cxnChg>
        <pc:cxnChg chg="del mod">
          <ac:chgData name="徐志鹏" userId="a2b1a68a-6da1-43a2-af7f-c1da450546a1" providerId="ADAL" clId="{44BBF031-37FA-420E-BF58-36E8E53140A2}" dt="2022-05-01T07:09:03.590" v="11165" actId="478"/>
          <ac:cxnSpMkLst>
            <pc:docMk/>
            <pc:sldMk cId="2784473919" sldId="360"/>
            <ac:cxnSpMk id="39" creationId="{C13C835C-5439-4AA7-8040-4ADBD41D8893}"/>
          </ac:cxnSpMkLst>
        </pc:cxnChg>
        <pc:cxnChg chg="del mod">
          <ac:chgData name="徐志鹏" userId="a2b1a68a-6da1-43a2-af7f-c1da450546a1" providerId="ADAL" clId="{44BBF031-37FA-420E-BF58-36E8E53140A2}" dt="2022-05-01T07:09:03.590" v="11165" actId="478"/>
          <ac:cxnSpMkLst>
            <pc:docMk/>
            <pc:sldMk cId="2784473919" sldId="360"/>
            <ac:cxnSpMk id="40" creationId="{524562E9-D721-4713-B4EF-EC794F1AA0F4}"/>
          </ac:cxnSpMkLst>
        </pc:cxnChg>
        <pc:cxnChg chg="del mod">
          <ac:chgData name="徐志鹏" userId="a2b1a68a-6da1-43a2-af7f-c1da450546a1" providerId="ADAL" clId="{44BBF031-37FA-420E-BF58-36E8E53140A2}" dt="2022-05-01T07:09:03.590" v="11165" actId="478"/>
          <ac:cxnSpMkLst>
            <pc:docMk/>
            <pc:sldMk cId="2784473919" sldId="360"/>
            <ac:cxnSpMk id="51" creationId="{0A923B90-B494-4580-921E-4BCAE86B6A14}"/>
          </ac:cxnSpMkLst>
        </pc:cxnChg>
        <pc:cxnChg chg="del mod">
          <ac:chgData name="徐志鹏" userId="a2b1a68a-6da1-43a2-af7f-c1da450546a1" providerId="ADAL" clId="{44BBF031-37FA-420E-BF58-36E8E53140A2}" dt="2022-05-01T07:09:03.590" v="11165" actId="478"/>
          <ac:cxnSpMkLst>
            <pc:docMk/>
            <pc:sldMk cId="2784473919" sldId="360"/>
            <ac:cxnSpMk id="52" creationId="{CB9C5F45-1086-4BB9-8E59-BAA5E88B3957}"/>
          </ac:cxnSpMkLst>
        </pc:cxnChg>
        <pc:cxnChg chg="del mod">
          <ac:chgData name="徐志鹏" userId="a2b1a68a-6da1-43a2-af7f-c1da450546a1" providerId="ADAL" clId="{44BBF031-37FA-420E-BF58-36E8E53140A2}" dt="2022-05-01T07:09:03.590" v="11165" actId="478"/>
          <ac:cxnSpMkLst>
            <pc:docMk/>
            <pc:sldMk cId="2784473919" sldId="360"/>
            <ac:cxnSpMk id="53" creationId="{9FD9C1A7-9443-43E4-AF4A-4A0DD2699DE8}"/>
          </ac:cxnSpMkLst>
        </pc:cxnChg>
        <pc:cxnChg chg="del mod">
          <ac:chgData name="徐志鹏" userId="a2b1a68a-6da1-43a2-af7f-c1da450546a1" providerId="ADAL" clId="{44BBF031-37FA-420E-BF58-36E8E53140A2}" dt="2022-05-01T07:09:03.590" v="11165" actId="478"/>
          <ac:cxnSpMkLst>
            <pc:docMk/>
            <pc:sldMk cId="2784473919" sldId="360"/>
            <ac:cxnSpMk id="54" creationId="{6C426853-0203-4438-A852-231BC2C9271A}"/>
          </ac:cxnSpMkLst>
        </pc:cxnChg>
        <pc:cxnChg chg="del mod">
          <ac:chgData name="徐志鹏" userId="a2b1a68a-6da1-43a2-af7f-c1da450546a1" providerId="ADAL" clId="{44BBF031-37FA-420E-BF58-36E8E53140A2}" dt="2022-05-01T07:09:03.590" v="11165" actId="478"/>
          <ac:cxnSpMkLst>
            <pc:docMk/>
            <pc:sldMk cId="2784473919" sldId="360"/>
            <ac:cxnSpMk id="55" creationId="{4528DFD0-65DD-4652-B927-40A2DAC60CF4}"/>
          </ac:cxnSpMkLst>
        </pc:cxnChg>
        <pc:cxnChg chg="add mod">
          <ac:chgData name="徐志鹏" userId="a2b1a68a-6da1-43a2-af7f-c1da450546a1" providerId="ADAL" clId="{44BBF031-37FA-420E-BF58-36E8E53140A2}" dt="2022-05-01T07:33:58.918" v="12021" actId="1035"/>
          <ac:cxnSpMkLst>
            <pc:docMk/>
            <pc:sldMk cId="2784473919" sldId="360"/>
            <ac:cxnSpMk id="68" creationId="{F9C96BC3-3419-446E-A44D-07484BADC942}"/>
          </ac:cxnSpMkLst>
        </pc:cxnChg>
        <pc:cxnChg chg="add mod">
          <ac:chgData name="徐志鹏" userId="a2b1a68a-6da1-43a2-af7f-c1da450546a1" providerId="ADAL" clId="{44BBF031-37FA-420E-BF58-36E8E53140A2}" dt="2022-05-01T07:33:58.918" v="12021" actId="1035"/>
          <ac:cxnSpMkLst>
            <pc:docMk/>
            <pc:sldMk cId="2784473919" sldId="360"/>
            <ac:cxnSpMk id="69" creationId="{F9FFA798-2640-4518-A776-028776560975}"/>
          </ac:cxnSpMkLst>
        </pc:cxnChg>
        <pc:cxnChg chg="add mod">
          <ac:chgData name="徐志鹏" userId="a2b1a68a-6da1-43a2-af7f-c1da450546a1" providerId="ADAL" clId="{44BBF031-37FA-420E-BF58-36E8E53140A2}" dt="2022-05-01T07:33:58.918" v="12021" actId="1035"/>
          <ac:cxnSpMkLst>
            <pc:docMk/>
            <pc:sldMk cId="2784473919" sldId="360"/>
            <ac:cxnSpMk id="70" creationId="{AC03C385-E44F-4B60-9E82-15C140976F60}"/>
          </ac:cxnSpMkLst>
        </pc:cxnChg>
        <pc:cxnChg chg="add mod">
          <ac:chgData name="徐志鹏" userId="a2b1a68a-6da1-43a2-af7f-c1da450546a1" providerId="ADAL" clId="{44BBF031-37FA-420E-BF58-36E8E53140A2}" dt="2022-05-01T07:33:58.918" v="12021" actId="1035"/>
          <ac:cxnSpMkLst>
            <pc:docMk/>
            <pc:sldMk cId="2784473919" sldId="360"/>
            <ac:cxnSpMk id="71" creationId="{39B84427-0D9F-406B-907A-8713C708A1DB}"/>
          </ac:cxnSpMkLst>
        </pc:cxnChg>
        <pc:cxnChg chg="add mod">
          <ac:chgData name="徐志鹏" userId="a2b1a68a-6da1-43a2-af7f-c1da450546a1" providerId="ADAL" clId="{44BBF031-37FA-420E-BF58-36E8E53140A2}" dt="2022-05-01T07:33:58.918" v="12021" actId="1035"/>
          <ac:cxnSpMkLst>
            <pc:docMk/>
            <pc:sldMk cId="2784473919" sldId="360"/>
            <ac:cxnSpMk id="72" creationId="{EE0C5B64-2360-45B3-A461-108423D75EC9}"/>
          </ac:cxnSpMkLst>
        </pc:cxnChg>
        <pc:cxnChg chg="add mod">
          <ac:chgData name="徐志鹏" userId="a2b1a68a-6da1-43a2-af7f-c1da450546a1" providerId="ADAL" clId="{44BBF031-37FA-420E-BF58-36E8E53140A2}" dt="2022-05-01T07:33:58.918" v="12021" actId="1035"/>
          <ac:cxnSpMkLst>
            <pc:docMk/>
            <pc:sldMk cId="2784473919" sldId="360"/>
            <ac:cxnSpMk id="79" creationId="{1498F887-A2D8-4CA2-B609-F54638DAC270}"/>
          </ac:cxnSpMkLst>
        </pc:cxnChg>
        <pc:cxnChg chg="del mod">
          <ac:chgData name="徐志鹏" userId="a2b1a68a-6da1-43a2-af7f-c1da450546a1" providerId="ADAL" clId="{44BBF031-37FA-420E-BF58-36E8E53140A2}" dt="2022-05-01T07:09:03.590" v="11165" actId="478"/>
          <ac:cxnSpMkLst>
            <pc:docMk/>
            <pc:sldMk cId="2784473919" sldId="360"/>
            <ac:cxnSpMk id="96" creationId="{5AF76CC6-7962-4A86-9E72-3ECC638CA4DD}"/>
          </ac:cxnSpMkLst>
        </pc:cxnChg>
        <pc:cxnChg chg="del mod">
          <ac:chgData name="徐志鹏" userId="a2b1a68a-6da1-43a2-af7f-c1da450546a1" providerId="ADAL" clId="{44BBF031-37FA-420E-BF58-36E8E53140A2}" dt="2022-05-01T07:09:03.590" v="11165" actId="478"/>
          <ac:cxnSpMkLst>
            <pc:docMk/>
            <pc:sldMk cId="2784473919" sldId="360"/>
            <ac:cxnSpMk id="99" creationId="{FEDBF66A-DDCF-4063-8CB3-4286FA0EBB6C}"/>
          </ac:cxnSpMkLst>
        </pc:cxnChg>
        <pc:cxnChg chg="del mod">
          <ac:chgData name="徐志鹏" userId="a2b1a68a-6da1-43a2-af7f-c1da450546a1" providerId="ADAL" clId="{44BBF031-37FA-420E-BF58-36E8E53140A2}" dt="2022-05-01T07:09:03.590" v="11165" actId="478"/>
          <ac:cxnSpMkLst>
            <pc:docMk/>
            <pc:sldMk cId="2784473919" sldId="360"/>
            <ac:cxnSpMk id="103" creationId="{6606BA2D-E3CE-4AAF-B926-C491058A2E0C}"/>
          </ac:cxnSpMkLst>
        </pc:cxnChg>
        <pc:cxnChg chg="del mod">
          <ac:chgData name="徐志鹏" userId="a2b1a68a-6da1-43a2-af7f-c1da450546a1" providerId="ADAL" clId="{44BBF031-37FA-420E-BF58-36E8E53140A2}" dt="2022-05-01T07:09:03.590" v="11165" actId="478"/>
          <ac:cxnSpMkLst>
            <pc:docMk/>
            <pc:sldMk cId="2784473919" sldId="360"/>
            <ac:cxnSpMk id="110" creationId="{88EC33DC-D63F-445B-A24A-C20A58A1FBBF}"/>
          </ac:cxnSpMkLst>
        </pc:cxnChg>
      </pc:sldChg>
      <pc:sldChg chg="addSp delSp modSp add del mod modNotesTx">
        <pc:chgData name="徐志鹏" userId="a2b1a68a-6da1-43a2-af7f-c1da450546a1" providerId="ADAL" clId="{44BBF031-37FA-420E-BF58-36E8E53140A2}" dt="2022-05-02T07:28:03.728" v="17557" actId="47"/>
        <pc:sldMkLst>
          <pc:docMk/>
          <pc:sldMk cId="3440797756" sldId="361"/>
        </pc:sldMkLst>
        <pc:spChg chg="add del mod">
          <ac:chgData name="徐志鹏" userId="a2b1a68a-6da1-43a2-af7f-c1da450546a1" providerId="ADAL" clId="{44BBF031-37FA-420E-BF58-36E8E53140A2}" dt="2022-05-02T07:26:49.976" v="17538"/>
          <ac:spMkLst>
            <pc:docMk/>
            <pc:sldMk cId="3440797756" sldId="361"/>
            <ac:spMk id="5" creationId="{8326B1D9-8B58-4AEF-82C6-47046BA98447}"/>
          </ac:spMkLst>
        </pc:spChg>
        <pc:spChg chg="mod">
          <ac:chgData name="徐志鹏" userId="a2b1a68a-6da1-43a2-af7f-c1da450546a1" providerId="ADAL" clId="{44BBF031-37FA-420E-BF58-36E8E53140A2}" dt="2022-05-01T07:48:42.126" v="12616" actId="20577"/>
          <ac:spMkLst>
            <pc:docMk/>
            <pc:sldMk cId="3440797756" sldId="361"/>
            <ac:spMk id="11" creationId="{316E66A7-343F-4804-A08B-BB473BED9340}"/>
          </ac:spMkLst>
        </pc:spChg>
        <pc:spChg chg="del">
          <ac:chgData name="徐志鹏" userId="a2b1a68a-6da1-43a2-af7f-c1da450546a1" providerId="ADAL" clId="{44BBF031-37FA-420E-BF58-36E8E53140A2}" dt="2022-05-01T07:23:48.320" v="11506" actId="478"/>
          <ac:spMkLst>
            <pc:docMk/>
            <pc:sldMk cId="3440797756" sldId="361"/>
            <ac:spMk id="61" creationId="{F79B4716-7D53-483D-9F63-C326B25D6224}"/>
          </ac:spMkLst>
        </pc:spChg>
        <pc:spChg chg="del">
          <ac:chgData name="徐志鹏" userId="a2b1a68a-6da1-43a2-af7f-c1da450546a1" providerId="ADAL" clId="{44BBF031-37FA-420E-BF58-36E8E53140A2}" dt="2022-05-01T07:23:48.320" v="11506" actId="478"/>
          <ac:spMkLst>
            <pc:docMk/>
            <pc:sldMk cId="3440797756" sldId="361"/>
            <ac:spMk id="62" creationId="{4525E11F-0ECB-430A-B61F-4BED2A34C9CE}"/>
          </ac:spMkLst>
        </pc:spChg>
        <pc:spChg chg="del">
          <ac:chgData name="徐志鹏" userId="a2b1a68a-6da1-43a2-af7f-c1da450546a1" providerId="ADAL" clId="{44BBF031-37FA-420E-BF58-36E8E53140A2}" dt="2022-05-01T07:23:48.320" v="11506" actId="478"/>
          <ac:spMkLst>
            <pc:docMk/>
            <pc:sldMk cId="3440797756" sldId="361"/>
            <ac:spMk id="63" creationId="{A13E027F-D8BB-4677-83CA-0BD7107D5EFC}"/>
          </ac:spMkLst>
        </pc:spChg>
        <pc:spChg chg="del">
          <ac:chgData name="徐志鹏" userId="a2b1a68a-6da1-43a2-af7f-c1da450546a1" providerId="ADAL" clId="{44BBF031-37FA-420E-BF58-36E8E53140A2}" dt="2022-05-01T07:23:48.320" v="11506" actId="478"/>
          <ac:spMkLst>
            <pc:docMk/>
            <pc:sldMk cId="3440797756" sldId="361"/>
            <ac:spMk id="67" creationId="{F15C1536-24D9-4C54-9C0C-D3F9A8FCC3EC}"/>
          </ac:spMkLst>
        </pc:spChg>
        <pc:spChg chg="del">
          <ac:chgData name="徐志鹏" userId="a2b1a68a-6da1-43a2-af7f-c1da450546a1" providerId="ADAL" clId="{44BBF031-37FA-420E-BF58-36E8E53140A2}" dt="2022-05-01T07:23:48.320" v="11506" actId="478"/>
          <ac:spMkLst>
            <pc:docMk/>
            <pc:sldMk cId="3440797756" sldId="361"/>
            <ac:spMk id="73" creationId="{ABFC7177-D733-4687-B5B3-2AD8B8F991F3}"/>
          </ac:spMkLst>
        </pc:spChg>
        <pc:spChg chg="del">
          <ac:chgData name="徐志鹏" userId="a2b1a68a-6da1-43a2-af7f-c1da450546a1" providerId="ADAL" clId="{44BBF031-37FA-420E-BF58-36E8E53140A2}" dt="2022-05-01T07:23:48.320" v="11506" actId="478"/>
          <ac:spMkLst>
            <pc:docMk/>
            <pc:sldMk cId="3440797756" sldId="361"/>
            <ac:spMk id="74" creationId="{BBA855BC-41E1-4D88-B6B8-0A420DBD5168}"/>
          </ac:spMkLst>
        </pc:spChg>
        <pc:spChg chg="del">
          <ac:chgData name="徐志鹏" userId="a2b1a68a-6da1-43a2-af7f-c1da450546a1" providerId="ADAL" clId="{44BBF031-37FA-420E-BF58-36E8E53140A2}" dt="2022-05-01T07:23:48.320" v="11506" actId="478"/>
          <ac:spMkLst>
            <pc:docMk/>
            <pc:sldMk cId="3440797756" sldId="361"/>
            <ac:spMk id="75" creationId="{C759ACB5-5337-4332-A578-83F1EE145F7D}"/>
          </ac:spMkLst>
        </pc:spChg>
        <pc:spChg chg="del">
          <ac:chgData name="徐志鹏" userId="a2b1a68a-6da1-43a2-af7f-c1da450546a1" providerId="ADAL" clId="{44BBF031-37FA-420E-BF58-36E8E53140A2}" dt="2022-05-01T07:23:48.320" v="11506" actId="478"/>
          <ac:spMkLst>
            <pc:docMk/>
            <pc:sldMk cId="3440797756" sldId="361"/>
            <ac:spMk id="76" creationId="{800C8E8B-3C95-48F8-BCC2-159841D874BD}"/>
          </ac:spMkLst>
        </pc:spChg>
        <pc:spChg chg="del">
          <ac:chgData name="徐志鹏" userId="a2b1a68a-6da1-43a2-af7f-c1da450546a1" providerId="ADAL" clId="{44BBF031-37FA-420E-BF58-36E8E53140A2}" dt="2022-05-01T07:23:48.320" v="11506" actId="478"/>
          <ac:spMkLst>
            <pc:docMk/>
            <pc:sldMk cId="3440797756" sldId="361"/>
            <ac:spMk id="77" creationId="{59C747C5-F079-4DA3-ACAC-0EF2FFDA686C}"/>
          </ac:spMkLst>
        </pc:spChg>
        <pc:spChg chg="del">
          <ac:chgData name="徐志鹏" userId="a2b1a68a-6da1-43a2-af7f-c1da450546a1" providerId="ADAL" clId="{44BBF031-37FA-420E-BF58-36E8E53140A2}" dt="2022-05-01T07:23:48.320" v="11506" actId="478"/>
          <ac:spMkLst>
            <pc:docMk/>
            <pc:sldMk cId="3440797756" sldId="361"/>
            <ac:spMk id="78" creationId="{641563C8-DA03-45FD-867F-26D8B6648B46}"/>
          </ac:spMkLst>
        </pc:spChg>
        <pc:cxnChg chg="del mod">
          <ac:chgData name="徐志鹏" userId="a2b1a68a-6da1-43a2-af7f-c1da450546a1" providerId="ADAL" clId="{44BBF031-37FA-420E-BF58-36E8E53140A2}" dt="2022-05-01T07:23:48.320" v="11506" actId="478"/>
          <ac:cxnSpMkLst>
            <pc:docMk/>
            <pc:sldMk cId="3440797756" sldId="361"/>
            <ac:cxnSpMk id="68" creationId="{F9C96BC3-3419-446E-A44D-07484BADC942}"/>
          </ac:cxnSpMkLst>
        </pc:cxnChg>
        <pc:cxnChg chg="del mod">
          <ac:chgData name="徐志鹏" userId="a2b1a68a-6da1-43a2-af7f-c1da450546a1" providerId="ADAL" clId="{44BBF031-37FA-420E-BF58-36E8E53140A2}" dt="2022-05-01T07:23:48.320" v="11506" actId="478"/>
          <ac:cxnSpMkLst>
            <pc:docMk/>
            <pc:sldMk cId="3440797756" sldId="361"/>
            <ac:cxnSpMk id="69" creationId="{F9FFA798-2640-4518-A776-028776560975}"/>
          </ac:cxnSpMkLst>
        </pc:cxnChg>
        <pc:cxnChg chg="del mod">
          <ac:chgData name="徐志鹏" userId="a2b1a68a-6da1-43a2-af7f-c1da450546a1" providerId="ADAL" clId="{44BBF031-37FA-420E-BF58-36E8E53140A2}" dt="2022-05-01T07:23:48.320" v="11506" actId="478"/>
          <ac:cxnSpMkLst>
            <pc:docMk/>
            <pc:sldMk cId="3440797756" sldId="361"/>
            <ac:cxnSpMk id="70" creationId="{AC03C385-E44F-4B60-9E82-15C140976F60}"/>
          </ac:cxnSpMkLst>
        </pc:cxnChg>
        <pc:cxnChg chg="del mod">
          <ac:chgData name="徐志鹏" userId="a2b1a68a-6da1-43a2-af7f-c1da450546a1" providerId="ADAL" clId="{44BBF031-37FA-420E-BF58-36E8E53140A2}" dt="2022-05-01T07:23:48.320" v="11506" actId="478"/>
          <ac:cxnSpMkLst>
            <pc:docMk/>
            <pc:sldMk cId="3440797756" sldId="361"/>
            <ac:cxnSpMk id="71" creationId="{39B84427-0D9F-406B-907A-8713C708A1DB}"/>
          </ac:cxnSpMkLst>
        </pc:cxnChg>
        <pc:cxnChg chg="del mod">
          <ac:chgData name="徐志鹏" userId="a2b1a68a-6da1-43a2-af7f-c1da450546a1" providerId="ADAL" clId="{44BBF031-37FA-420E-BF58-36E8E53140A2}" dt="2022-05-01T07:23:48.320" v="11506" actId="478"/>
          <ac:cxnSpMkLst>
            <pc:docMk/>
            <pc:sldMk cId="3440797756" sldId="361"/>
            <ac:cxnSpMk id="72" creationId="{EE0C5B64-2360-45B3-A461-108423D75EC9}"/>
          </ac:cxnSpMkLst>
        </pc:cxnChg>
        <pc:cxnChg chg="del mod">
          <ac:chgData name="徐志鹏" userId="a2b1a68a-6da1-43a2-af7f-c1da450546a1" providerId="ADAL" clId="{44BBF031-37FA-420E-BF58-36E8E53140A2}" dt="2022-05-01T07:23:48.320" v="11506" actId="478"/>
          <ac:cxnSpMkLst>
            <pc:docMk/>
            <pc:sldMk cId="3440797756" sldId="361"/>
            <ac:cxnSpMk id="79" creationId="{1498F887-A2D8-4CA2-B609-F54638DAC270}"/>
          </ac:cxnSpMkLst>
        </pc:cxnChg>
      </pc:sldChg>
      <pc:sldChg chg="addSp modSp add mod modNotesTx">
        <pc:chgData name="徐志鹏" userId="a2b1a68a-6da1-43a2-af7f-c1da450546a1" providerId="ADAL" clId="{44BBF031-37FA-420E-BF58-36E8E53140A2}" dt="2022-05-02T08:39:17.623" v="18564" actId="20577"/>
        <pc:sldMkLst>
          <pc:docMk/>
          <pc:sldMk cId="2718824103" sldId="362"/>
        </pc:sldMkLst>
        <pc:spChg chg="add mod">
          <ac:chgData name="徐志鹏" userId="a2b1a68a-6da1-43a2-af7f-c1da450546a1" providerId="ADAL" clId="{44BBF031-37FA-420E-BF58-36E8E53140A2}" dt="2022-05-02T07:41:00.310" v="17752"/>
          <ac:spMkLst>
            <pc:docMk/>
            <pc:sldMk cId="2718824103" sldId="362"/>
            <ac:spMk id="12" creationId="{07DDBAB3-37EB-4006-9E8D-F44983479F5D}"/>
          </ac:spMkLst>
        </pc:spChg>
        <pc:spChg chg="add mod">
          <ac:chgData name="徐志鹏" userId="a2b1a68a-6da1-43a2-af7f-c1da450546a1" providerId="ADAL" clId="{44BBF031-37FA-420E-BF58-36E8E53140A2}" dt="2022-05-02T04:43:39.590" v="14121"/>
          <ac:spMkLst>
            <pc:docMk/>
            <pc:sldMk cId="2718824103" sldId="362"/>
            <ac:spMk id="13" creationId="{329B2257-2CA3-469E-A9D5-50BD159C3588}"/>
          </ac:spMkLst>
        </pc:spChg>
        <pc:spChg chg="mod">
          <ac:chgData name="徐志鹏" userId="a2b1a68a-6da1-43a2-af7f-c1da450546a1" providerId="ADAL" clId="{44BBF031-37FA-420E-BF58-36E8E53140A2}" dt="2022-05-02T03:23:21.253" v="12746"/>
          <ac:spMkLst>
            <pc:docMk/>
            <pc:sldMk cId="2718824103" sldId="362"/>
            <ac:spMk id="27" creationId="{070546FE-631B-4E94-B7AB-EF39735194C7}"/>
          </ac:spMkLst>
        </pc:spChg>
        <pc:spChg chg="mod">
          <ac:chgData name="徐志鹏" userId="a2b1a68a-6da1-43a2-af7f-c1da450546a1" providerId="ADAL" clId="{44BBF031-37FA-420E-BF58-36E8E53140A2}" dt="2022-05-02T03:22:55.317" v="12730" actId="1076"/>
          <ac:spMkLst>
            <pc:docMk/>
            <pc:sldMk cId="2718824103" sldId="362"/>
            <ac:spMk id="33" creationId="{35E55FCD-9D03-48E3-AEA1-5A12479574C3}"/>
          </ac:spMkLst>
        </pc:spChg>
      </pc:sldChg>
      <pc:sldChg chg="addSp delSp modSp add mod modNotesTx">
        <pc:chgData name="徐志鹏" userId="a2b1a68a-6da1-43a2-af7f-c1da450546a1" providerId="ADAL" clId="{44BBF031-37FA-420E-BF58-36E8E53140A2}" dt="2022-05-05T05:50:43.185" v="18979" actId="20577"/>
        <pc:sldMkLst>
          <pc:docMk/>
          <pc:sldMk cId="3441240209" sldId="363"/>
        </pc:sldMkLst>
        <pc:spChg chg="del">
          <ac:chgData name="徐志鹏" userId="a2b1a68a-6da1-43a2-af7f-c1da450546a1" providerId="ADAL" clId="{44BBF031-37FA-420E-BF58-36E8E53140A2}" dt="2022-05-02T04:47:31.012" v="14195" actId="478"/>
          <ac:spMkLst>
            <pc:docMk/>
            <pc:sldMk cId="3441240209" sldId="363"/>
            <ac:spMk id="7" creationId="{DF41B889-54BD-41A2-AC4E-477FA19312B3}"/>
          </ac:spMkLst>
        </pc:spChg>
        <pc:spChg chg="mod">
          <ac:chgData name="徐志鹏" userId="a2b1a68a-6da1-43a2-af7f-c1da450546a1" providerId="ADAL" clId="{44BBF031-37FA-420E-BF58-36E8E53140A2}" dt="2022-05-02T04:43:44.678" v="14124"/>
          <ac:spMkLst>
            <pc:docMk/>
            <pc:sldMk cId="3441240209" sldId="363"/>
            <ac:spMk id="9" creationId="{7E117B68-3B1D-481C-A2B3-B35D972DC919}"/>
          </ac:spMkLst>
        </pc:spChg>
        <pc:spChg chg="add del mod">
          <ac:chgData name="徐志鹏" userId="a2b1a68a-6da1-43a2-af7f-c1da450546a1" providerId="ADAL" clId="{44BBF031-37FA-420E-BF58-36E8E53140A2}" dt="2022-05-02T05:06:13.275" v="14263" actId="478"/>
          <ac:spMkLst>
            <pc:docMk/>
            <pc:sldMk cId="3441240209" sldId="363"/>
            <ac:spMk id="10" creationId="{2EB5DB3E-55D3-4C8A-A25B-D85DD22866CB}"/>
          </ac:spMkLst>
        </pc:spChg>
        <pc:spChg chg="del mod">
          <ac:chgData name="徐志鹏" userId="a2b1a68a-6da1-43a2-af7f-c1da450546a1" providerId="ADAL" clId="{44BBF031-37FA-420E-BF58-36E8E53140A2}" dt="2022-05-02T04:50:08.228" v="14202"/>
          <ac:spMkLst>
            <pc:docMk/>
            <pc:sldMk cId="3441240209" sldId="363"/>
            <ac:spMk id="11" creationId="{316E66A7-343F-4804-A08B-BB473BED9340}"/>
          </ac:spMkLst>
        </pc:spChg>
        <pc:spChg chg="add del">
          <ac:chgData name="徐志鹏" userId="a2b1a68a-6da1-43a2-af7f-c1da450546a1" providerId="ADAL" clId="{44BBF031-37FA-420E-BF58-36E8E53140A2}" dt="2022-05-02T05:05:11.173" v="14232" actId="22"/>
          <ac:spMkLst>
            <pc:docMk/>
            <pc:sldMk cId="3441240209" sldId="363"/>
            <ac:spMk id="12" creationId="{A99FC4D3-1A01-4DF8-9AB4-725AA4263C48}"/>
          </ac:spMkLst>
        </pc:spChg>
        <pc:spChg chg="add del mod">
          <ac:chgData name="徐志鹏" userId="a2b1a68a-6da1-43a2-af7f-c1da450546a1" providerId="ADAL" clId="{44BBF031-37FA-420E-BF58-36E8E53140A2}" dt="2022-05-02T05:08:01.214" v="14372" actId="478"/>
          <ac:spMkLst>
            <pc:docMk/>
            <pc:sldMk cId="3441240209" sldId="363"/>
            <ac:spMk id="13" creationId="{91C9AA23-C782-45FC-82D6-5BA6EE2AE045}"/>
          </ac:spMkLst>
        </pc:spChg>
        <pc:spChg chg="del">
          <ac:chgData name="徐志鹏" userId="a2b1a68a-6da1-43a2-af7f-c1da450546a1" providerId="ADAL" clId="{44BBF031-37FA-420E-BF58-36E8E53140A2}" dt="2022-05-02T04:47:30.099" v="14194" actId="478"/>
          <ac:spMkLst>
            <pc:docMk/>
            <pc:sldMk cId="3441240209" sldId="363"/>
            <ac:spMk id="14" creationId="{61B83D06-E76F-4B7D-B4B4-C125EAC64A38}"/>
          </ac:spMkLst>
        </pc:spChg>
        <pc:spChg chg="del mod">
          <ac:chgData name="徐志鹏" userId="a2b1a68a-6da1-43a2-af7f-c1da450546a1" providerId="ADAL" clId="{44BBF031-37FA-420E-BF58-36E8E53140A2}" dt="2022-05-02T04:47:37.970" v="14199"/>
          <ac:spMkLst>
            <pc:docMk/>
            <pc:sldMk cId="3441240209" sldId="363"/>
            <ac:spMk id="15" creationId="{8DF62345-7F58-4D43-8422-0B3DA64BB6BA}"/>
          </ac:spMkLst>
        </pc:spChg>
        <pc:spChg chg="add del mod">
          <ac:chgData name="徐志鹏" userId="a2b1a68a-6da1-43a2-af7f-c1da450546a1" providerId="ADAL" clId="{44BBF031-37FA-420E-BF58-36E8E53140A2}" dt="2022-05-02T05:09:45.140" v="14466"/>
          <ac:spMkLst>
            <pc:docMk/>
            <pc:sldMk cId="3441240209" sldId="363"/>
            <ac:spMk id="17" creationId="{6DF7C388-F2F8-472F-A8B8-C246E09A568D}"/>
          </ac:spMkLst>
        </pc:spChg>
        <pc:spChg chg="add del mod">
          <ac:chgData name="徐志鹏" userId="a2b1a68a-6da1-43a2-af7f-c1da450546a1" providerId="ADAL" clId="{44BBF031-37FA-420E-BF58-36E8E53140A2}" dt="2022-05-02T05:14:03.086" v="14601" actId="478"/>
          <ac:spMkLst>
            <pc:docMk/>
            <pc:sldMk cId="3441240209" sldId="363"/>
            <ac:spMk id="18" creationId="{612D0B6D-938B-49E0-B632-A59214EE4FB7}"/>
          </ac:spMkLst>
        </pc:spChg>
        <pc:spChg chg="add mod">
          <ac:chgData name="徐志鹏" userId="a2b1a68a-6da1-43a2-af7f-c1da450546a1" providerId="ADAL" clId="{44BBF031-37FA-420E-BF58-36E8E53140A2}" dt="2022-05-02T08:49:50.615" v="18604" actId="5793"/>
          <ac:spMkLst>
            <pc:docMk/>
            <pc:sldMk cId="3441240209" sldId="363"/>
            <ac:spMk id="20" creationId="{B40D8F47-DA4C-4C10-9E37-2962E9CF3A72}"/>
          </ac:spMkLst>
        </pc:spChg>
        <pc:spChg chg="add mod">
          <ac:chgData name="徐志鹏" userId="a2b1a68a-6da1-43a2-af7f-c1da450546a1" providerId="ADAL" clId="{44BBF031-37FA-420E-BF58-36E8E53140A2}" dt="2022-05-02T05:56:30.099" v="15410" actId="207"/>
          <ac:spMkLst>
            <pc:docMk/>
            <pc:sldMk cId="3441240209" sldId="363"/>
            <ac:spMk id="21" creationId="{C69809C6-C7ED-4D40-A482-9E1FDC6EDFE9}"/>
          </ac:spMkLst>
        </pc:spChg>
        <pc:graphicFrameChg chg="add mod modGraphic">
          <ac:chgData name="徐志鹏" userId="a2b1a68a-6da1-43a2-af7f-c1da450546a1" providerId="ADAL" clId="{44BBF031-37FA-420E-BF58-36E8E53140A2}" dt="2022-05-02T05:47:33.095" v="15177" actId="14734"/>
          <ac:graphicFrameMkLst>
            <pc:docMk/>
            <pc:sldMk cId="3441240209" sldId="363"/>
            <ac:graphicFrameMk id="16" creationId="{20CFF643-2581-4E9D-8D63-C892A3AF56FB}"/>
          </ac:graphicFrameMkLst>
        </pc:graphicFrameChg>
        <pc:picChg chg="del">
          <ac:chgData name="徐志鹏" userId="a2b1a68a-6da1-43a2-af7f-c1da450546a1" providerId="ADAL" clId="{44BBF031-37FA-420E-BF58-36E8E53140A2}" dt="2022-05-02T04:47:28.816" v="14193" actId="478"/>
          <ac:picMkLst>
            <pc:docMk/>
            <pc:sldMk cId="3441240209" sldId="363"/>
            <ac:picMk id="4" creationId="{A1E136E2-EA9A-4589-B7A0-E5FD613B66F9}"/>
          </ac:picMkLst>
        </pc:picChg>
        <pc:picChg chg="add del mod">
          <ac:chgData name="徐志鹏" userId="a2b1a68a-6da1-43a2-af7f-c1da450546a1" providerId="ADAL" clId="{44BBF031-37FA-420E-BF58-36E8E53140A2}" dt="2022-05-02T05:21:11.042" v="14612" actId="478"/>
          <ac:picMkLst>
            <pc:docMk/>
            <pc:sldMk cId="3441240209" sldId="363"/>
            <ac:picMk id="8" creationId="{EAEF5D4F-DDB4-4D90-A9F0-FE99DB3ADEA2}"/>
          </ac:picMkLst>
        </pc:picChg>
        <pc:picChg chg="add mod">
          <ac:chgData name="徐志鹏" userId="a2b1a68a-6da1-43a2-af7f-c1da450546a1" providerId="ADAL" clId="{44BBF031-37FA-420E-BF58-36E8E53140A2}" dt="2022-05-02T05:37:21.530" v="14866" actId="14100"/>
          <ac:picMkLst>
            <pc:docMk/>
            <pc:sldMk cId="3441240209" sldId="363"/>
            <ac:picMk id="19" creationId="{536FFB54-6294-4DC1-8B37-EDF887AF4F70}"/>
          </ac:picMkLst>
        </pc:picChg>
      </pc:sldChg>
      <pc:sldChg chg="addSp delSp modSp add mod modNotesTx">
        <pc:chgData name="徐志鹏" userId="a2b1a68a-6da1-43a2-af7f-c1da450546a1" providerId="ADAL" clId="{44BBF031-37FA-420E-BF58-36E8E53140A2}" dt="2022-05-04T01:25:14.689" v="18953" actId="1076"/>
        <pc:sldMkLst>
          <pc:docMk/>
          <pc:sldMk cId="2372074748" sldId="364"/>
        </pc:sldMkLst>
        <pc:spChg chg="add mod">
          <ac:chgData name="徐志鹏" userId="a2b1a68a-6da1-43a2-af7f-c1da450546a1" providerId="ADAL" clId="{44BBF031-37FA-420E-BF58-36E8E53140A2}" dt="2022-05-04T01:25:08.555" v="18951" actId="1076"/>
          <ac:spMkLst>
            <pc:docMk/>
            <pc:sldMk cId="2372074748" sldId="364"/>
            <ac:spMk id="8" creationId="{A0582E3E-29DA-4867-9174-2E9386FD3DB3}"/>
          </ac:spMkLst>
        </pc:spChg>
        <pc:spChg chg="add del mod">
          <ac:chgData name="徐志鹏" userId="a2b1a68a-6da1-43a2-af7f-c1da450546a1" providerId="ADAL" clId="{44BBF031-37FA-420E-BF58-36E8E53140A2}" dt="2022-05-02T06:04:56.787" v="15651" actId="478"/>
          <ac:spMkLst>
            <pc:docMk/>
            <pc:sldMk cId="2372074748" sldId="364"/>
            <ac:spMk id="11" creationId="{F5761003-1836-4152-A1CA-2B9B94C9A038}"/>
          </ac:spMkLst>
        </pc:spChg>
        <pc:spChg chg="add mod">
          <ac:chgData name="徐志鹏" userId="a2b1a68a-6da1-43a2-af7f-c1da450546a1" providerId="ADAL" clId="{44BBF031-37FA-420E-BF58-36E8E53140A2}" dt="2022-05-02T06:08:26.741" v="15743" actId="1076"/>
          <ac:spMkLst>
            <pc:docMk/>
            <pc:sldMk cId="2372074748" sldId="364"/>
            <ac:spMk id="13" creationId="{01142B78-7F2E-4F50-ADFA-F92A01FA8D74}"/>
          </ac:spMkLst>
        </pc:spChg>
        <pc:spChg chg="del mod">
          <ac:chgData name="徐志鹏" userId="a2b1a68a-6da1-43a2-af7f-c1da450546a1" providerId="ADAL" clId="{44BBF031-37FA-420E-BF58-36E8E53140A2}" dt="2022-05-02T05:28:06.039" v="14647" actId="478"/>
          <ac:spMkLst>
            <pc:docMk/>
            <pc:sldMk cId="2372074748" sldId="364"/>
            <ac:spMk id="17" creationId="{6DF7C388-F2F8-472F-A8B8-C246E09A568D}"/>
          </ac:spMkLst>
        </pc:spChg>
        <pc:graphicFrameChg chg="add mod modGraphic">
          <ac:chgData name="徐志鹏" userId="a2b1a68a-6da1-43a2-af7f-c1da450546a1" providerId="ADAL" clId="{44BBF031-37FA-420E-BF58-36E8E53140A2}" dt="2022-05-04T01:25:14.689" v="18953" actId="1076"/>
          <ac:graphicFrameMkLst>
            <pc:docMk/>
            <pc:sldMk cId="2372074748" sldId="364"/>
            <ac:graphicFrameMk id="12" creationId="{05828ABD-6098-4C08-B279-C74A600A47CD}"/>
          </ac:graphicFrameMkLst>
        </pc:graphicFrameChg>
        <pc:graphicFrameChg chg="del mod modGraphic">
          <ac:chgData name="徐志鹏" userId="a2b1a68a-6da1-43a2-af7f-c1da450546a1" providerId="ADAL" clId="{44BBF031-37FA-420E-BF58-36E8E53140A2}" dt="2022-05-02T05:21:25.476" v="14628" actId="478"/>
          <ac:graphicFrameMkLst>
            <pc:docMk/>
            <pc:sldMk cId="2372074748" sldId="364"/>
            <ac:graphicFrameMk id="16" creationId="{20CFF643-2581-4E9D-8D63-C892A3AF56FB}"/>
          </ac:graphicFrameMkLst>
        </pc:graphicFrameChg>
        <pc:graphicFrameChg chg="add mod modGraphic">
          <ac:chgData name="徐志鹏" userId="a2b1a68a-6da1-43a2-af7f-c1da450546a1" providerId="ADAL" clId="{44BBF031-37FA-420E-BF58-36E8E53140A2}" dt="2022-05-02T06:15:15.139" v="15808" actId="20577"/>
          <ac:graphicFrameMkLst>
            <pc:docMk/>
            <pc:sldMk cId="2372074748" sldId="364"/>
            <ac:graphicFrameMk id="18" creationId="{00346838-05AF-4AB7-827B-6D00906145C2}"/>
          </ac:graphicFrameMkLst>
        </pc:graphicFrameChg>
        <pc:picChg chg="add del mod">
          <ac:chgData name="徐志鹏" userId="a2b1a68a-6da1-43a2-af7f-c1da450546a1" providerId="ADAL" clId="{44BBF031-37FA-420E-BF58-36E8E53140A2}" dt="2022-05-02T05:28:04.511" v="14646" actId="478"/>
          <ac:picMkLst>
            <pc:docMk/>
            <pc:sldMk cId="2372074748" sldId="364"/>
            <ac:picMk id="4" creationId="{E63B22B1-7BDC-495B-8DC7-47D128EDE850}"/>
          </ac:picMkLst>
        </pc:picChg>
        <pc:picChg chg="add mod">
          <ac:chgData name="徐志鹏" userId="a2b1a68a-6da1-43a2-af7f-c1da450546a1" providerId="ADAL" clId="{44BBF031-37FA-420E-BF58-36E8E53140A2}" dt="2022-05-04T01:25:11.372" v="18952" actId="1076"/>
          <ac:picMkLst>
            <pc:docMk/>
            <pc:sldMk cId="2372074748" sldId="364"/>
            <ac:picMk id="6" creationId="{F0E3CDEF-F80F-4464-9B31-C52D81D7BE2F}"/>
          </ac:picMkLst>
        </pc:picChg>
        <pc:picChg chg="add mod">
          <ac:chgData name="徐志鹏" userId="a2b1a68a-6da1-43a2-af7f-c1da450546a1" providerId="ADAL" clId="{44BBF031-37FA-420E-BF58-36E8E53140A2}" dt="2022-05-02T08:00:28.011" v="18271" actId="1076"/>
          <ac:picMkLst>
            <pc:docMk/>
            <pc:sldMk cId="2372074748" sldId="364"/>
            <ac:picMk id="10" creationId="{FE2A7873-1996-42A6-B452-45DE86F47E05}"/>
          </ac:picMkLst>
        </pc:picChg>
      </pc:sldChg>
      <pc:sldChg chg="addSp delSp modSp add mod addCm delCm modNotesTx">
        <pc:chgData name="徐志鹏" userId="a2b1a68a-6da1-43a2-af7f-c1da450546a1" providerId="ADAL" clId="{44BBF031-37FA-420E-BF58-36E8E53140A2}" dt="2022-05-05T07:43:42.658" v="19016" actId="207"/>
        <pc:sldMkLst>
          <pc:docMk/>
          <pc:sldMk cId="1535656791" sldId="365"/>
        </pc:sldMkLst>
        <pc:spChg chg="del">
          <ac:chgData name="徐志鹏" userId="a2b1a68a-6da1-43a2-af7f-c1da450546a1" providerId="ADAL" clId="{44BBF031-37FA-420E-BF58-36E8E53140A2}" dt="2022-05-02T07:20:01.147" v="17376" actId="478"/>
          <ac:spMkLst>
            <pc:docMk/>
            <pc:sldMk cId="1535656791" sldId="365"/>
            <ac:spMk id="11" creationId="{316E66A7-343F-4804-A08B-BB473BED9340}"/>
          </ac:spMkLst>
        </pc:spChg>
        <pc:spChg chg="add del mod">
          <ac:chgData name="徐志鹏" userId="a2b1a68a-6da1-43a2-af7f-c1da450546a1" providerId="ADAL" clId="{44BBF031-37FA-420E-BF58-36E8E53140A2}" dt="2022-05-02T07:17:37.774" v="17295" actId="478"/>
          <ac:spMkLst>
            <pc:docMk/>
            <pc:sldMk cId="1535656791" sldId="365"/>
            <ac:spMk id="21" creationId="{223B88A4-0088-4A0F-8926-DB7A09FE98B2}"/>
          </ac:spMkLst>
        </pc:spChg>
        <pc:spChg chg="add mod">
          <ac:chgData name="徐志鹏" userId="a2b1a68a-6da1-43a2-af7f-c1da450546a1" providerId="ADAL" clId="{44BBF031-37FA-420E-BF58-36E8E53140A2}" dt="2022-05-02T07:30:50.014" v="17589" actId="692"/>
          <ac:spMkLst>
            <pc:docMk/>
            <pc:sldMk cId="1535656791" sldId="365"/>
            <ac:spMk id="22" creationId="{A354F1DA-7410-4920-9DAB-C2C8B60F9C96}"/>
          </ac:spMkLst>
        </pc:spChg>
        <pc:spChg chg="add mod">
          <ac:chgData name="徐志鹏" userId="a2b1a68a-6da1-43a2-af7f-c1da450546a1" providerId="ADAL" clId="{44BBF031-37FA-420E-BF58-36E8E53140A2}" dt="2022-05-02T07:30:33.029" v="17586" actId="692"/>
          <ac:spMkLst>
            <pc:docMk/>
            <pc:sldMk cId="1535656791" sldId="365"/>
            <ac:spMk id="27" creationId="{E656A9E8-2B67-44B2-AF87-0C742D2963D9}"/>
          </ac:spMkLst>
        </pc:spChg>
        <pc:spChg chg="add mod">
          <ac:chgData name="徐志鹏" userId="a2b1a68a-6da1-43a2-af7f-c1da450546a1" providerId="ADAL" clId="{44BBF031-37FA-420E-BF58-36E8E53140A2}" dt="2022-05-02T07:30:37.026" v="17587" actId="207"/>
          <ac:spMkLst>
            <pc:docMk/>
            <pc:sldMk cId="1535656791" sldId="365"/>
            <ac:spMk id="29" creationId="{7FEC24DB-6982-4DB9-BB14-1E9BF12F0E49}"/>
          </ac:spMkLst>
        </pc:spChg>
        <pc:spChg chg="add del mod">
          <ac:chgData name="徐志鹏" userId="a2b1a68a-6da1-43a2-af7f-c1da450546a1" providerId="ADAL" clId="{44BBF031-37FA-420E-BF58-36E8E53140A2}" dt="2022-05-02T07:26:44.311" v="17536" actId="478"/>
          <ac:spMkLst>
            <pc:docMk/>
            <pc:sldMk cId="1535656791" sldId="365"/>
            <ac:spMk id="31" creationId="{197E5D5C-C57A-4F89-A5E9-5434134C7B12}"/>
          </ac:spMkLst>
        </pc:spChg>
        <pc:spChg chg="add del">
          <ac:chgData name="徐志鹏" userId="a2b1a68a-6da1-43a2-af7f-c1da450546a1" providerId="ADAL" clId="{44BBF031-37FA-420E-BF58-36E8E53140A2}" dt="2022-05-02T07:28:43.480" v="17566" actId="478"/>
          <ac:spMkLst>
            <pc:docMk/>
            <pc:sldMk cId="1535656791" sldId="365"/>
            <ac:spMk id="39" creationId="{57F6F004-DEA4-43C7-8A45-14EFB76C51CE}"/>
          </ac:spMkLst>
        </pc:spChg>
        <pc:spChg chg="add mod ord">
          <ac:chgData name="徐志鹏" userId="a2b1a68a-6da1-43a2-af7f-c1da450546a1" providerId="ADAL" clId="{44BBF031-37FA-420E-BF58-36E8E53140A2}" dt="2022-05-02T07:29:30.028" v="17577" actId="692"/>
          <ac:spMkLst>
            <pc:docMk/>
            <pc:sldMk cId="1535656791" sldId="365"/>
            <ac:spMk id="40" creationId="{AC147380-AA8B-435E-A6F2-46D60314B7FF}"/>
          </ac:spMkLst>
        </pc:spChg>
        <pc:spChg chg="add mod">
          <ac:chgData name="徐志鹏" userId="a2b1a68a-6da1-43a2-af7f-c1da450546a1" providerId="ADAL" clId="{44BBF031-37FA-420E-BF58-36E8E53140A2}" dt="2022-05-02T07:31:12.492" v="17593" actId="692"/>
          <ac:spMkLst>
            <pc:docMk/>
            <pc:sldMk cId="1535656791" sldId="365"/>
            <ac:spMk id="50" creationId="{68BC2A2A-13B2-41B5-A90D-500A8023F6F0}"/>
          </ac:spMkLst>
        </pc:spChg>
        <pc:spChg chg="add del mod">
          <ac:chgData name="徐志鹏" userId="a2b1a68a-6da1-43a2-af7f-c1da450546a1" providerId="ADAL" clId="{44BBF031-37FA-420E-BF58-36E8E53140A2}" dt="2022-05-02T07:26:43.061" v="17535" actId="478"/>
          <ac:spMkLst>
            <pc:docMk/>
            <pc:sldMk cId="1535656791" sldId="365"/>
            <ac:spMk id="59" creationId="{B23AA209-DD04-403F-B0B6-E02A3D1F1CCB}"/>
          </ac:spMkLst>
        </pc:spChg>
        <pc:spChg chg="add mod ord">
          <ac:chgData name="徐志鹏" userId="a2b1a68a-6da1-43a2-af7f-c1da450546a1" providerId="ADAL" clId="{44BBF031-37FA-420E-BF58-36E8E53140A2}" dt="2022-05-05T07:43:42.658" v="19016" actId="207"/>
          <ac:spMkLst>
            <pc:docMk/>
            <pc:sldMk cId="1535656791" sldId="365"/>
            <ac:spMk id="60" creationId="{D2B471B9-0579-4831-8907-9367B6E26E5D}"/>
          </ac:spMkLst>
        </pc:spChg>
        <pc:spChg chg="mod">
          <ac:chgData name="徐志鹏" userId="a2b1a68a-6da1-43a2-af7f-c1da450546a1" providerId="ADAL" clId="{44BBF031-37FA-420E-BF58-36E8E53140A2}" dt="2022-05-02T07:31:12.492" v="17593" actId="692"/>
          <ac:spMkLst>
            <pc:docMk/>
            <pc:sldMk cId="1535656791" sldId="365"/>
            <ac:spMk id="61" creationId="{F79B4716-7D53-483D-9F63-C326B25D6224}"/>
          </ac:spMkLst>
        </pc:spChg>
        <pc:spChg chg="mod">
          <ac:chgData name="徐志鹏" userId="a2b1a68a-6da1-43a2-af7f-c1da450546a1" providerId="ADAL" clId="{44BBF031-37FA-420E-BF58-36E8E53140A2}" dt="2022-05-02T07:25:35.496" v="17507" actId="1076"/>
          <ac:spMkLst>
            <pc:docMk/>
            <pc:sldMk cId="1535656791" sldId="365"/>
            <ac:spMk id="62" creationId="{4525E11F-0ECB-430A-B61F-4BED2A34C9CE}"/>
          </ac:spMkLst>
        </pc:spChg>
        <pc:spChg chg="mod">
          <ac:chgData name="徐志鹏" userId="a2b1a68a-6da1-43a2-af7f-c1da450546a1" providerId="ADAL" clId="{44BBF031-37FA-420E-BF58-36E8E53140A2}" dt="2022-05-02T07:30:50.014" v="17589" actId="692"/>
          <ac:spMkLst>
            <pc:docMk/>
            <pc:sldMk cId="1535656791" sldId="365"/>
            <ac:spMk id="63" creationId="{A13E027F-D8BB-4677-83CA-0BD7107D5EFC}"/>
          </ac:spMkLst>
        </pc:spChg>
        <pc:spChg chg="mod">
          <ac:chgData name="徐志鹏" userId="a2b1a68a-6da1-43a2-af7f-c1da450546a1" providerId="ADAL" clId="{44BBF031-37FA-420E-BF58-36E8E53140A2}" dt="2022-05-02T07:25:35.496" v="17507" actId="1076"/>
          <ac:spMkLst>
            <pc:docMk/>
            <pc:sldMk cId="1535656791" sldId="365"/>
            <ac:spMk id="67" creationId="{F15C1536-24D9-4C54-9C0C-D3F9A8FCC3EC}"/>
          </ac:spMkLst>
        </pc:spChg>
        <pc:spChg chg="del">
          <ac:chgData name="徐志鹏" userId="a2b1a68a-6da1-43a2-af7f-c1da450546a1" providerId="ADAL" clId="{44BBF031-37FA-420E-BF58-36E8E53140A2}" dt="2022-05-02T07:17:14.470" v="17287" actId="478"/>
          <ac:spMkLst>
            <pc:docMk/>
            <pc:sldMk cId="1535656791" sldId="365"/>
            <ac:spMk id="73" creationId="{ABFC7177-D733-4687-B5B3-2AD8B8F991F3}"/>
          </ac:spMkLst>
        </pc:spChg>
        <pc:spChg chg="del">
          <ac:chgData name="徐志鹏" userId="a2b1a68a-6da1-43a2-af7f-c1da450546a1" providerId="ADAL" clId="{44BBF031-37FA-420E-BF58-36E8E53140A2}" dt="2022-05-02T07:17:39.208" v="17297" actId="478"/>
          <ac:spMkLst>
            <pc:docMk/>
            <pc:sldMk cId="1535656791" sldId="365"/>
            <ac:spMk id="74" creationId="{BBA855BC-41E1-4D88-B6B8-0A420DBD5168}"/>
          </ac:spMkLst>
        </pc:spChg>
        <pc:spChg chg="del">
          <ac:chgData name="徐志鹏" userId="a2b1a68a-6da1-43a2-af7f-c1da450546a1" providerId="ADAL" clId="{44BBF031-37FA-420E-BF58-36E8E53140A2}" dt="2022-05-02T07:17:38.445" v="17296" actId="478"/>
          <ac:spMkLst>
            <pc:docMk/>
            <pc:sldMk cId="1535656791" sldId="365"/>
            <ac:spMk id="75" creationId="{C759ACB5-5337-4332-A578-83F1EE145F7D}"/>
          </ac:spMkLst>
        </pc:spChg>
        <pc:spChg chg="del">
          <ac:chgData name="徐志鹏" userId="a2b1a68a-6da1-43a2-af7f-c1da450546a1" providerId="ADAL" clId="{44BBF031-37FA-420E-BF58-36E8E53140A2}" dt="2022-05-02T07:17:40.076" v="17298" actId="478"/>
          <ac:spMkLst>
            <pc:docMk/>
            <pc:sldMk cId="1535656791" sldId="365"/>
            <ac:spMk id="76" creationId="{800C8E8B-3C95-48F8-BCC2-159841D874BD}"/>
          </ac:spMkLst>
        </pc:spChg>
        <pc:spChg chg="del">
          <ac:chgData name="徐志鹏" userId="a2b1a68a-6da1-43a2-af7f-c1da450546a1" providerId="ADAL" clId="{44BBF031-37FA-420E-BF58-36E8E53140A2}" dt="2022-05-02T07:17:40.550" v="17299" actId="478"/>
          <ac:spMkLst>
            <pc:docMk/>
            <pc:sldMk cId="1535656791" sldId="365"/>
            <ac:spMk id="77" creationId="{59C747C5-F079-4DA3-ACAC-0EF2FFDA686C}"/>
          </ac:spMkLst>
        </pc:spChg>
        <pc:spChg chg="del">
          <ac:chgData name="徐志鹏" userId="a2b1a68a-6da1-43a2-af7f-c1da450546a1" providerId="ADAL" clId="{44BBF031-37FA-420E-BF58-36E8E53140A2}" dt="2022-05-02T07:20:01.990" v="17377" actId="478"/>
          <ac:spMkLst>
            <pc:docMk/>
            <pc:sldMk cId="1535656791" sldId="365"/>
            <ac:spMk id="80" creationId="{97028BDA-A8BD-4F1C-94FA-D2FDC9F4786F}"/>
          </ac:spMkLst>
        </pc:spChg>
        <pc:cxnChg chg="add mod">
          <ac:chgData name="徐志鹏" userId="a2b1a68a-6da1-43a2-af7f-c1da450546a1" providerId="ADAL" clId="{44BBF031-37FA-420E-BF58-36E8E53140A2}" dt="2022-05-02T07:30:13.915" v="17584" actId="692"/>
          <ac:cxnSpMkLst>
            <pc:docMk/>
            <pc:sldMk cId="1535656791" sldId="365"/>
            <ac:cxnSpMk id="23" creationId="{7D64A9AA-9CCA-4DD5-9B62-D54253A6E074}"/>
          </ac:cxnSpMkLst>
        </pc:cxnChg>
        <pc:cxnChg chg="add del mod">
          <ac:chgData name="徐志鹏" userId="a2b1a68a-6da1-43a2-af7f-c1da450546a1" providerId="ADAL" clId="{44BBF031-37FA-420E-BF58-36E8E53140A2}" dt="2022-05-02T07:23:31.588" v="17473" actId="478"/>
          <ac:cxnSpMkLst>
            <pc:docMk/>
            <pc:sldMk cId="1535656791" sldId="365"/>
            <ac:cxnSpMk id="47" creationId="{93CF509B-E3FD-4C5B-870C-C46E32B113F8}"/>
          </ac:cxnSpMkLst>
        </pc:cxnChg>
        <pc:cxnChg chg="add mod">
          <ac:chgData name="徐志鹏" userId="a2b1a68a-6da1-43a2-af7f-c1da450546a1" providerId="ADAL" clId="{44BBF031-37FA-420E-BF58-36E8E53140A2}" dt="2022-05-02T07:25:35.496" v="17507" actId="1076"/>
          <ac:cxnSpMkLst>
            <pc:docMk/>
            <pc:sldMk cId="1535656791" sldId="365"/>
            <ac:cxnSpMk id="51" creationId="{F4EB5FAA-0DF4-4510-AF2B-F4A3AEEB4657}"/>
          </ac:cxnSpMkLst>
        </pc:cxnChg>
        <pc:cxnChg chg="add mod">
          <ac:chgData name="徐志鹏" userId="a2b1a68a-6da1-43a2-af7f-c1da450546a1" providerId="ADAL" clId="{44BBF031-37FA-420E-BF58-36E8E53140A2}" dt="2022-05-02T07:25:35.496" v="17507" actId="1076"/>
          <ac:cxnSpMkLst>
            <pc:docMk/>
            <pc:sldMk cId="1535656791" sldId="365"/>
            <ac:cxnSpMk id="55" creationId="{A8F94145-A0C3-42A0-B16D-63C5793F4FB6}"/>
          </ac:cxnSpMkLst>
        </pc:cxnChg>
        <pc:cxnChg chg="mod">
          <ac:chgData name="徐志鹏" userId="a2b1a68a-6da1-43a2-af7f-c1da450546a1" providerId="ADAL" clId="{44BBF031-37FA-420E-BF58-36E8E53140A2}" dt="2022-05-02T07:25:35.496" v="17507" actId="1076"/>
          <ac:cxnSpMkLst>
            <pc:docMk/>
            <pc:sldMk cId="1535656791" sldId="365"/>
            <ac:cxnSpMk id="68" creationId="{F9C96BC3-3419-446E-A44D-07484BADC942}"/>
          </ac:cxnSpMkLst>
        </pc:cxnChg>
        <pc:cxnChg chg="mod">
          <ac:chgData name="徐志鹏" userId="a2b1a68a-6da1-43a2-af7f-c1da450546a1" providerId="ADAL" clId="{44BBF031-37FA-420E-BF58-36E8E53140A2}" dt="2022-05-02T07:25:35.496" v="17507" actId="1076"/>
          <ac:cxnSpMkLst>
            <pc:docMk/>
            <pc:sldMk cId="1535656791" sldId="365"/>
            <ac:cxnSpMk id="69" creationId="{F9FFA798-2640-4518-A776-028776560975}"/>
          </ac:cxnSpMkLst>
        </pc:cxnChg>
        <pc:cxnChg chg="mod">
          <ac:chgData name="徐志鹏" userId="a2b1a68a-6da1-43a2-af7f-c1da450546a1" providerId="ADAL" clId="{44BBF031-37FA-420E-BF58-36E8E53140A2}" dt="2022-05-02T07:25:35.496" v="17507" actId="1076"/>
          <ac:cxnSpMkLst>
            <pc:docMk/>
            <pc:sldMk cId="1535656791" sldId="365"/>
            <ac:cxnSpMk id="70" creationId="{AC03C385-E44F-4B60-9E82-15C140976F60}"/>
          </ac:cxnSpMkLst>
        </pc:cxnChg>
        <pc:cxnChg chg="mod">
          <ac:chgData name="徐志鹏" userId="a2b1a68a-6da1-43a2-af7f-c1da450546a1" providerId="ADAL" clId="{44BBF031-37FA-420E-BF58-36E8E53140A2}" dt="2022-05-02T07:25:35.496" v="17507" actId="1076"/>
          <ac:cxnSpMkLst>
            <pc:docMk/>
            <pc:sldMk cId="1535656791" sldId="365"/>
            <ac:cxnSpMk id="71" creationId="{39B84427-0D9F-406B-907A-8713C708A1DB}"/>
          </ac:cxnSpMkLst>
        </pc:cxnChg>
        <pc:cxnChg chg="mod">
          <ac:chgData name="徐志鹏" userId="a2b1a68a-6da1-43a2-af7f-c1da450546a1" providerId="ADAL" clId="{44BBF031-37FA-420E-BF58-36E8E53140A2}" dt="2022-05-02T07:25:35.496" v="17507" actId="1076"/>
          <ac:cxnSpMkLst>
            <pc:docMk/>
            <pc:sldMk cId="1535656791" sldId="365"/>
            <ac:cxnSpMk id="72" creationId="{EE0C5B64-2360-45B3-A461-108423D75EC9}"/>
          </ac:cxnSpMkLst>
        </pc:cxnChg>
        <pc:cxnChg chg="del mod">
          <ac:chgData name="徐志鹏" userId="a2b1a68a-6da1-43a2-af7f-c1da450546a1" providerId="ADAL" clId="{44BBF031-37FA-420E-BF58-36E8E53140A2}" dt="2022-05-02T07:17:15.324" v="17288" actId="478"/>
          <ac:cxnSpMkLst>
            <pc:docMk/>
            <pc:sldMk cId="1535656791" sldId="365"/>
            <ac:cxnSpMk id="79" creationId="{1498F887-A2D8-4CA2-B609-F54638DAC270}"/>
          </ac:cxnSpMkLst>
        </pc:cxnChg>
      </pc:sldChg>
      <pc:sldChg chg="add del">
        <pc:chgData name="徐志鹏" userId="a2b1a68a-6da1-43a2-af7f-c1da450546a1" providerId="ADAL" clId="{44BBF031-37FA-420E-BF58-36E8E53140A2}" dt="2022-05-02T05:21:27.359" v="14630"/>
        <pc:sldMkLst>
          <pc:docMk/>
          <pc:sldMk cId="2514147438" sldId="365"/>
        </pc:sldMkLst>
      </pc:sldChg>
    </pc:docChg>
  </pc:docChgLst>
  <pc:docChgLst>
    <pc:chgData name="徐志鹏" userId="a2b1a68a-6da1-43a2-af7f-c1da450546a1" providerId="ADAL" clId="{B590E1C0-A850-44F6-9931-1566DB36BF30}"/>
    <pc:docChg chg="undo redo custSel delSld modSld">
      <pc:chgData name="徐志鹏" userId="a2b1a68a-6da1-43a2-af7f-c1da450546a1" providerId="ADAL" clId="{B590E1C0-A850-44F6-9931-1566DB36BF30}" dt="2022-05-06T07:57:20.085" v="1881" actId="20577"/>
      <pc:docMkLst>
        <pc:docMk/>
      </pc:docMkLst>
      <pc:sldChg chg="modNotesTx">
        <pc:chgData name="徐志鹏" userId="a2b1a68a-6da1-43a2-af7f-c1da450546a1" providerId="ADAL" clId="{B590E1C0-A850-44F6-9931-1566DB36BF30}" dt="2022-05-06T07:26:02.913" v="1546" actId="20577"/>
        <pc:sldMkLst>
          <pc:docMk/>
          <pc:sldMk cId="2594634028" sldId="289"/>
        </pc:sldMkLst>
      </pc:sldChg>
      <pc:sldChg chg="modSp mod modNotesTx">
        <pc:chgData name="徐志鹏" userId="a2b1a68a-6da1-43a2-af7f-c1da450546a1" providerId="ADAL" clId="{B590E1C0-A850-44F6-9931-1566DB36BF30}" dt="2022-05-05T08:37:28.015" v="733" actId="20577"/>
        <pc:sldMkLst>
          <pc:docMk/>
          <pc:sldMk cId="1775930605" sldId="300"/>
        </pc:sldMkLst>
        <pc:spChg chg="mod">
          <ac:chgData name="徐志鹏" userId="a2b1a68a-6da1-43a2-af7f-c1da450546a1" providerId="ADAL" clId="{B590E1C0-A850-44F6-9931-1566DB36BF30}" dt="2022-05-05T07:58:50.433" v="143" actId="20577"/>
          <ac:spMkLst>
            <pc:docMk/>
            <pc:sldMk cId="1775930605" sldId="300"/>
            <ac:spMk id="11" creationId="{316E66A7-343F-4804-A08B-BB473BED9340}"/>
          </ac:spMkLst>
        </pc:spChg>
      </pc:sldChg>
      <pc:sldChg chg="modNotesTx">
        <pc:chgData name="徐志鹏" userId="a2b1a68a-6da1-43a2-af7f-c1da450546a1" providerId="ADAL" clId="{B590E1C0-A850-44F6-9931-1566DB36BF30}" dt="2022-05-06T07:46:45.300" v="1820" actId="20577"/>
        <pc:sldMkLst>
          <pc:docMk/>
          <pc:sldMk cId="1520370785" sldId="317"/>
        </pc:sldMkLst>
      </pc:sldChg>
      <pc:sldChg chg="modNotesTx">
        <pc:chgData name="徐志鹏" userId="a2b1a68a-6da1-43a2-af7f-c1da450546a1" providerId="ADAL" clId="{B590E1C0-A850-44F6-9931-1566DB36BF30}" dt="2022-05-05T09:08:55.259" v="1368" actId="20577"/>
        <pc:sldMkLst>
          <pc:docMk/>
          <pc:sldMk cId="3386048648" sldId="320"/>
        </pc:sldMkLst>
      </pc:sldChg>
      <pc:sldChg chg="modSp mod modNotesTx">
        <pc:chgData name="徐志鹏" userId="a2b1a68a-6da1-43a2-af7f-c1da450546a1" providerId="ADAL" clId="{B590E1C0-A850-44F6-9931-1566DB36BF30}" dt="2022-05-06T07:41:26.762" v="1756" actId="113"/>
        <pc:sldMkLst>
          <pc:docMk/>
          <pc:sldMk cId="2501957270" sldId="321"/>
        </pc:sldMkLst>
        <pc:spChg chg="mod">
          <ac:chgData name="徐志鹏" userId="a2b1a68a-6da1-43a2-af7f-c1da450546a1" providerId="ADAL" clId="{B590E1C0-A850-44F6-9931-1566DB36BF30}" dt="2022-05-05T08:27:04.415" v="454" actId="113"/>
          <ac:spMkLst>
            <pc:docMk/>
            <pc:sldMk cId="2501957270" sldId="321"/>
            <ac:spMk id="15" creationId="{80970403-41A5-4176-81ED-E42A65E67550}"/>
          </ac:spMkLst>
        </pc:spChg>
        <pc:spChg chg="mod">
          <ac:chgData name="徐志鹏" userId="a2b1a68a-6da1-43a2-af7f-c1da450546a1" providerId="ADAL" clId="{B590E1C0-A850-44F6-9931-1566DB36BF30}" dt="2022-05-06T07:41:26.762" v="1756" actId="113"/>
          <ac:spMkLst>
            <pc:docMk/>
            <pc:sldMk cId="2501957270" sldId="321"/>
            <ac:spMk id="22" creationId="{1919985C-6587-44F9-899E-592CBE2ACB3D}"/>
          </ac:spMkLst>
        </pc:spChg>
      </pc:sldChg>
      <pc:sldChg chg="del">
        <pc:chgData name="徐志鹏" userId="a2b1a68a-6da1-43a2-af7f-c1da450546a1" providerId="ADAL" clId="{B590E1C0-A850-44F6-9931-1566DB36BF30}" dt="2022-05-05T07:45:28.117" v="0" actId="47"/>
        <pc:sldMkLst>
          <pc:docMk/>
          <pc:sldMk cId="1001354923" sldId="322"/>
        </pc:sldMkLst>
      </pc:sldChg>
      <pc:sldChg chg="modNotesTx">
        <pc:chgData name="徐志鹏" userId="a2b1a68a-6da1-43a2-af7f-c1da450546a1" providerId="ADAL" clId="{B590E1C0-A850-44F6-9931-1566DB36BF30}" dt="2022-05-06T07:37:43.493" v="1717" actId="113"/>
        <pc:sldMkLst>
          <pc:docMk/>
          <pc:sldMk cId="2846699923" sldId="324"/>
        </pc:sldMkLst>
      </pc:sldChg>
      <pc:sldChg chg="modNotesTx">
        <pc:chgData name="徐志鹏" userId="a2b1a68a-6da1-43a2-af7f-c1da450546a1" providerId="ADAL" clId="{B590E1C0-A850-44F6-9931-1566DB36BF30}" dt="2022-05-05T08:22:18.906" v="363" actId="20577"/>
        <pc:sldMkLst>
          <pc:docMk/>
          <pc:sldMk cId="1863203090" sldId="325"/>
        </pc:sldMkLst>
      </pc:sldChg>
      <pc:sldChg chg="modSp mod modNotesTx">
        <pc:chgData name="徐志鹏" userId="a2b1a68a-6da1-43a2-af7f-c1da450546a1" providerId="ADAL" clId="{B590E1C0-A850-44F6-9931-1566DB36BF30}" dt="2022-05-06T07:28:50.459" v="1586" actId="20577"/>
        <pc:sldMkLst>
          <pc:docMk/>
          <pc:sldMk cId="2008852881" sldId="348"/>
        </pc:sldMkLst>
        <pc:spChg chg="mod">
          <ac:chgData name="徐志鹏" userId="a2b1a68a-6da1-43a2-af7f-c1da450546a1" providerId="ADAL" clId="{B590E1C0-A850-44F6-9931-1566DB36BF30}" dt="2022-05-06T07:27:58.755" v="1549" actId="1076"/>
          <ac:spMkLst>
            <pc:docMk/>
            <pc:sldMk cId="2008852881" sldId="348"/>
            <ac:spMk id="4" creationId="{E4D9F8C7-F4B0-4432-82F3-CF997DC9D0A7}"/>
          </ac:spMkLst>
        </pc:spChg>
        <pc:spChg chg="mod">
          <ac:chgData name="徐志鹏" userId="a2b1a68a-6da1-43a2-af7f-c1da450546a1" providerId="ADAL" clId="{B590E1C0-A850-44F6-9931-1566DB36BF30}" dt="2022-05-06T07:27:58.755" v="1549" actId="1076"/>
          <ac:spMkLst>
            <pc:docMk/>
            <pc:sldMk cId="2008852881" sldId="348"/>
            <ac:spMk id="6" creationId="{4F9076C4-93B7-4D50-B8F0-DD74D5DB3DD9}"/>
          </ac:spMkLst>
        </pc:spChg>
        <pc:spChg chg="mod">
          <ac:chgData name="徐志鹏" userId="a2b1a68a-6da1-43a2-af7f-c1da450546a1" providerId="ADAL" clId="{B590E1C0-A850-44F6-9931-1566DB36BF30}" dt="2022-05-06T07:27:51.956" v="1548" actId="1076"/>
          <ac:spMkLst>
            <pc:docMk/>
            <pc:sldMk cId="2008852881" sldId="348"/>
            <ac:spMk id="8" creationId="{4719A945-5DA8-4842-824C-43EDA64AA903}"/>
          </ac:spMkLst>
        </pc:spChg>
        <pc:spChg chg="mod">
          <ac:chgData name="徐志鹏" userId="a2b1a68a-6da1-43a2-af7f-c1da450546a1" providerId="ADAL" clId="{B590E1C0-A850-44F6-9931-1566DB36BF30}" dt="2022-05-06T07:28:28.418" v="1571" actId="20577"/>
          <ac:spMkLst>
            <pc:docMk/>
            <pc:sldMk cId="2008852881" sldId="348"/>
            <ac:spMk id="16" creationId="{B636D4E8-A53C-42C1-8A1C-4DADD593CFBE}"/>
          </ac:spMkLst>
        </pc:spChg>
        <pc:spChg chg="mod">
          <ac:chgData name="徐志鹏" userId="a2b1a68a-6da1-43a2-af7f-c1da450546a1" providerId="ADAL" clId="{B590E1C0-A850-44F6-9931-1566DB36BF30}" dt="2022-05-06T07:27:58.755" v="1549" actId="1076"/>
          <ac:spMkLst>
            <pc:docMk/>
            <pc:sldMk cId="2008852881" sldId="348"/>
            <ac:spMk id="22" creationId="{6A58ADC7-27DE-4EBB-A66A-BF9B5DE2B271}"/>
          </ac:spMkLst>
        </pc:spChg>
        <pc:spChg chg="mod">
          <ac:chgData name="徐志鹏" userId="a2b1a68a-6da1-43a2-af7f-c1da450546a1" providerId="ADAL" clId="{B590E1C0-A850-44F6-9931-1566DB36BF30}" dt="2022-05-06T07:27:58.755" v="1549" actId="1076"/>
          <ac:spMkLst>
            <pc:docMk/>
            <pc:sldMk cId="2008852881" sldId="348"/>
            <ac:spMk id="23" creationId="{760DC81D-BCFB-43F4-A2FC-B3E70D0FE15A}"/>
          </ac:spMkLst>
        </pc:spChg>
        <pc:picChg chg="mod">
          <ac:chgData name="徐志鹏" userId="a2b1a68a-6da1-43a2-af7f-c1da450546a1" providerId="ADAL" clId="{B590E1C0-A850-44F6-9931-1566DB36BF30}" dt="2022-05-06T07:27:58.755" v="1549" actId="1076"/>
          <ac:picMkLst>
            <pc:docMk/>
            <pc:sldMk cId="2008852881" sldId="348"/>
            <ac:picMk id="3" creationId="{00000000-0000-0000-0000-000000000000}"/>
          </ac:picMkLst>
        </pc:picChg>
        <pc:picChg chg="mod">
          <ac:chgData name="徐志鹏" userId="a2b1a68a-6da1-43a2-af7f-c1da450546a1" providerId="ADAL" clId="{B590E1C0-A850-44F6-9931-1566DB36BF30}" dt="2022-05-06T07:27:58.755" v="1549" actId="1076"/>
          <ac:picMkLst>
            <pc:docMk/>
            <pc:sldMk cId="2008852881" sldId="348"/>
            <ac:picMk id="5" creationId="{00000000-0000-0000-0000-000000000000}"/>
          </ac:picMkLst>
        </pc:picChg>
        <pc:cxnChg chg="mod">
          <ac:chgData name="徐志鹏" userId="a2b1a68a-6da1-43a2-af7f-c1da450546a1" providerId="ADAL" clId="{B590E1C0-A850-44F6-9931-1566DB36BF30}" dt="2022-05-05T08:06:27.212" v="146" actId="14100"/>
          <ac:cxnSpMkLst>
            <pc:docMk/>
            <pc:sldMk cId="2008852881" sldId="348"/>
            <ac:cxnSpMk id="37" creationId="{91966C5A-C169-49FA-B7B6-471EA87B79D8}"/>
          </ac:cxnSpMkLst>
        </pc:cxnChg>
        <pc:cxnChg chg="mod">
          <ac:chgData name="徐志鹏" userId="a2b1a68a-6da1-43a2-af7f-c1da450546a1" providerId="ADAL" clId="{B590E1C0-A850-44F6-9931-1566DB36BF30}" dt="2022-05-05T08:06:34.903" v="148" actId="14100"/>
          <ac:cxnSpMkLst>
            <pc:docMk/>
            <pc:sldMk cId="2008852881" sldId="348"/>
            <ac:cxnSpMk id="38" creationId="{829175D2-B264-4CC1-A126-54CD2569CCA2}"/>
          </ac:cxnSpMkLst>
        </pc:cxnChg>
        <pc:cxnChg chg="mod">
          <ac:chgData name="徐志鹏" userId="a2b1a68a-6da1-43a2-af7f-c1da450546a1" providerId="ADAL" clId="{B590E1C0-A850-44F6-9931-1566DB36BF30}" dt="2022-05-05T08:06:25.634" v="145" actId="14100"/>
          <ac:cxnSpMkLst>
            <pc:docMk/>
            <pc:sldMk cId="2008852881" sldId="348"/>
            <ac:cxnSpMk id="59" creationId="{6B0C9377-EF97-4E11-8EDA-CDBEF459E30C}"/>
          </ac:cxnSpMkLst>
        </pc:cxnChg>
        <pc:cxnChg chg="mod">
          <ac:chgData name="徐志鹏" userId="a2b1a68a-6da1-43a2-af7f-c1da450546a1" providerId="ADAL" clId="{B590E1C0-A850-44F6-9931-1566DB36BF30}" dt="2022-05-05T08:06:23.756" v="144" actId="14100"/>
          <ac:cxnSpMkLst>
            <pc:docMk/>
            <pc:sldMk cId="2008852881" sldId="348"/>
            <ac:cxnSpMk id="62" creationId="{91966C5A-C169-49FA-B7B6-471EA87B79D8}"/>
          </ac:cxnSpMkLst>
        </pc:cxnChg>
      </pc:sldChg>
      <pc:sldChg chg="modNotesTx">
        <pc:chgData name="徐志鹏" userId="a2b1a68a-6da1-43a2-af7f-c1da450546a1" providerId="ADAL" clId="{B590E1C0-A850-44F6-9931-1566DB36BF30}" dt="2022-05-05T08:07:46.982" v="151" actId="20577"/>
        <pc:sldMkLst>
          <pc:docMk/>
          <pc:sldMk cId="1473673519" sldId="349"/>
        </pc:sldMkLst>
      </pc:sldChg>
      <pc:sldChg chg="modSp mod modNotesTx">
        <pc:chgData name="徐志鹏" userId="a2b1a68a-6da1-43a2-af7f-c1da450546a1" providerId="ADAL" clId="{B590E1C0-A850-44F6-9931-1566DB36BF30}" dt="2022-05-06T07:40:28.765" v="1735"/>
        <pc:sldMkLst>
          <pc:docMk/>
          <pc:sldMk cId="1462475143" sldId="350"/>
        </pc:sldMkLst>
        <pc:spChg chg="mod">
          <ac:chgData name="徐志鹏" userId="a2b1a68a-6da1-43a2-af7f-c1da450546a1" providerId="ADAL" clId="{B590E1C0-A850-44F6-9931-1566DB36BF30}" dt="2022-05-06T07:40:28.765" v="1735"/>
          <ac:spMkLst>
            <pc:docMk/>
            <pc:sldMk cId="1462475143" sldId="350"/>
            <ac:spMk id="161" creationId="{4F7B5BB6-0880-4A63-AFC8-A1EF7FD7EF40}"/>
          </ac:spMkLst>
        </pc:spChg>
        <pc:spChg chg="mod">
          <ac:chgData name="徐志鹏" userId="a2b1a68a-6da1-43a2-af7f-c1da450546a1" providerId="ADAL" clId="{B590E1C0-A850-44F6-9931-1566DB36BF30}" dt="2022-05-06T07:40:19.915" v="1728" actId="113"/>
          <ac:spMkLst>
            <pc:docMk/>
            <pc:sldMk cId="1462475143" sldId="350"/>
            <ac:spMk id="162" creationId="{4F7B5BB6-0880-4A63-AFC8-A1EF7FD7EF40}"/>
          </ac:spMkLst>
        </pc:spChg>
        <pc:spChg chg="mod">
          <ac:chgData name="徐志鹏" userId="a2b1a68a-6da1-43a2-af7f-c1da450546a1" providerId="ADAL" clId="{B590E1C0-A850-44F6-9931-1566DB36BF30}" dt="2022-05-06T07:40:15.890" v="1725" actId="113"/>
          <ac:spMkLst>
            <pc:docMk/>
            <pc:sldMk cId="1462475143" sldId="350"/>
            <ac:spMk id="163" creationId="{4F7B5BB6-0880-4A63-AFC8-A1EF7FD7EF40}"/>
          </ac:spMkLst>
        </pc:spChg>
        <pc:spChg chg="mod">
          <ac:chgData name="徐志鹏" userId="a2b1a68a-6da1-43a2-af7f-c1da450546a1" providerId="ADAL" clId="{B590E1C0-A850-44F6-9931-1566DB36BF30}" dt="2022-05-06T07:40:13.482" v="1724" actId="113"/>
          <ac:spMkLst>
            <pc:docMk/>
            <pc:sldMk cId="1462475143" sldId="350"/>
            <ac:spMk id="164" creationId="{4F7B5BB6-0880-4A63-AFC8-A1EF7FD7EF40}"/>
          </ac:spMkLst>
        </pc:spChg>
        <pc:cxnChg chg="mod">
          <ac:chgData name="徐志鹏" userId="a2b1a68a-6da1-43a2-af7f-c1da450546a1" providerId="ADAL" clId="{B590E1C0-A850-44F6-9931-1566DB36BF30}" dt="2022-05-06T07:40:18.260" v="1727" actId="1076"/>
          <ac:cxnSpMkLst>
            <pc:docMk/>
            <pc:sldMk cId="1462475143" sldId="350"/>
            <ac:cxnSpMk id="189" creationId="{00000000-0000-0000-0000-000000000000}"/>
          </ac:cxnSpMkLst>
        </pc:cxnChg>
        <pc:cxnChg chg="mod">
          <ac:chgData name="徐志鹏" userId="a2b1a68a-6da1-43a2-af7f-c1da450546a1" providerId="ADAL" clId="{B590E1C0-A850-44F6-9931-1566DB36BF30}" dt="2022-05-06T07:40:18.260" v="1727" actId="1076"/>
          <ac:cxnSpMkLst>
            <pc:docMk/>
            <pc:sldMk cId="1462475143" sldId="350"/>
            <ac:cxnSpMk id="195" creationId="{00000000-0000-0000-0000-000000000000}"/>
          </ac:cxnSpMkLst>
        </pc:cxnChg>
        <pc:cxnChg chg="mod">
          <ac:chgData name="徐志鹏" userId="a2b1a68a-6da1-43a2-af7f-c1da450546a1" providerId="ADAL" clId="{B590E1C0-A850-44F6-9931-1566DB36BF30}" dt="2022-05-06T07:40:18.260" v="1727" actId="1076"/>
          <ac:cxnSpMkLst>
            <pc:docMk/>
            <pc:sldMk cId="1462475143" sldId="350"/>
            <ac:cxnSpMk id="201" creationId="{00000000-0000-0000-0000-000000000000}"/>
          </ac:cxnSpMkLst>
        </pc:cxnChg>
      </pc:sldChg>
      <pc:sldChg chg="addSp delSp modSp mod modNotesTx">
        <pc:chgData name="徐志鹏" userId="a2b1a68a-6da1-43a2-af7f-c1da450546a1" providerId="ADAL" clId="{B590E1C0-A850-44F6-9931-1566DB36BF30}" dt="2022-05-06T07:39:00.303" v="1723" actId="1076"/>
        <pc:sldMkLst>
          <pc:docMk/>
          <pc:sldMk cId="1660501306" sldId="351"/>
        </pc:sldMkLst>
        <pc:spChg chg="add del mod">
          <ac:chgData name="徐志鹏" userId="a2b1a68a-6da1-43a2-af7f-c1da450546a1" providerId="ADAL" clId="{B590E1C0-A850-44F6-9931-1566DB36BF30}" dt="2022-05-05T08:11:01.071" v="181" actId="478"/>
          <ac:spMkLst>
            <pc:docMk/>
            <pc:sldMk cId="1660501306" sldId="351"/>
            <ac:spMk id="3" creationId="{A461B6F3-54AE-44EF-AA72-6781D03A2487}"/>
          </ac:spMkLst>
        </pc:spChg>
        <pc:spChg chg="add del mod">
          <ac:chgData name="徐志鹏" userId="a2b1a68a-6da1-43a2-af7f-c1da450546a1" providerId="ADAL" clId="{B590E1C0-A850-44F6-9931-1566DB36BF30}" dt="2022-05-05T08:14:59.931" v="259" actId="11529"/>
          <ac:spMkLst>
            <pc:docMk/>
            <pc:sldMk cId="1660501306" sldId="351"/>
            <ac:spMk id="16" creationId="{61CB8CD7-08B7-42CC-88CD-D9E902CB246F}"/>
          </ac:spMkLst>
        </pc:spChg>
        <pc:spChg chg="mod">
          <ac:chgData name="徐志鹏" userId="a2b1a68a-6da1-43a2-af7f-c1da450546a1" providerId="ADAL" clId="{B590E1C0-A850-44F6-9931-1566DB36BF30}" dt="2022-05-06T07:39:00.303" v="1723" actId="1076"/>
          <ac:spMkLst>
            <pc:docMk/>
            <pc:sldMk cId="1660501306" sldId="351"/>
            <ac:spMk id="29" creationId="{97F9EBC4-D962-4028-A6F8-36B65728C4DE}"/>
          </ac:spMkLst>
        </pc:spChg>
        <pc:spChg chg="mod">
          <ac:chgData name="徐志鹏" userId="a2b1a68a-6da1-43a2-af7f-c1da450546a1" providerId="ADAL" clId="{B590E1C0-A850-44F6-9931-1566DB36BF30}" dt="2022-05-06T07:39:00.303" v="1723" actId="1076"/>
          <ac:spMkLst>
            <pc:docMk/>
            <pc:sldMk cId="1660501306" sldId="351"/>
            <ac:spMk id="30" creationId="{F5F2FE1A-76F1-447D-8854-AF7F22732775}"/>
          </ac:spMkLst>
        </pc:spChg>
        <pc:spChg chg="mod">
          <ac:chgData name="徐志鹏" userId="a2b1a68a-6da1-43a2-af7f-c1da450546a1" providerId="ADAL" clId="{B590E1C0-A850-44F6-9931-1566DB36BF30}" dt="2022-05-06T07:38:44.851" v="1719" actId="1076"/>
          <ac:spMkLst>
            <pc:docMk/>
            <pc:sldMk cId="1660501306" sldId="351"/>
            <ac:spMk id="34" creationId="{00000000-0000-0000-0000-000000000000}"/>
          </ac:spMkLst>
        </pc:spChg>
        <pc:spChg chg="mod">
          <ac:chgData name="徐志鹏" userId="a2b1a68a-6da1-43a2-af7f-c1da450546a1" providerId="ADAL" clId="{B590E1C0-A850-44F6-9931-1566DB36BF30}" dt="2022-05-06T07:38:44.851" v="1719" actId="1076"/>
          <ac:spMkLst>
            <pc:docMk/>
            <pc:sldMk cId="1660501306" sldId="351"/>
            <ac:spMk id="36" creationId="{00000000-0000-0000-0000-000000000000}"/>
          </ac:spMkLst>
        </pc:spChg>
        <pc:spChg chg="add del mod">
          <ac:chgData name="徐志鹏" userId="a2b1a68a-6da1-43a2-af7f-c1da450546a1" providerId="ADAL" clId="{B590E1C0-A850-44F6-9931-1566DB36BF30}" dt="2022-05-05T08:15:00.593" v="264"/>
          <ac:spMkLst>
            <pc:docMk/>
            <pc:sldMk cId="1660501306" sldId="351"/>
            <ac:spMk id="38" creationId="{C833096D-74D8-41FA-94FD-10867BCE5AE0}"/>
          </ac:spMkLst>
        </pc:spChg>
        <pc:spChg chg="mod">
          <ac:chgData name="徐志鹏" userId="a2b1a68a-6da1-43a2-af7f-c1da450546a1" providerId="ADAL" clId="{B590E1C0-A850-44F6-9931-1566DB36BF30}" dt="2022-05-06T07:38:44.851" v="1719" actId="1076"/>
          <ac:spMkLst>
            <pc:docMk/>
            <pc:sldMk cId="1660501306" sldId="351"/>
            <ac:spMk id="41" creationId="{00000000-0000-0000-0000-000000000000}"/>
          </ac:spMkLst>
        </pc:spChg>
        <pc:spChg chg="del mod">
          <ac:chgData name="徐志鹏" userId="a2b1a68a-6da1-43a2-af7f-c1da450546a1" providerId="ADAL" clId="{B590E1C0-A850-44F6-9931-1566DB36BF30}" dt="2022-05-06T07:30:04.278" v="1591" actId="478"/>
          <ac:spMkLst>
            <pc:docMk/>
            <pc:sldMk cId="1660501306" sldId="351"/>
            <ac:spMk id="70" creationId="{EB11399D-432A-4E8F-B628-31E911636EFA}"/>
          </ac:spMkLst>
        </pc:spChg>
        <pc:spChg chg="del mod">
          <ac:chgData name="徐志鹏" userId="a2b1a68a-6da1-43a2-af7f-c1da450546a1" providerId="ADAL" clId="{B590E1C0-A850-44F6-9931-1566DB36BF30}" dt="2022-05-06T07:30:03.267" v="1590" actId="478"/>
          <ac:spMkLst>
            <pc:docMk/>
            <pc:sldMk cId="1660501306" sldId="351"/>
            <ac:spMk id="74" creationId="{230C93AE-08F6-4105-B3EE-E7F165E1AE74}"/>
          </ac:spMkLst>
        </pc:spChg>
        <pc:spChg chg="mod">
          <ac:chgData name="徐志鹏" userId="a2b1a68a-6da1-43a2-af7f-c1da450546a1" providerId="ADAL" clId="{B590E1C0-A850-44F6-9931-1566DB36BF30}" dt="2022-05-06T07:38:44.851" v="1719" actId="1076"/>
          <ac:spMkLst>
            <pc:docMk/>
            <pc:sldMk cId="1660501306" sldId="351"/>
            <ac:spMk id="123" creationId="{4F7B5BB6-0880-4A63-AFC8-A1EF7FD7EF40}"/>
          </ac:spMkLst>
        </pc:spChg>
        <pc:spChg chg="mod">
          <ac:chgData name="徐志鹏" userId="a2b1a68a-6da1-43a2-af7f-c1da450546a1" providerId="ADAL" clId="{B590E1C0-A850-44F6-9931-1566DB36BF30}" dt="2022-05-06T07:38:44.851" v="1719" actId="1076"/>
          <ac:spMkLst>
            <pc:docMk/>
            <pc:sldMk cId="1660501306" sldId="351"/>
            <ac:spMk id="125" creationId="{4F7B5BB6-0880-4A63-AFC8-A1EF7FD7EF40}"/>
          </ac:spMkLst>
        </pc:spChg>
        <pc:picChg chg="add del mod">
          <ac:chgData name="徐志鹏" userId="a2b1a68a-6da1-43a2-af7f-c1da450546a1" providerId="ADAL" clId="{B590E1C0-A850-44F6-9931-1566DB36BF30}" dt="2022-05-06T07:30:30.928" v="1598"/>
          <ac:picMkLst>
            <pc:docMk/>
            <pc:sldMk cId="1660501306" sldId="351"/>
            <ac:picMk id="20" creationId="{D555CF0B-05DA-4C11-928F-A96B41D38B41}"/>
          </ac:picMkLst>
        </pc:picChg>
        <pc:picChg chg="add mod">
          <ac:chgData name="徐志鹏" userId="a2b1a68a-6da1-43a2-af7f-c1da450546a1" providerId="ADAL" clId="{B590E1C0-A850-44F6-9931-1566DB36BF30}" dt="2022-05-06T07:38:44.851" v="1719" actId="1076"/>
          <ac:picMkLst>
            <pc:docMk/>
            <pc:sldMk cId="1660501306" sldId="351"/>
            <ac:picMk id="21" creationId="{611C01CB-184B-4340-96B2-BDAEDEE70B44}"/>
          </ac:picMkLst>
        </pc:picChg>
        <pc:picChg chg="add mod">
          <ac:chgData name="徐志鹏" userId="a2b1a68a-6da1-43a2-af7f-c1da450546a1" providerId="ADAL" clId="{B590E1C0-A850-44F6-9931-1566DB36BF30}" dt="2022-05-06T07:38:44.851" v="1719" actId="1076"/>
          <ac:picMkLst>
            <pc:docMk/>
            <pc:sldMk cId="1660501306" sldId="351"/>
            <ac:picMk id="32" creationId="{4F18123D-9758-4B35-A5DB-5E1EC8FA8A63}"/>
          </ac:picMkLst>
        </pc:picChg>
        <pc:picChg chg="del">
          <ac:chgData name="徐志鹏" userId="a2b1a68a-6da1-43a2-af7f-c1da450546a1" providerId="ADAL" clId="{B590E1C0-A850-44F6-9931-1566DB36BF30}" dt="2022-05-05T08:10:58.764" v="178" actId="478"/>
          <ac:picMkLst>
            <pc:docMk/>
            <pc:sldMk cId="1660501306" sldId="351"/>
            <ac:picMk id="44" creationId="{31273AAD-41B9-4973-99F2-F8D19990AAB4}"/>
          </ac:picMkLst>
        </pc:picChg>
        <pc:picChg chg="del">
          <ac:chgData name="徐志鹏" userId="a2b1a68a-6da1-43a2-af7f-c1da450546a1" providerId="ADAL" clId="{B590E1C0-A850-44F6-9931-1566DB36BF30}" dt="2022-05-05T08:10:59.262" v="179" actId="478"/>
          <ac:picMkLst>
            <pc:docMk/>
            <pc:sldMk cId="1660501306" sldId="351"/>
            <ac:picMk id="45" creationId="{EB858B5E-F3D5-4C50-A1F7-3A62765288E6}"/>
          </ac:picMkLst>
        </pc:picChg>
        <pc:cxnChg chg="add mod">
          <ac:chgData name="徐志鹏" userId="a2b1a68a-6da1-43a2-af7f-c1da450546a1" providerId="ADAL" clId="{B590E1C0-A850-44F6-9931-1566DB36BF30}" dt="2022-05-06T07:38:44.851" v="1719" actId="1076"/>
          <ac:cxnSpMkLst>
            <pc:docMk/>
            <pc:sldMk cId="1660501306" sldId="351"/>
            <ac:cxnSpMk id="22" creationId="{339E7ED2-EB58-4777-8C0F-C28ABA33614F}"/>
          </ac:cxnSpMkLst>
        </pc:cxnChg>
        <pc:cxnChg chg="add mod">
          <ac:chgData name="徐志鹏" userId="a2b1a68a-6da1-43a2-af7f-c1da450546a1" providerId="ADAL" clId="{B590E1C0-A850-44F6-9931-1566DB36BF30}" dt="2022-05-06T07:38:44.851" v="1719" actId="1076"/>
          <ac:cxnSpMkLst>
            <pc:docMk/>
            <pc:sldMk cId="1660501306" sldId="351"/>
            <ac:cxnSpMk id="25" creationId="{CE16D492-7047-4AAB-A544-FDD91A680F5C}"/>
          </ac:cxnSpMkLst>
        </pc:cxnChg>
        <pc:cxnChg chg="mod">
          <ac:chgData name="徐志鹏" userId="a2b1a68a-6da1-43a2-af7f-c1da450546a1" providerId="ADAL" clId="{B590E1C0-A850-44F6-9931-1566DB36BF30}" dt="2022-05-06T07:38:44.851" v="1719" actId="1076"/>
          <ac:cxnSpMkLst>
            <pc:docMk/>
            <pc:sldMk cId="1660501306" sldId="351"/>
            <ac:cxnSpMk id="28" creationId="{00000000-0000-0000-0000-000000000000}"/>
          </ac:cxnSpMkLst>
        </pc:cxnChg>
        <pc:cxnChg chg="mod">
          <ac:chgData name="徐志鹏" userId="a2b1a68a-6da1-43a2-af7f-c1da450546a1" providerId="ADAL" clId="{B590E1C0-A850-44F6-9931-1566DB36BF30}" dt="2022-05-06T07:39:00.303" v="1723" actId="1076"/>
          <ac:cxnSpMkLst>
            <pc:docMk/>
            <pc:sldMk cId="1660501306" sldId="351"/>
            <ac:cxnSpMk id="31" creationId="{08A6DC1D-9245-4A58-B74A-4F79C6F6F241}"/>
          </ac:cxnSpMkLst>
        </pc:cxnChg>
        <pc:cxnChg chg="add mod">
          <ac:chgData name="徐志鹏" userId="a2b1a68a-6da1-43a2-af7f-c1da450546a1" providerId="ADAL" clId="{B590E1C0-A850-44F6-9931-1566DB36BF30}" dt="2022-05-06T07:38:44.851" v="1719" actId="1076"/>
          <ac:cxnSpMkLst>
            <pc:docMk/>
            <pc:sldMk cId="1660501306" sldId="351"/>
            <ac:cxnSpMk id="33" creationId="{24D644C7-6215-4B5B-B52B-FEFAFFA5BEC7}"/>
          </ac:cxnSpMkLst>
        </pc:cxnChg>
        <pc:cxnChg chg="add mod">
          <ac:chgData name="徐志鹏" userId="a2b1a68a-6da1-43a2-af7f-c1da450546a1" providerId="ADAL" clId="{B590E1C0-A850-44F6-9931-1566DB36BF30}" dt="2022-05-06T07:39:00.303" v="1723" actId="1076"/>
          <ac:cxnSpMkLst>
            <pc:docMk/>
            <pc:sldMk cId="1660501306" sldId="351"/>
            <ac:cxnSpMk id="35" creationId="{AD3F50B5-63BB-405D-949E-88DB6EFF8A1D}"/>
          </ac:cxnSpMkLst>
        </pc:cxnChg>
        <pc:cxnChg chg="del mod">
          <ac:chgData name="徐志鹏" userId="a2b1a68a-6da1-43a2-af7f-c1da450546a1" providerId="ADAL" clId="{B590E1C0-A850-44F6-9931-1566DB36BF30}" dt="2022-05-05T08:10:39.864" v="174" actId="478"/>
          <ac:cxnSpMkLst>
            <pc:docMk/>
            <pc:sldMk cId="1660501306" sldId="351"/>
            <ac:cxnSpMk id="46" creationId="{C26146B3-76B5-4EF1-9F1F-B32EB51FE23E}"/>
          </ac:cxnSpMkLst>
        </pc:cxnChg>
        <pc:cxnChg chg="del mod">
          <ac:chgData name="徐志鹏" userId="a2b1a68a-6da1-43a2-af7f-c1da450546a1" providerId="ADAL" clId="{B590E1C0-A850-44F6-9931-1566DB36BF30}" dt="2022-05-05T08:10:39.031" v="173" actId="478"/>
          <ac:cxnSpMkLst>
            <pc:docMk/>
            <pc:sldMk cId="1660501306" sldId="351"/>
            <ac:cxnSpMk id="47" creationId="{4BDFCCD3-FEFB-4D89-8EF1-8DCA811F8901}"/>
          </ac:cxnSpMkLst>
        </pc:cxnChg>
        <pc:cxnChg chg="del mod">
          <ac:chgData name="徐志鹏" userId="a2b1a68a-6da1-43a2-af7f-c1da450546a1" providerId="ADAL" clId="{B590E1C0-A850-44F6-9931-1566DB36BF30}" dt="2022-05-05T08:10:58.370" v="177" actId="478"/>
          <ac:cxnSpMkLst>
            <pc:docMk/>
            <pc:sldMk cId="1660501306" sldId="351"/>
            <ac:cxnSpMk id="52" creationId="{A592C3E5-FABA-4A26-94E4-546DAFD58F86}"/>
          </ac:cxnSpMkLst>
        </pc:cxnChg>
        <pc:cxnChg chg="del mod">
          <ac:chgData name="徐志鹏" userId="a2b1a68a-6da1-43a2-af7f-c1da450546a1" providerId="ADAL" clId="{B590E1C0-A850-44F6-9931-1566DB36BF30}" dt="2022-05-05T08:10:59.933" v="180" actId="478"/>
          <ac:cxnSpMkLst>
            <pc:docMk/>
            <pc:sldMk cId="1660501306" sldId="351"/>
            <ac:cxnSpMk id="56" creationId="{8B09B896-E785-4B43-872C-F5F6162B0E0B}"/>
          </ac:cxnSpMkLst>
        </pc:cxnChg>
        <pc:cxnChg chg="del mod">
          <ac:chgData name="徐志鹏" userId="a2b1a68a-6da1-43a2-af7f-c1da450546a1" providerId="ADAL" clId="{B590E1C0-A850-44F6-9931-1566DB36BF30}" dt="2022-05-06T07:30:00.797" v="1587" actId="478"/>
          <ac:cxnSpMkLst>
            <pc:docMk/>
            <pc:sldMk cId="1660501306" sldId="351"/>
            <ac:cxnSpMk id="71" creationId="{DD2E7050-13C9-4BE2-832E-5C7B357F2D24}"/>
          </ac:cxnSpMkLst>
        </pc:cxnChg>
        <pc:cxnChg chg="del mod">
          <ac:chgData name="徐志鹏" userId="a2b1a68a-6da1-43a2-af7f-c1da450546a1" providerId="ADAL" clId="{B590E1C0-A850-44F6-9931-1566DB36BF30}" dt="2022-05-06T07:30:01.504" v="1588" actId="478"/>
          <ac:cxnSpMkLst>
            <pc:docMk/>
            <pc:sldMk cId="1660501306" sldId="351"/>
            <ac:cxnSpMk id="75" creationId="{B071A78F-E6BE-40D7-9F28-69745B783C64}"/>
          </ac:cxnSpMkLst>
        </pc:cxnChg>
        <pc:cxnChg chg="del mod">
          <ac:chgData name="徐志鹏" userId="a2b1a68a-6da1-43a2-af7f-c1da450546a1" providerId="ADAL" clId="{B590E1C0-A850-44F6-9931-1566DB36BF30}" dt="2022-05-06T07:30:02.126" v="1589" actId="478"/>
          <ac:cxnSpMkLst>
            <pc:docMk/>
            <pc:sldMk cId="1660501306" sldId="351"/>
            <ac:cxnSpMk id="78" creationId="{83F8CB91-53B9-472F-8D81-E53EE710D30F}"/>
          </ac:cxnSpMkLst>
        </pc:cxnChg>
        <pc:cxnChg chg="mod">
          <ac:chgData name="徐志鹏" userId="a2b1a68a-6da1-43a2-af7f-c1da450546a1" providerId="ADAL" clId="{B590E1C0-A850-44F6-9931-1566DB36BF30}" dt="2022-05-06T07:38:44.851" v="1719" actId="1076"/>
          <ac:cxnSpMkLst>
            <pc:docMk/>
            <pc:sldMk cId="1660501306" sldId="351"/>
            <ac:cxnSpMk id="138" creationId="{00000000-0000-0000-0000-000000000000}"/>
          </ac:cxnSpMkLst>
        </pc:cxnChg>
        <pc:cxnChg chg="mod">
          <ac:chgData name="徐志鹏" userId="a2b1a68a-6da1-43a2-af7f-c1da450546a1" providerId="ADAL" clId="{B590E1C0-A850-44F6-9931-1566DB36BF30}" dt="2022-05-06T07:38:44.851" v="1719" actId="1076"/>
          <ac:cxnSpMkLst>
            <pc:docMk/>
            <pc:sldMk cId="1660501306" sldId="351"/>
            <ac:cxnSpMk id="146" creationId="{00000000-0000-0000-0000-000000000000}"/>
          </ac:cxnSpMkLst>
        </pc:cxnChg>
      </pc:sldChg>
      <pc:sldChg chg="modSp mod modNotesTx">
        <pc:chgData name="徐志鹏" userId="a2b1a68a-6da1-43a2-af7f-c1da450546a1" providerId="ADAL" clId="{B590E1C0-A850-44F6-9931-1566DB36BF30}" dt="2022-05-06T07:40:40.605" v="1737" actId="403"/>
        <pc:sldMkLst>
          <pc:docMk/>
          <pc:sldMk cId="794893104" sldId="353"/>
        </pc:sldMkLst>
        <pc:spChg chg="mod">
          <ac:chgData name="徐志鹏" userId="a2b1a68a-6da1-43a2-af7f-c1da450546a1" providerId="ADAL" clId="{B590E1C0-A850-44F6-9931-1566DB36BF30}" dt="2022-05-06T07:35:04.590" v="1695" actId="14100"/>
          <ac:spMkLst>
            <pc:docMk/>
            <pc:sldMk cId="794893104" sldId="353"/>
            <ac:spMk id="64" creationId="{3A52AAD6-CEE0-4F7D-9D31-41D4A9C7FFD5}"/>
          </ac:spMkLst>
        </pc:spChg>
        <pc:spChg chg="mod">
          <ac:chgData name="徐志鹏" userId="a2b1a68a-6da1-43a2-af7f-c1da450546a1" providerId="ADAL" clId="{B590E1C0-A850-44F6-9931-1566DB36BF30}" dt="2022-05-06T07:40:40.605" v="1737" actId="403"/>
          <ac:spMkLst>
            <pc:docMk/>
            <pc:sldMk cId="794893104" sldId="353"/>
            <ac:spMk id="115" creationId="{7930F130-A169-4D05-86EA-F0C6C298C36E}"/>
          </ac:spMkLst>
        </pc:spChg>
        <pc:cxnChg chg="mod">
          <ac:chgData name="徐志鹏" userId="a2b1a68a-6da1-43a2-af7f-c1da450546a1" providerId="ADAL" clId="{B590E1C0-A850-44F6-9931-1566DB36BF30}" dt="2022-05-06T07:40:40.605" v="1737" actId="403"/>
          <ac:cxnSpMkLst>
            <pc:docMk/>
            <pc:sldMk cId="794893104" sldId="353"/>
            <ac:cxnSpMk id="128" creationId="{74415AA7-6995-4FAF-941C-2C767E6FD813}"/>
          </ac:cxnSpMkLst>
        </pc:cxnChg>
      </pc:sldChg>
      <pc:sldChg chg="modSp mod modNotesTx">
        <pc:chgData name="徐志鹏" userId="a2b1a68a-6da1-43a2-af7f-c1da450546a1" providerId="ADAL" clId="{B590E1C0-A850-44F6-9931-1566DB36BF30}" dt="2022-05-06T07:36:43.860" v="1711" actId="20577"/>
        <pc:sldMkLst>
          <pc:docMk/>
          <pc:sldMk cId="2163838090" sldId="354"/>
        </pc:sldMkLst>
        <pc:spChg chg="mod">
          <ac:chgData name="徐志鹏" userId="a2b1a68a-6da1-43a2-af7f-c1da450546a1" providerId="ADAL" clId="{B590E1C0-A850-44F6-9931-1566DB36BF30}" dt="2022-05-05T08:36:12.740" v="715" actId="20577"/>
          <ac:spMkLst>
            <pc:docMk/>
            <pc:sldMk cId="2163838090" sldId="354"/>
            <ac:spMk id="11" creationId="{DB3C1048-C455-49E0-BD7A-F73A592CA7B1}"/>
          </ac:spMkLst>
        </pc:spChg>
      </pc:sldChg>
      <pc:sldChg chg="modNotesTx">
        <pc:chgData name="徐志鹏" userId="a2b1a68a-6da1-43a2-af7f-c1da450546a1" providerId="ADAL" clId="{B590E1C0-A850-44F6-9931-1566DB36BF30}" dt="2022-05-05T08:28:53.647" v="489" actId="20577"/>
        <pc:sldMkLst>
          <pc:docMk/>
          <pc:sldMk cId="304415699" sldId="355"/>
        </pc:sldMkLst>
      </pc:sldChg>
      <pc:sldChg chg="modSp mod modNotesTx">
        <pc:chgData name="徐志鹏" userId="a2b1a68a-6da1-43a2-af7f-c1da450546a1" providerId="ADAL" clId="{B590E1C0-A850-44F6-9931-1566DB36BF30}" dt="2022-05-06T07:36:04.486" v="1699" actId="207"/>
        <pc:sldMkLst>
          <pc:docMk/>
          <pc:sldMk cId="512837458" sldId="356"/>
        </pc:sldMkLst>
        <pc:spChg chg="mod">
          <ac:chgData name="徐志鹏" userId="a2b1a68a-6da1-43a2-af7f-c1da450546a1" providerId="ADAL" clId="{B590E1C0-A850-44F6-9931-1566DB36BF30}" dt="2022-05-05T08:33:58.346" v="644" actId="20577"/>
          <ac:spMkLst>
            <pc:docMk/>
            <pc:sldMk cId="512837458" sldId="356"/>
            <ac:spMk id="118" creationId="{2D778DA0-1590-4335-9B7E-6F6C6D63F58B}"/>
          </ac:spMkLst>
        </pc:spChg>
        <pc:spChg chg="mod">
          <ac:chgData name="徐志鹏" userId="a2b1a68a-6da1-43a2-af7f-c1da450546a1" providerId="ADAL" clId="{B590E1C0-A850-44F6-9931-1566DB36BF30}" dt="2022-05-05T08:34:01.444" v="649" actId="20577"/>
          <ac:spMkLst>
            <pc:docMk/>
            <pc:sldMk cId="512837458" sldId="356"/>
            <ac:spMk id="121" creationId="{B04B06BA-86BC-4027-80E2-D9C7AF932E2E}"/>
          </ac:spMkLst>
        </pc:spChg>
        <pc:spChg chg="mod">
          <ac:chgData name="徐志鹏" userId="a2b1a68a-6da1-43a2-af7f-c1da450546a1" providerId="ADAL" clId="{B590E1C0-A850-44F6-9931-1566DB36BF30}" dt="2022-05-06T07:36:04.486" v="1699" actId="207"/>
          <ac:spMkLst>
            <pc:docMk/>
            <pc:sldMk cId="512837458" sldId="356"/>
            <ac:spMk id="123" creationId="{8F9644CB-C4C6-4DC1-8F13-FA704D4D9AEA}"/>
          </ac:spMkLst>
        </pc:spChg>
        <pc:spChg chg="mod">
          <ac:chgData name="徐志鹏" userId="a2b1a68a-6da1-43a2-af7f-c1da450546a1" providerId="ADAL" clId="{B590E1C0-A850-44F6-9931-1566DB36BF30}" dt="2022-05-06T07:35:33.740" v="1696" actId="207"/>
          <ac:spMkLst>
            <pc:docMk/>
            <pc:sldMk cId="512837458" sldId="356"/>
            <ac:spMk id="141" creationId="{4ABBD41E-6CCD-4339-965B-035C07B08A30}"/>
          </ac:spMkLst>
        </pc:spChg>
        <pc:spChg chg="mod">
          <ac:chgData name="徐志鹏" userId="a2b1a68a-6da1-43a2-af7f-c1da450546a1" providerId="ADAL" clId="{B590E1C0-A850-44F6-9931-1566DB36BF30}" dt="2022-05-05T08:34:04.591" v="654" actId="20577"/>
          <ac:spMkLst>
            <pc:docMk/>
            <pc:sldMk cId="512837458" sldId="356"/>
            <ac:spMk id="227" creationId="{E2BFBFD5-E21E-4018-A409-FF533840BAE3}"/>
          </ac:spMkLst>
        </pc:spChg>
      </pc:sldChg>
      <pc:sldChg chg="del">
        <pc:chgData name="徐志鹏" userId="a2b1a68a-6da1-43a2-af7f-c1da450546a1" providerId="ADAL" clId="{B590E1C0-A850-44F6-9931-1566DB36BF30}" dt="2022-05-05T07:45:29.063" v="1" actId="47"/>
        <pc:sldMkLst>
          <pc:docMk/>
          <pc:sldMk cId="1267302466" sldId="357"/>
        </pc:sldMkLst>
      </pc:sldChg>
      <pc:sldChg chg="modSp mod">
        <pc:chgData name="徐志鹏" userId="a2b1a68a-6da1-43a2-af7f-c1da450546a1" providerId="ADAL" clId="{B590E1C0-A850-44F6-9931-1566DB36BF30}" dt="2022-05-05T08:38:27.937" v="735" actId="692"/>
        <pc:sldMkLst>
          <pc:docMk/>
          <pc:sldMk cId="1662586493" sldId="358"/>
        </pc:sldMkLst>
        <pc:spChg chg="mod">
          <ac:chgData name="徐志鹏" userId="a2b1a68a-6da1-43a2-af7f-c1da450546a1" providerId="ADAL" clId="{B590E1C0-A850-44F6-9931-1566DB36BF30}" dt="2022-05-05T07:49:58.017" v="84"/>
          <ac:spMkLst>
            <pc:docMk/>
            <pc:sldMk cId="1662586493" sldId="358"/>
            <ac:spMk id="3" creationId="{F84C933A-6FBA-478F-BF71-0C9F7A20BB4A}"/>
          </ac:spMkLst>
        </pc:spChg>
        <pc:spChg chg="mod">
          <ac:chgData name="徐志鹏" userId="a2b1a68a-6da1-43a2-af7f-c1da450546a1" providerId="ADAL" clId="{B590E1C0-A850-44F6-9931-1566DB36BF30}" dt="2022-05-05T07:50:11.886" v="85"/>
          <ac:spMkLst>
            <pc:docMk/>
            <pc:sldMk cId="1662586493" sldId="358"/>
            <ac:spMk id="6" creationId="{BD5A0EF0-3F90-4ED6-BDF8-6394A8003468}"/>
          </ac:spMkLst>
        </pc:spChg>
        <pc:spChg chg="mod">
          <ac:chgData name="徐志鹏" userId="a2b1a68a-6da1-43a2-af7f-c1da450546a1" providerId="ADAL" clId="{B590E1C0-A850-44F6-9931-1566DB36BF30}" dt="2022-05-05T07:50:17.607" v="87"/>
          <ac:spMkLst>
            <pc:docMk/>
            <pc:sldMk cId="1662586493" sldId="358"/>
            <ac:spMk id="7" creationId="{CB3B5CF1-3AE1-41C3-829A-2C649354D3AB}"/>
          </ac:spMkLst>
        </pc:spChg>
        <pc:spChg chg="mod">
          <ac:chgData name="徐志鹏" userId="a2b1a68a-6da1-43a2-af7f-c1da450546a1" providerId="ADAL" clId="{B590E1C0-A850-44F6-9931-1566DB36BF30}" dt="2022-05-05T07:50:15.249" v="86"/>
          <ac:spMkLst>
            <pc:docMk/>
            <pc:sldMk cId="1662586493" sldId="358"/>
            <ac:spMk id="8" creationId="{F899D9D3-3FE7-47F0-859C-3DF7E913D138}"/>
          </ac:spMkLst>
        </pc:spChg>
        <pc:spChg chg="mod">
          <ac:chgData name="徐志鹏" userId="a2b1a68a-6da1-43a2-af7f-c1da450546a1" providerId="ADAL" clId="{B590E1C0-A850-44F6-9931-1566DB36BF30}" dt="2022-05-05T07:50:19.981" v="88"/>
          <ac:spMkLst>
            <pc:docMk/>
            <pc:sldMk cId="1662586493" sldId="358"/>
            <ac:spMk id="47" creationId="{607E14E6-C1F2-4B66-909E-DCE6C5E076CA}"/>
          </ac:spMkLst>
        </pc:spChg>
        <pc:spChg chg="mod">
          <ac:chgData name="徐志鹏" userId="a2b1a68a-6da1-43a2-af7f-c1da450546a1" providerId="ADAL" clId="{B590E1C0-A850-44F6-9931-1566DB36BF30}" dt="2022-05-05T07:50:23.004" v="89"/>
          <ac:spMkLst>
            <pc:docMk/>
            <pc:sldMk cId="1662586493" sldId="358"/>
            <ac:spMk id="48" creationId="{FB63094F-C378-48EC-A25A-F981C65E681E}"/>
          </ac:spMkLst>
        </pc:spChg>
        <pc:spChg chg="mod">
          <ac:chgData name="徐志鹏" userId="a2b1a68a-6da1-43a2-af7f-c1da450546a1" providerId="ADAL" clId="{B590E1C0-A850-44F6-9931-1566DB36BF30}" dt="2022-05-05T07:50:30.732" v="91"/>
          <ac:spMkLst>
            <pc:docMk/>
            <pc:sldMk cId="1662586493" sldId="358"/>
            <ac:spMk id="49" creationId="{B82C7A35-C4E7-4C59-BE13-76975A6E6FD3}"/>
          </ac:spMkLst>
        </pc:spChg>
        <pc:spChg chg="mod">
          <ac:chgData name="徐志鹏" userId="a2b1a68a-6da1-43a2-af7f-c1da450546a1" providerId="ADAL" clId="{B590E1C0-A850-44F6-9931-1566DB36BF30}" dt="2022-05-05T07:50:28.412" v="90"/>
          <ac:spMkLst>
            <pc:docMk/>
            <pc:sldMk cId="1662586493" sldId="358"/>
            <ac:spMk id="50" creationId="{B8BB1A1B-FA9F-42E5-B436-52DFAC3ED0E9}"/>
          </ac:spMkLst>
        </pc:spChg>
        <pc:cxnChg chg="mod">
          <ac:chgData name="徐志鹏" userId="a2b1a68a-6da1-43a2-af7f-c1da450546a1" providerId="ADAL" clId="{B590E1C0-A850-44F6-9931-1566DB36BF30}" dt="2022-05-05T08:38:21.329" v="734" actId="692"/>
          <ac:cxnSpMkLst>
            <pc:docMk/>
            <pc:sldMk cId="1662586493" sldId="358"/>
            <ac:cxnSpMk id="15" creationId="{0C08A2C9-1755-4047-ABE3-8502D3480793}"/>
          </ac:cxnSpMkLst>
        </pc:cxnChg>
        <pc:cxnChg chg="mod">
          <ac:chgData name="徐志鹏" userId="a2b1a68a-6da1-43a2-af7f-c1da450546a1" providerId="ADAL" clId="{B590E1C0-A850-44F6-9931-1566DB36BF30}" dt="2022-05-05T08:38:21.329" v="734" actId="692"/>
          <ac:cxnSpMkLst>
            <pc:docMk/>
            <pc:sldMk cId="1662586493" sldId="358"/>
            <ac:cxnSpMk id="21" creationId="{04FEA21F-BDD6-41CD-BBC3-C2A1AAF935D5}"/>
          </ac:cxnSpMkLst>
        </pc:cxnChg>
        <pc:cxnChg chg="mod">
          <ac:chgData name="徐志鹏" userId="a2b1a68a-6da1-43a2-af7f-c1da450546a1" providerId="ADAL" clId="{B590E1C0-A850-44F6-9931-1566DB36BF30}" dt="2022-05-05T08:38:27.937" v="735" actId="692"/>
          <ac:cxnSpMkLst>
            <pc:docMk/>
            <pc:sldMk cId="1662586493" sldId="358"/>
            <ac:cxnSpMk id="53" creationId="{9FD9C1A7-9443-43E4-AF4A-4A0DD2699DE8}"/>
          </ac:cxnSpMkLst>
        </pc:cxnChg>
        <pc:cxnChg chg="mod">
          <ac:chgData name="徐志鹏" userId="a2b1a68a-6da1-43a2-af7f-c1da450546a1" providerId="ADAL" clId="{B590E1C0-A850-44F6-9931-1566DB36BF30}" dt="2022-05-05T08:38:27.937" v="735" actId="692"/>
          <ac:cxnSpMkLst>
            <pc:docMk/>
            <pc:sldMk cId="1662586493" sldId="358"/>
            <ac:cxnSpMk id="54" creationId="{6C426853-0203-4438-A852-231BC2C9271A}"/>
          </ac:cxnSpMkLst>
        </pc:cxnChg>
      </pc:sldChg>
      <pc:sldChg chg="addSp delSp modSp mod modNotesTx">
        <pc:chgData name="徐志鹏" userId="a2b1a68a-6da1-43a2-af7f-c1da450546a1" providerId="ADAL" clId="{B590E1C0-A850-44F6-9931-1566DB36BF30}" dt="2022-05-06T07:44:26.484" v="1817" actId="20577"/>
        <pc:sldMkLst>
          <pc:docMk/>
          <pc:sldMk cId="3116959325" sldId="359"/>
        </pc:sldMkLst>
        <pc:spChg chg="mod">
          <ac:chgData name="徐志鹏" userId="a2b1a68a-6da1-43a2-af7f-c1da450546a1" providerId="ADAL" clId="{B590E1C0-A850-44F6-9931-1566DB36BF30}" dt="2022-05-05T07:49:11.735" v="69"/>
          <ac:spMkLst>
            <pc:docMk/>
            <pc:sldMk cId="3116959325" sldId="359"/>
            <ac:spMk id="3" creationId="{F84C933A-6FBA-478F-BF71-0C9F7A20BB4A}"/>
          </ac:spMkLst>
        </pc:spChg>
        <pc:spChg chg="mod">
          <ac:chgData name="徐志鹏" userId="a2b1a68a-6da1-43a2-af7f-c1da450546a1" providerId="ADAL" clId="{B590E1C0-A850-44F6-9931-1566DB36BF30}" dt="2022-05-05T07:49:16.456" v="71"/>
          <ac:spMkLst>
            <pc:docMk/>
            <pc:sldMk cId="3116959325" sldId="359"/>
            <ac:spMk id="6" creationId="{BD5A0EF0-3F90-4ED6-BDF8-6394A8003468}"/>
          </ac:spMkLst>
        </pc:spChg>
        <pc:spChg chg="mod">
          <ac:chgData name="徐志鹏" userId="a2b1a68a-6da1-43a2-af7f-c1da450546a1" providerId="ADAL" clId="{B590E1C0-A850-44F6-9931-1566DB36BF30}" dt="2022-05-05T07:49:14.236" v="70"/>
          <ac:spMkLst>
            <pc:docMk/>
            <pc:sldMk cId="3116959325" sldId="359"/>
            <ac:spMk id="7" creationId="{CB3B5CF1-3AE1-41C3-829A-2C649354D3AB}"/>
          </ac:spMkLst>
        </pc:spChg>
        <pc:spChg chg="mod">
          <ac:chgData name="徐志鹏" userId="a2b1a68a-6da1-43a2-af7f-c1da450546a1" providerId="ADAL" clId="{B590E1C0-A850-44F6-9931-1566DB36BF30}" dt="2022-05-05T07:49:20.321" v="72"/>
          <ac:spMkLst>
            <pc:docMk/>
            <pc:sldMk cId="3116959325" sldId="359"/>
            <ac:spMk id="8" creationId="{F899D9D3-3FE7-47F0-859C-3DF7E913D138}"/>
          </ac:spMkLst>
        </pc:spChg>
        <pc:spChg chg="mod">
          <ac:chgData name="徐志鹏" userId="a2b1a68a-6da1-43a2-af7f-c1da450546a1" providerId="ADAL" clId="{B590E1C0-A850-44F6-9931-1566DB36BF30}" dt="2022-05-05T07:49:25.683" v="75"/>
          <ac:spMkLst>
            <pc:docMk/>
            <pc:sldMk cId="3116959325" sldId="359"/>
            <ac:spMk id="32" creationId="{5E9D0FF1-1605-45EA-ABE0-A7981A808859}"/>
          </ac:spMkLst>
        </pc:spChg>
        <pc:spChg chg="mod">
          <ac:chgData name="徐志鹏" userId="a2b1a68a-6da1-43a2-af7f-c1da450546a1" providerId="ADAL" clId="{B590E1C0-A850-44F6-9931-1566DB36BF30}" dt="2022-05-05T07:49:37.078" v="77"/>
          <ac:spMkLst>
            <pc:docMk/>
            <pc:sldMk cId="3116959325" sldId="359"/>
            <ac:spMk id="33" creationId="{B7400039-0D4B-4C76-A404-EB660484CC1C}"/>
          </ac:spMkLst>
        </pc:spChg>
        <pc:spChg chg="mod">
          <ac:chgData name="徐志鹏" userId="a2b1a68a-6da1-43a2-af7f-c1da450546a1" providerId="ADAL" clId="{B590E1C0-A850-44F6-9931-1566DB36BF30}" dt="2022-05-05T07:49:40.106" v="78"/>
          <ac:spMkLst>
            <pc:docMk/>
            <pc:sldMk cId="3116959325" sldId="359"/>
            <ac:spMk id="34" creationId="{0A6AFCCD-5E73-4E45-882A-F1A938E2013A}"/>
          </ac:spMkLst>
        </pc:spChg>
        <pc:spChg chg="mod">
          <ac:chgData name="徐志鹏" userId="a2b1a68a-6da1-43a2-af7f-c1da450546a1" providerId="ADAL" clId="{B590E1C0-A850-44F6-9931-1566DB36BF30}" dt="2022-05-05T07:49:42.761" v="79"/>
          <ac:spMkLst>
            <pc:docMk/>
            <pc:sldMk cId="3116959325" sldId="359"/>
            <ac:spMk id="35" creationId="{4FA234A9-4125-4BCF-B612-3E08B54A5077}"/>
          </ac:spMkLst>
        </pc:spChg>
        <pc:spChg chg="mod">
          <ac:chgData name="徐志鹏" userId="a2b1a68a-6da1-43a2-af7f-c1da450546a1" providerId="ADAL" clId="{B590E1C0-A850-44F6-9931-1566DB36BF30}" dt="2022-05-05T07:49:50.183" v="82"/>
          <ac:spMkLst>
            <pc:docMk/>
            <pc:sldMk cId="3116959325" sldId="359"/>
            <ac:spMk id="47" creationId="{607E14E6-C1F2-4B66-909E-DCE6C5E076CA}"/>
          </ac:spMkLst>
        </pc:spChg>
        <pc:spChg chg="mod">
          <ac:chgData name="徐志鹏" userId="a2b1a68a-6da1-43a2-af7f-c1da450546a1" providerId="ADAL" clId="{B590E1C0-A850-44F6-9931-1566DB36BF30}" dt="2022-05-05T07:49:47.289" v="81"/>
          <ac:spMkLst>
            <pc:docMk/>
            <pc:sldMk cId="3116959325" sldId="359"/>
            <ac:spMk id="48" creationId="{FB63094F-C378-48EC-A25A-F981C65E681E}"/>
          </ac:spMkLst>
        </pc:spChg>
        <pc:spChg chg="mod">
          <ac:chgData name="徐志鹏" userId="a2b1a68a-6da1-43a2-af7f-c1da450546a1" providerId="ADAL" clId="{B590E1C0-A850-44F6-9931-1566DB36BF30}" dt="2022-05-05T07:49:52.345" v="83"/>
          <ac:spMkLst>
            <pc:docMk/>
            <pc:sldMk cId="3116959325" sldId="359"/>
            <ac:spMk id="49" creationId="{B82C7A35-C4E7-4C59-BE13-76975A6E6FD3}"/>
          </ac:spMkLst>
        </pc:spChg>
        <pc:spChg chg="mod">
          <ac:chgData name="徐志鹏" userId="a2b1a68a-6da1-43a2-af7f-c1da450546a1" providerId="ADAL" clId="{B590E1C0-A850-44F6-9931-1566DB36BF30}" dt="2022-05-05T07:49:45.002" v="80"/>
          <ac:spMkLst>
            <pc:docMk/>
            <pc:sldMk cId="3116959325" sldId="359"/>
            <ac:spMk id="50" creationId="{B8BB1A1B-FA9F-42E5-B436-52DFAC3ED0E9}"/>
          </ac:spMkLst>
        </pc:spChg>
        <pc:spChg chg="add del">
          <ac:chgData name="徐志鹏" userId="a2b1a68a-6da1-43a2-af7f-c1da450546a1" providerId="ADAL" clId="{B590E1C0-A850-44F6-9931-1566DB36BF30}" dt="2022-05-06T07:42:26.117" v="1758" actId="22"/>
          <ac:spMkLst>
            <pc:docMk/>
            <pc:sldMk cId="3116959325" sldId="359"/>
            <ac:spMk id="61" creationId="{F2DB2AB6-9BBC-4DC6-B829-CAC9071F552E}"/>
          </ac:spMkLst>
        </pc:spChg>
        <pc:spChg chg="add mod">
          <ac:chgData name="徐志鹏" userId="a2b1a68a-6da1-43a2-af7f-c1da450546a1" providerId="ADAL" clId="{B590E1C0-A850-44F6-9931-1566DB36BF30}" dt="2022-05-06T07:42:53.435" v="1775" actId="1076"/>
          <ac:spMkLst>
            <pc:docMk/>
            <pc:sldMk cId="3116959325" sldId="359"/>
            <ac:spMk id="62" creationId="{F6B1C0B4-36D3-40AF-9C25-DEF38EE00D71}"/>
          </ac:spMkLst>
        </pc:spChg>
        <pc:spChg chg="add mod">
          <ac:chgData name="徐志鹏" userId="a2b1a68a-6da1-43a2-af7f-c1da450546a1" providerId="ADAL" clId="{B590E1C0-A850-44F6-9931-1566DB36BF30}" dt="2022-05-06T07:43:16.368" v="1780" actId="1076"/>
          <ac:spMkLst>
            <pc:docMk/>
            <pc:sldMk cId="3116959325" sldId="359"/>
            <ac:spMk id="63" creationId="{CFEE35C0-884E-49E4-B8C2-4AD8FC691913}"/>
          </ac:spMkLst>
        </pc:spChg>
        <pc:cxnChg chg="mod">
          <ac:chgData name="徐志鹏" userId="a2b1a68a-6da1-43a2-af7f-c1da450546a1" providerId="ADAL" clId="{B590E1C0-A850-44F6-9931-1566DB36BF30}" dt="2022-05-05T07:49:22.663" v="74" actId="1076"/>
          <ac:cxnSpMkLst>
            <pc:docMk/>
            <pc:sldMk cId="3116959325" sldId="359"/>
            <ac:cxnSpMk id="36" creationId="{96796C51-4DC5-43C8-80E7-407ACA4EBD00}"/>
          </ac:cxnSpMkLst>
        </pc:cxnChg>
        <pc:cxnChg chg="mod">
          <ac:chgData name="徐志鹏" userId="a2b1a68a-6da1-43a2-af7f-c1da450546a1" providerId="ADAL" clId="{B590E1C0-A850-44F6-9931-1566DB36BF30}" dt="2022-05-05T07:49:22.663" v="74" actId="1076"/>
          <ac:cxnSpMkLst>
            <pc:docMk/>
            <pc:sldMk cId="3116959325" sldId="359"/>
            <ac:cxnSpMk id="38" creationId="{96E1A053-1C3D-4A6B-88D5-25720711F65A}"/>
          </ac:cxnSpMkLst>
        </pc:cxnChg>
        <pc:cxnChg chg="mod">
          <ac:chgData name="徐志鹏" userId="a2b1a68a-6da1-43a2-af7f-c1da450546a1" providerId="ADAL" clId="{B590E1C0-A850-44F6-9931-1566DB36BF30}" dt="2022-05-05T07:49:22.663" v="74" actId="1076"/>
          <ac:cxnSpMkLst>
            <pc:docMk/>
            <pc:sldMk cId="3116959325" sldId="359"/>
            <ac:cxnSpMk id="39" creationId="{C13C835C-5439-4AA7-8040-4ADBD41D8893}"/>
          </ac:cxnSpMkLst>
        </pc:cxnChg>
      </pc:sldChg>
      <pc:sldChg chg="addSp delSp modSp mod addCm delCm modNotesTx">
        <pc:chgData name="徐志鹏" userId="a2b1a68a-6da1-43a2-af7f-c1da450546a1" providerId="ADAL" clId="{B590E1C0-A850-44F6-9931-1566DB36BF30}" dt="2022-05-06T07:37:31.186" v="1715" actId="113"/>
        <pc:sldMkLst>
          <pc:docMk/>
          <pc:sldMk cId="2784473919" sldId="360"/>
        </pc:sldMkLst>
        <pc:spChg chg="mod">
          <ac:chgData name="徐志鹏" userId="a2b1a68a-6da1-43a2-af7f-c1da450546a1" providerId="ADAL" clId="{B590E1C0-A850-44F6-9931-1566DB36BF30}" dt="2022-05-05T07:47:27.023" v="37" actId="1076"/>
          <ac:spMkLst>
            <pc:docMk/>
            <pc:sldMk cId="2784473919" sldId="360"/>
            <ac:spMk id="11" creationId="{316E66A7-343F-4804-A08B-BB473BED9340}"/>
          </ac:spMkLst>
        </pc:spChg>
        <pc:spChg chg="add mod">
          <ac:chgData name="徐志鹏" userId="a2b1a68a-6da1-43a2-af7f-c1da450546a1" providerId="ADAL" clId="{B590E1C0-A850-44F6-9931-1566DB36BF30}" dt="2022-05-05T07:48:55.328" v="62"/>
          <ac:spMkLst>
            <pc:docMk/>
            <pc:sldMk cId="2784473919" sldId="360"/>
            <ac:spMk id="21" creationId="{7D4BB42A-749D-45CD-B718-DF0BBC4D98D4}"/>
          </ac:spMkLst>
        </pc:spChg>
        <pc:spChg chg="add mod">
          <ac:chgData name="徐志鹏" userId="a2b1a68a-6da1-43a2-af7f-c1da450546a1" providerId="ADAL" clId="{B590E1C0-A850-44F6-9931-1566DB36BF30}" dt="2022-05-05T07:48:57.594" v="63"/>
          <ac:spMkLst>
            <pc:docMk/>
            <pc:sldMk cId="2784473919" sldId="360"/>
            <ac:spMk id="22" creationId="{D5C2A316-1728-481C-8EED-C27270364E5D}"/>
          </ac:spMkLst>
        </pc:spChg>
        <pc:spChg chg="add mod">
          <ac:chgData name="徐志鹏" userId="a2b1a68a-6da1-43a2-af7f-c1da450546a1" providerId="ADAL" clId="{B590E1C0-A850-44F6-9931-1566DB36BF30}" dt="2022-05-05T07:49:03.951" v="67"/>
          <ac:spMkLst>
            <pc:docMk/>
            <pc:sldMk cId="2784473919" sldId="360"/>
            <ac:spMk id="23" creationId="{9BBA00FB-1935-4785-BB59-A6B60A0D28BB}"/>
          </ac:spMkLst>
        </pc:spChg>
        <pc:spChg chg="add mod">
          <ac:chgData name="徐志鹏" userId="a2b1a68a-6da1-43a2-af7f-c1da450546a1" providerId="ADAL" clId="{B590E1C0-A850-44F6-9931-1566DB36BF30}" dt="2022-05-05T07:49:01.971" v="66"/>
          <ac:spMkLst>
            <pc:docMk/>
            <pc:sldMk cId="2784473919" sldId="360"/>
            <ac:spMk id="24" creationId="{A1776E87-A842-4726-9F30-3B578A3D5D29}"/>
          </ac:spMkLst>
        </pc:spChg>
        <pc:spChg chg="add mod">
          <ac:chgData name="徐志鹏" userId="a2b1a68a-6da1-43a2-af7f-c1da450546a1" providerId="ADAL" clId="{B590E1C0-A850-44F6-9931-1566DB36BF30}" dt="2022-05-05T07:47:41.930" v="40" actId="1076"/>
          <ac:spMkLst>
            <pc:docMk/>
            <pc:sldMk cId="2784473919" sldId="360"/>
            <ac:spMk id="30" creationId="{BB7F461B-8691-49E0-B22E-E089503F27D8}"/>
          </ac:spMkLst>
        </pc:spChg>
        <pc:spChg chg="add mod">
          <ac:chgData name="徐志鹏" userId="a2b1a68a-6da1-43a2-af7f-c1da450546a1" providerId="ADAL" clId="{B590E1C0-A850-44F6-9931-1566DB36BF30}" dt="2022-05-05T07:47:41.930" v="40" actId="1076"/>
          <ac:spMkLst>
            <pc:docMk/>
            <pc:sldMk cId="2784473919" sldId="360"/>
            <ac:spMk id="31" creationId="{631EB679-10A3-4F35-BD12-86105E90364F}"/>
          </ac:spMkLst>
        </pc:spChg>
        <pc:spChg chg="add mod">
          <ac:chgData name="徐志鹏" userId="a2b1a68a-6da1-43a2-af7f-c1da450546a1" providerId="ADAL" clId="{B590E1C0-A850-44F6-9931-1566DB36BF30}" dt="2022-05-05T07:47:41.930" v="40" actId="1076"/>
          <ac:spMkLst>
            <pc:docMk/>
            <pc:sldMk cId="2784473919" sldId="360"/>
            <ac:spMk id="32" creationId="{807F8CEC-1C46-4A35-BFE0-974691BD4EE4}"/>
          </ac:spMkLst>
        </pc:spChg>
        <pc:spChg chg="add mod">
          <ac:chgData name="徐志鹏" userId="a2b1a68a-6da1-43a2-af7f-c1da450546a1" providerId="ADAL" clId="{B590E1C0-A850-44F6-9931-1566DB36BF30}" dt="2022-05-05T07:47:41.930" v="40" actId="1076"/>
          <ac:spMkLst>
            <pc:docMk/>
            <pc:sldMk cId="2784473919" sldId="360"/>
            <ac:spMk id="33" creationId="{0FA2213F-A4F9-497F-8778-8A372E7159BC}"/>
          </ac:spMkLst>
        </pc:spChg>
        <pc:spChg chg="add mod">
          <ac:chgData name="徐志鹏" userId="a2b1a68a-6da1-43a2-af7f-c1da450546a1" providerId="ADAL" clId="{B590E1C0-A850-44F6-9931-1566DB36BF30}" dt="2022-05-05T07:47:41.930" v="40" actId="1076"/>
          <ac:spMkLst>
            <pc:docMk/>
            <pc:sldMk cId="2784473919" sldId="360"/>
            <ac:spMk id="34" creationId="{197B10DD-5215-43E9-95B0-8364CB07A08F}"/>
          </ac:spMkLst>
        </pc:spChg>
        <pc:spChg chg="add mod">
          <ac:chgData name="徐志鹏" userId="a2b1a68a-6da1-43a2-af7f-c1da450546a1" providerId="ADAL" clId="{B590E1C0-A850-44F6-9931-1566DB36BF30}" dt="2022-05-05T07:46:32.117" v="24" actId="20577"/>
          <ac:spMkLst>
            <pc:docMk/>
            <pc:sldMk cId="2784473919" sldId="360"/>
            <ac:spMk id="40" creationId="{ED9B10B4-49C0-4269-A2A7-67CF25CD4ADD}"/>
          </ac:spMkLst>
        </pc:spChg>
        <pc:spChg chg="add mod">
          <ac:chgData name="徐志鹏" userId="a2b1a68a-6da1-43a2-af7f-c1da450546a1" providerId="ADAL" clId="{B590E1C0-A850-44F6-9931-1566DB36BF30}" dt="2022-05-05T07:49:04.722" v="68" actId="1076"/>
          <ac:spMkLst>
            <pc:docMk/>
            <pc:sldMk cId="2784473919" sldId="360"/>
            <ac:spMk id="43" creationId="{73375E48-8306-410B-9975-F956B5875B92}"/>
          </ac:spMkLst>
        </pc:spChg>
        <pc:spChg chg="add mod">
          <ac:chgData name="徐志鹏" userId="a2b1a68a-6da1-43a2-af7f-c1da450546a1" providerId="ADAL" clId="{B590E1C0-A850-44F6-9931-1566DB36BF30}" dt="2022-05-05T07:48:27.601" v="55" actId="1076"/>
          <ac:spMkLst>
            <pc:docMk/>
            <pc:sldMk cId="2784473919" sldId="360"/>
            <ac:spMk id="44" creationId="{7D078C29-625E-45B2-8979-A8B58F166427}"/>
          </ac:spMkLst>
        </pc:spChg>
        <pc:spChg chg="mod">
          <ac:chgData name="徐志鹏" userId="a2b1a68a-6da1-43a2-af7f-c1da450546a1" providerId="ADAL" clId="{B590E1C0-A850-44F6-9931-1566DB36BF30}" dt="2022-05-05T07:48:41.509" v="58"/>
          <ac:spMkLst>
            <pc:docMk/>
            <pc:sldMk cId="2784473919" sldId="360"/>
            <ac:spMk id="61" creationId="{F79B4716-7D53-483D-9F63-C326B25D6224}"/>
          </ac:spMkLst>
        </pc:spChg>
        <pc:spChg chg="mod">
          <ac:chgData name="徐志鹏" userId="a2b1a68a-6da1-43a2-af7f-c1da450546a1" providerId="ADAL" clId="{B590E1C0-A850-44F6-9931-1566DB36BF30}" dt="2022-05-05T07:48:44.588" v="59"/>
          <ac:spMkLst>
            <pc:docMk/>
            <pc:sldMk cId="2784473919" sldId="360"/>
            <ac:spMk id="62" creationId="{4525E11F-0ECB-430A-B61F-4BED2A34C9CE}"/>
          </ac:spMkLst>
        </pc:spChg>
        <pc:spChg chg="mod">
          <ac:chgData name="徐志鹏" userId="a2b1a68a-6da1-43a2-af7f-c1da450546a1" providerId="ADAL" clId="{B590E1C0-A850-44F6-9931-1566DB36BF30}" dt="2022-05-05T07:48:47.284" v="60"/>
          <ac:spMkLst>
            <pc:docMk/>
            <pc:sldMk cId="2784473919" sldId="360"/>
            <ac:spMk id="63" creationId="{A13E027F-D8BB-4677-83CA-0BD7107D5EFC}"/>
          </ac:spMkLst>
        </pc:spChg>
        <pc:spChg chg="mod">
          <ac:chgData name="徐志鹏" userId="a2b1a68a-6da1-43a2-af7f-c1da450546a1" providerId="ADAL" clId="{B590E1C0-A850-44F6-9931-1566DB36BF30}" dt="2022-05-05T07:48:50.314" v="61"/>
          <ac:spMkLst>
            <pc:docMk/>
            <pc:sldMk cId="2784473919" sldId="360"/>
            <ac:spMk id="67" creationId="{F15C1536-24D9-4C54-9C0C-D3F9A8FCC3EC}"/>
          </ac:spMkLst>
        </pc:spChg>
        <pc:spChg chg="del mod">
          <ac:chgData name="徐志鹏" userId="a2b1a68a-6da1-43a2-af7f-c1da450546a1" providerId="ADAL" clId="{B590E1C0-A850-44F6-9931-1566DB36BF30}" dt="2022-05-05T07:46:14.279" v="18" actId="478"/>
          <ac:spMkLst>
            <pc:docMk/>
            <pc:sldMk cId="2784473919" sldId="360"/>
            <ac:spMk id="73" creationId="{ABFC7177-D733-4687-B5B3-2AD8B8F991F3}"/>
          </ac:spMkLst>
        </pc:spChg>
        <pc:spChg chg="mod">
          <ac:chgData name="徐志鹏" userId="a2b1a68a-6da1-43a2-af7f-c1da450546a1" providerId="ADAL" clId="{B590E1C0-A850-44F6-9931-1566DB36BF30}" dt="2022-05-05T07:45:54.582" v="10" actId="1076"/>
          <ac:spMkLst>
            <pc:docMk/>
            <pc:sldMk cId="2784473919" sldId="360"/>
            <ac:spMk id="74" creationId="{BBA855BC-41E1-4D88-B6B8-0A420DBD5168}"/>
          </ac:spMkLst>
        </pc:spChg>
        <pc:spChg chg="mod">
          <ac:chgData name="徐志鹏" userId="a2b1a68a-6da1-43a2-af7f-c1da450546a1" providerId="ADAL" clId="{B590E1C0-A850-44F6-9931-1566DB36BF30}" dt="2022-05-05T07:45:54.582" v="10" actId="1076"/>
          <ac:spMkLst>
            <pc:docMk/>
            <pc:sldMk cId="2784473919" sldId="360"/>
            <ac:spMk id="75" creationId="{C759ACB5-5337-4332-A578-83F1EE145F7D}"/>
          </ac:spMkLst>
        </pc:spChg>
        <pc:spChg chg="mod">
          <ac:chgData name="徐志鹏" userId="a2b1a68a-6da1-43a2-af7f-c1da450546a1" providerId="ADAL" clId="{B590E1C0-A850-44F6-9931-1566DB36BF30}" dt="2022-05-05T07:45:54.582" v="10" actId="1076"/>
          <ac:spMkLst>
            <pc:docMk/>
            <pc:sldMk cId="2784473919" sldId="360"/>
            <ac:spMk id="76" creationId="{800C8E8B-3C95-48F8-BCC2-159841D874BD}"/>
          </ac:spMkLst>
        </pc:spChg>
        <pc:spChg chg="mod">
          <ac:chgData name="徐志鹏" userId="a2b1a68a-6da1-43a2-af7f-c1da450546a1" providerId="ADAL" clId="{B590E1C0-A850-44F6-9931-1566DB36BF30}" dt="2022-05-05T07:45:54.582" v="10" actId="1076"/>
          <ac:spMkLst>
            <pc:docMk/>
            <pc:sldMk cId="2784473919" sldId="360"/>
            <ac:spMk id="77" creationId="{59C747C5-F079-4DA3-ACAC-0EF2FFDA686C}"/>
          </ac:spMkLst>
        </pc:spChg>
        <pc:spChg chg="mod">
          <ac:chgData name="徐志鹏" userId="a2b1a68a-6da1-43a2-af7f-c1da450546a1" providerId="ADAL" clId="{B590E1C0-A850-44F6-9931-1566DB36BF30}" dt="2022-05-05T07:47:30.308" v="39" actId="1076"/>
          <ac:spMkLst>
            <pc:docMk/>
            <pc:sldMk cId="2784473919" sldId="360"/>
            <ac:spMk id="80" creationId="{97028BDA-A8BD-4F1C-94FA-D2FDC9F4786F}"/>
          </ac:spMkLst>
        </pc:spChg>
        <pc:cxnChg chg="add mod">
          <ac:chgData name="徐志鹏" userId="a2b1a68a-6da1-43a2-af7f-c1da450546a1" providerId="ADAL" clId="{B590E1C0-A850-44F6-9931-1566DB36BF30}" dt="2022-05-05T07:47:41.930" v="40" actId="1076"/>
          <ac:cxnSpMkLst>
            <pc:docMk/>
            <pc:sldMk cId="2784473919" sldId="360"/>
            <ac:cxnSpMk id="25" creationId="{6D089D82-E63E-422A-BB14-CAA0B64BDBE3}"/>
          </ac:cxnSpMkLst>
        </pc:cxnChg>
        <pc:cxnChg chg="add del mod">
          <ac:chgData name="徐志鹏" userId="a2b1a68a-6da1-43a2-af7f-c1da450546a1" providerId="ADAL" clId="{B590E1C0-A850-44F6-9931-1566DB36BF30}" dt="2022-05-05T07:46:36.248" v="25" actId="478"/>
          <ac:cxnSpMkLst>
            <pc:docMk/>
            <pc:sldMk cId="2784473919" sldId="360"/>
            <ac:cxnSpMk id="26" creationId="{81F004E6-E591-44C8-AC72-244919F0A0B6}"/>
          </ac:cxnSpMkLst>
        </pc:cxnChg>
        <pc:cxnChg chg="add mod">
          <ac:chgData name="徐志鹏" userId="a2b1a68a-6da1-43a2-af7f-c1da450546a1" providerId="ADAL" clId="{B590E1C0-A850-44F6-9931-1566DB36BF30}" dt="2022-05-05T07:49:00.105" v="65" actId="1076"/>
          <ac:cxnSpMkLst>
            <pc:docMk/>
            <pc:sldMk cId="2784473919" sldId="360"/>
            <ac:cxnSpMk id="27" creationId="{C97FB9CF-6C2D-4955-A82D-E56A2368BFD0}"/>
          </ac:cxnSpMkLst>
        </pc:cxnChg>
        <pc:cxnChg chg="add mod">
          <ac:chgData name="徐志鹏" userId="a2b1a68a-6da1-43a2-af7f-c1da450546a1" providerId="ADAL" clId="{B590E1C0-A850-44F6-9931-1566DB36BF30}" dt="2022-05-05T07:47:41.930" v="40" actId="1076"/>
          <ac:cxnSpMkLst>
            <pc:docMk/>
            <pc:sldMk cId="2784473919" sldId="360"/>
            <ac:cxnSpMk id="28" creationId="{D4799C9F-663E-457D-9E49-F266AACAA203}"/>
          </ac:cxnSpMkLst>
        </pc:cxnChg>
        <pc:cxnChg chg="add mod">
          <ac:chgData name="徐志鹏" userId="a2b1a68a-6da1-43a2-af7f-c1da450546a1" providerId="ADAL" clId="{B590E1C0-A850-44F6-9931-1566DB36BF30}" dt="2022-05-05T07:49:00.105" v="65" actId="1076"/>
          <ac:cxnSpMkLst>
            <pc:docMk/>
            <pc:sldMk cId="2784473919" sldId="360"/>
            <ac:cxnSpMk id="29" creationId="{704F1C4F-E7FC-4033-A6D5-F8AC79F71C4B}"/>
          </ac:cxnSpMkLst>
        </pc:cxnChg>
        <pc:cxnChg chg="add mod">
          <ac:chgData name="徐志鹏" userId="a2b1a68a-6da1-43a2-af7f-c1da450546a1" providerId="ADAL" clId="{B590E1C0-A850-44F6-9931-1566DB36BF30}" dt="2022-05-05T07:49:00.105" v="65" actId="1076"/>
          <ac:cxnSpMkLst>
            <pc:docMk/>
            <pc:sldMk cId="2784473919" sldId="360"/>
            <ac:cxnSpMk id="35" creationId="{3E65BE59-DBF8-41CA-80DB-41FB74774362}"/>
          </ac:cxnSpMkLst>
        </pc:cxnChg>
        <pc:cxnChg chg="mod">
          <ac:chgData name="徐志鹏" userId="a2b1a68a-6da1-43a2-af7f-c1da450546a1" providerId="ADAL" clId="{B590E1C0-A850-44F6-9931-1566DB36BF30}" dt="2022-05-05T07:45:54.582" v="10" actId="1076"/>
          <ac:cxnSpMkLst>
            <pc:docMk/>
            <pc:sldMk cId="2784473919" sldId="360"/>
            <ac:cxnSpMk id="68" creationId="{F9C96BC3-3419-446E-A44D-07484BADC942}"/>
          </ac:cxnSpMkLst>
        </pc:cxnChg>
        <pc:cxnChg chg="mod">
          <ac:chgData name="徐志鹏" userId="a2b1a68a-6da1-43a2-af7f-c1da450546a1" providerId="ADAL" clId="{B590E1C0-A850-44F6-9931-1566DB36BF30}" dt="2022-05-05T07:45:54.582" v="10" actId="1076"/>
          <ac:cxnSpMkLst>
            <pc:docMk/>
            <pc:sldMk cId="2784473919" sldId="360"/>
            <ac:cxnSpMk id="69" creationId="{F9FFA798-2640-4518-A776-028776560975}"/>
          </ac:cxnSpMkLst>
        </pc:cxnChg>
        <pc:cxnChg chg="mod">
          <ac:chgData name="徐志鹏" userId="a2b1a68a-6da1-43a2-af7f-c1da450546a1" providerId="ADAL" clId="{B590E1C0-A850-44F6-9931-1566DB36BF30}" dt="2022-05-05T07:45:54.582" v="10" actId="1076"/>
          <ac:cxnSpMkLst>
            <pc:docMk/>
            <pc:sldMk cId="2784473919" sldId="360"/>
            <ac:cxnSpMk id="70" creationId="{AC03C385-E44F-4B60-9E82-15C140976F60}"/>
          </ac:cxnSpMkLst>
        </pc:cxnChg>
        <pc:cxnChg chg="mod">
          <ac:chgData name="徐志鹏" userId="a2b1a68a-6da1-43a2-af7f-c1da450546a1" providerId="ADAL" clId="{B590E1C0-A850-44F6-9931-1566DB36BF30}" dt="2022-05-05T07:45:54.582" v="10" actId="1076"/>
          <ac:cxnSpMkLst>
            <pc:docMk/>
            <pc:sldMk cId="2784473919" sldId="360"/>
            <ac:cxnSpMk id="71" creationId="{39B84427-0D9F-406B-907A-8713C708A1DB}"/>
          </ac:cxnSpMkLst>
        </pc:cxnChg>
        <pc:cxnChg chg="mod">
          <ac:chgData name="徐志鹏" userId="a2b1a68a-6da1-43a2-af7f-c1da450546a1" providerId="ADAL" clId="{B590E1C0-A850-44F6-9931-1566DB36BF30}" dt="2022-05-05T07:45:54.582" v="10" actId="1076"/>
          <ac:cxnSpMkLst>
            <pc:docMk/>
            <pc:sldMk cId="2784473919" sldId="360"/>
            <ac:cxnSpMk id="72" creationId="{EE0C5B64-2360-45B3-A461-108423D75EC9}"/>
          </ac:cxnSpMkLst>
        </pc:cxnChg>
        <pc:cxnChg chg="del mod">
          <ac:chgData name="徐志鹏" userId="a2b1a68a-6da1-43a2-af7f-c1da450546a1" providerId="ADAL" clId="{B590E1C0-A850-44F6-9931-1566DB36BF30}" dt="2022-05-05T07:46:13.616" v="17" actId="478"/>
          <ac:cxnSpMkLst>
            <pc:docMk/>
            <pc:sldMk cId="2784473919" sldId="360"/>
            <ac:cxnSpMk id="79" creationId="{1498F887-A2D8-4CA2-B609-F54638DAC270}"/>
          </ac:cxnSpMkLst>
        </pc:cxnChg>
      </pc:sldChg>
      <pc:sldChg chg="modNotesTx">
        <pc:chgData name="徐志鹏" userId="a2b1a68a-6da1-43a2-af7f-c1da450546a1" providerId="ADAL" clId="{B590E1C0-A850-44F6-9931-1566DB36BF30}" dt="2022-05-06T07:54:12.279" v="1855" actId="20577"/>
        <pc:sldMkLst>
          <pc:docMk/>
          <pc:sldMk cId="3441240209" sldId="363"/>
        </pc:sldMkLst>
      </pc:sldChg>
      <pc:sldChg chg="modSp mod modNotesTx">
        <pc:chgData name="徐志鹏" userId="a2b1a68a-6da1-43a2-af7f-c1da450546a1" providerId="ADAL" clId="{B590E1C0-A850-44F6-9931-1566DB36BF30}" dt="2022-05-06T07:56:39.730" v="1860" actId="113"/>
        <pc:sldMkLst>
          <pc:docMk/>
          <pc:sldMk cId="2372074748" sldId="364"/>
        </pc:sldMkLst>
        <pc:spChg chg="mod">
          <ac:chgData name="徐志鹏" userId="a2b1a68a-6da1-43a2-af7f-c1da450546a1" providerId="ADAL" clId="{B590E1C0-A850-44F6-9931-1566DB36BF30}" dt="2022-05-05T09:07:01.143" v="1362" actId="1076"/>
          <ac:spMkLst>
            <pc:docMk/>
            <pc:sldMk cId="2372074748" sldId="364"/>
            <ac:spMk id="8" creationId="{A0582E3E-29DA-4867-9174-2E9386FD3DB3}"/>
          </ac:spMkLst>
        </pc:spChg>
        <pc:spChg chg="mod">
          <ac:chgData name="徐志鹏" userId="a2b1a68a-6da1-43a2-af7f-c1da450546a1" providerId="ADAL" clId="{B590E1C0-A850-44F6-9931-1566DB36BF30}" dt="2022-05-05T09:07:03.356" v="1363" actId="1076"/>
          <ac:spMkLst>
            <pc:docMk/>
            <pc:sldMk cId="2372074748" sldId="364"/>
            <ac:spMk id="13" creationId="{01142B78-7F2E-4F50-ADFA-F92A01FA8D74}"/>
          </ac:spMkLst>
        </pc:spChg>
        <pc:graphicFrameChg chg="mod modGraphic">
          <ac:chgData name="徐志鹏" userId="a2b1a68a-6da1-43a2-af7f-c1da450546a1" providerId="ADAL" clId="{B590E1C0-A850-44F6-9931-1566DB36BF30}" dt="2022-05-06T07:56:39.730" v="1860" actId="113"/>
          <ac:graphicFrameMkLst>
            <pc:docMk/>
            <pc:sldMk cId="2372074748" sldId="364"/>
            <ac:graphicFrameMk id="12" creationId="{05828ABD-6098-4C08-B279-C74A600A47CD}"/>
          </ac:graphicFrameMkLst>
        </pc:graphicFrameChg>
        <pc:graphicFrameChg chg="modGraphic">
          <ac:chgData name="徐志鹏" userId="a2b1a68a-6da1-43a2-af7f-c1da450546a1" providerId="ADAL" clId="{B590E1C0-A850-44F6-9931-1566DB36BF30}" dt="2022-05-06T07:55:40.469" v="1857" actId="113"/>
          <ac:graphicFrameMkLst>
            <pc:docMk/>
            <pc:sldMk cId="2372074748" sldId="364"/>
            <ac:graphicFrameMk id="18" creationId="{00346838-05AF-4AB7-827B-6D00906145C2}"/>
          </ac:graphicFrameMkLst>
        </pc:graphicFrameChg>
      </pc:sldChg>
      <pc:sldChg chg="modNotesTx">
        <pc:chgData name="徐志鹏" userId="a2b1a68a-6da1-43a2-af7f-c1da450546a1" providerId="ADAL" clId="{B590E1C0-A850-44F6-9931-1566DB36BF30}" dt="2022-05-06T07:57:20.085" v="1881" actId="20577"/>
        <pc:sldMkLst>
          <pc:docMk/>
          <pc:sldMk cId="1535656791" sldId="36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0AF2B2B-1B62-4AED-A0C9-6F374DD59F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032666D-D55B-4D3E-A7C2-76EB1CEEBA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0797A1-4835-44A0-92EB-AD5452DEE273}" type="datetimeFigureOut">
              <a:rPr lang="zh-CN" altLang="en-US" smtClean="0"/>
              <a:t>2022/5/6</a:t>
            </a:fld>
            <a:endParaRPr lang="zh-CN" altLang="en-US"/>
          </a:p>
        </p:txBody>
      </p:sp>
      <p:sp>
        <p:nvSpPr>
          <p:cNvPr id="4" name="页脚占位符 3">
            <a:extLst>
              <a:ext uri="{FF2B5EF4-FFF2-40B4-BE49-F238E27FC236}">
                <a16:creationId xmlns:a16="http://schemas.microsoft.com/office/drawing/2014/main" id="{EB25234A-09A5-4EB4-9517-08812643EE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EEF2DB2-BA86-431D-A263-D1D5ABA1C9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5767F2-0C03-406D-8BA6-A174136B24C0}" type="slidenum">
              <a:rPr lang="zh-CN" altLang="en-US" smtClean="0"/>
              <a:t>‹#›</a:t>
            </a:fld>
            <a:endParaRPr lang="zh-CN" altLang="en-US"/>
          </a:p>
        </p:txBody>
      </p:sp>
    </p:spTree>
    <p:extLst>
      <p:ext uri="{BB962C8B-B14F-4D97-AF65-F5344CB8AC3E}">
        <p14:creationId xmlns:p14="http://schemas.microsoft.com/office/powerpoint/2010/main" val="4004858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28764-9015-4647-AA92-F749CEE7B340}" type="datetimeFigureOut">
              <a:rPr lang="zh-CN" altLang="en-US" smtClean="0"/>
              <a:t>2022/5/6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34212-A9A7-4B0A-843A-3259CA589536}" type="slidenum">
              <a:rPr lang="zh-CN" altLang="en-US" smtClean="0"/>
              <a:t>‹#›</a:t>
            </a:fld>
            <a:endParaRPr lang="zh-CN" altLang="en-US"/>
          </a:p>
        </p:txBody>
      </p:sp>
    </p:spTree>
    <p:extLst>
      <p:ext uri="{BB962C8B-B14F-4D97-AF65-F5344CB8AC3E}">
        <p14:creationId xmlns:p14="http://schemas.microsoft.com/office/powerpoint/2010/main" val="69723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今天讲一篇</a:t>
            </a:r>
            <a:r>
              <a:rPr lang="en-US" altLang="zh-CN" dirty="0"/>
              <a:t>TKDE 2014</a:t>
            </a:r>
            <a:r>
              <a:rPr lang="zh-CN" altLang="en-US" dirty="0"/>
              <a:t>的文章，这个文章描述的架构比较有意思，不是纯算法的东西，比较偏系统，应该比较好理解</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a:t>
            </a:fld>
            <a:endParaRPr lang="zh-CN" altLang="en-US"/>
          </a:p>
        </p:txBody>
      </p:sp>
    </p:spTree>
    <p:extLst>
      <p:ext uri="{BB962C8B-B14F-4D97-AF65-F5344CB8AC3E}">
        <p14:creationId xmlns:p14="http://schemas.microsoft.com/office/powerpoint/2010/main" val="518593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这篇文章采用了分层索引结构来存储路网数据，如图所示，左边是图，右边是对应的索引结构。</a:t>
            </a:r>
            <a:endParaRPr lang="en-US" altLang="zh-CN" dirty="0"/>
          </a:p>
          <a:p>
            <a:r>
              <a:rPr lang="zh-CN" altLang="en-US" dirty="0"/>
              <a:t>该结构将图划分为多个子图，或者说分区，形成层次结构，</a:t>
            </a:r>
            <a:endParaRPr lang="en-US" altLang="zh-CN" dirty="0"/>
          </a:p>
          <a:p>
            <a:r>
              <a:rPr lang="zh-CN" altLang="en-US" dirty="0"/>
              <a:t>每个叶子节点代表一个分区，包含分区内的边和节点数据， 不同分区间连接的节点被称为边界点，例如</a:t>
            </a:r>
            <a:r>
              <a:rPr lang="en-US" altLang="zh-CN" dirty="0"/>
              <a:t>k</a:t>
            </a:r>
            <a:r>
              <a:rPr lang="zh-CN" altLang="en-US" dirty="0"/>
              <a:t>、</a:t>
            </a:r>
            <a:r>
              <a:rPr lang="en-US" altLang="zh-CN" dirty="0"/>
              <a:t>m</a:t>
            </a:r>
            <a:r>
              <a:rPr lang="zh-CN" altLang="en-US" dirty="0"/>
              <a:t>、</a:t>
            </a:r>
            <a:r>
              <a:rPr lang="en-US" altLang="zh-CN" dirty="0"/>
              <a:t>n</a:t>
            </a:r>
            <a:r>
              <a:rPr lang="zh-CN" altLang="en-US" dirty="0"/>
              <a:t>都是边界点，非叶子节点则保存子图间的连接关系，被称为</a:t>
            </a:r>
            <a:r>
              <a:rPr lang="en-US" altLang="zh-CN" dirty="0"/>
              <a:t>cut</a:t>
            </a:r>
            <a:r>
              <a:rPr lang="zh-CN" altLang="en-US" dirty="0"/>
              <a:t>，其实就是特殊一点的边。</a:t>
            </a:r>
            <a:endParaRPr lang="en-US" altLang="zh-CN" dirty="0"/>
          </a:p>
          <a:p>
            <a:r>
              <a:rPr lang="zh-CN" altLang="en-US" dirty="0"/>
              <a:t>为了提高最短路径计算效率，该结构还可以保存一些预计算的数据，主要是</a:t>
            </a:r>
            <a:r>
              <a:rPr lang="en-US" altLang="zh-CN" dirty="0"/>
              <a:t>shortcut</a:t>
            </a:r>
            <a:r>
              <a:rPr lang="zh-CN" altLang="en-US" dirty="0"/>
              <a:t>来表示子图内边界点之间的最短路径，例如</a:t>
            </a:r>
            <a:r>
              <a:rPr lang="en-US" altLang="zh-CN" dirty="0"/>
              <a:t>k</a:t>
            </a:r>
            <a:r>
              <a:rPr lang="zh-CN" altLang="en-US" dirty="0"/>
              <a:t>和</a:t>
            </a:r>
            <a:r>
              <a:rPr lang="en-US" altLang="zh-CN" dirty="0"/>
              <a:t>n</a:t>
            </a:r>
            <a:r>
              <a:rPr lang="zh-CN" altLang="en-US" dirty="0"/>
              <a:t>之间的最短路径就会被预先计算和保存，路径规划时子图</a:t>
            </a:r>
            <a:r>
              <a:rPr lang="en-US" altLang="zh-CN" dirty="0"/>
              <a:t>4</a:t>
            </a:r>
            <a:r>
              <a:rPr lang="zh-CN" altLang="en-US" dirty="0"/>
              <a:t>到子图</a:t>
            </a:r>
            <a:r>
              <a:rPr lang="en-US" altLang="zh-CN" dirty="0"/>
              <a:t>9</a:t>
            </a:r>
            <a:r>
              <a:rPr lang="zh-CN" altLang="en-US" dirty="0"/>
              <a:t>的一个可能的最短路径就是</a:t>
            </a:r>
            <a:r>
              <a:rPr lang="en-US" altLang="zh-CN" dirty="0"/>
              <a:t>1</a:t>
            </a:r>
            <a:r>
              <a:rPr lang="zh-CN" altLang="en-US" dirty="0"/>
              <a:t>个</a:t>
            </a:r>
            <a:r>
              <a:rPr lang="en-US" altLang="zh-CN" dirty="0"/>
              <a:t>cut</a:t>
            </a:r>
            <a:r>
              <a:rPr lang="zh-CN" altLang="en-US" dirty="0"/>
              <a:t>加</a:t>
            </a:r>
            <a:r>
              <a:rPr lang="en-US" altLang="zh-CN" dirty="0"/>
              <a:t>1</a:t>
            </a:r>
            <a:r>
              <a:rPr lang="zh-CN" altLang="en-US" dirty="0"/>
              <a:t>个</a:t>
            </a:r>
            <a:r>
              <a:rPr lang="en-US" altLang="zh-CN" dirty="0"/>
              <a:t>shortcut</a:t>
            </a:r>
            <a:r>
              <a:rPr lang="zh-CN" altLang="en-US" dirty="0"/>
              <a:t>再加</a:t>
            </a:r>
            <a:r>
              <a:rPr lang="en-US" altLang="zh-CN" dirty="0"/>
              <a:t>1</a:t>
            </a:r>
            <a:r>
              <a:rPr lang="zh-CN" altLang="en-US" dirty="0"/>
              <a:t>个</a:t>
            </a:r>
            <a:r>
              <a:rPr lang="en-US" altLang="zh-CN" dirty="0"/>
              <a:t>cut</a:t>
            </a:r>
            <a:r>
              <a:rPr lang="zh-CN" altLang="en-US" dirty="0"/>
              <a:t>。利用该结构计算最短路径的一般思路是自底向上筛选需要利用到的树节点，然后结合</a:t>
            </a:r>
            <a:r>
              <a:rPr lang="en-US" altLang="zh-CN" dirty="0"/>
              <a:t>shortcut</a:t>
            </a:r>
            <a:r>
              <a:rPr lang="zh-CN" altLang="en-US" dirty="0"/>
              <a:t>进行路径规划。例如计算</a:t>
            </a:r>
            <a:r>
              <a:rPr lang="en-US" altLang="zh-CN" dirty="0"/>
              <a:t>b</a:t>
            </a:r>
            <a:r>
              <a:rPr lang="zh-CN" altLang="en-US" dirty="0"/>
              <a:t>到</a:t>
            </a:r>
            <a:r>
              <a:rPr lang="en-US" altLang="zh-CN" dirty="0"/>
              <a:t>d</a:t>
            </a:r>
            <a:r>
              <a:rPr lang="zh-CN" altLang="en-US" dirty="0"/>
              <a:t>的最短路径时，</a:t>
            </a:r>
            <a:r>
              <a:rPr lang="en-US" altLang="zh-CN" dirty="0"/>
              <a:t>b</a:t>
            </a:r>
            <a:r>
              <a:rPr lang="zh-CN" altLang="en-US" dirty="0"/>
              <a:t>和</a:t>
            </a:r>
            <a:r>
              <a:rPr lang="en-US" altLang="zh-CN" dirty="0"/>
              <a:t>d</a:t>
            </a:r>
            <a:r>
              <a:rPr lang="zh-CN" altLang="en-US" dirty="0"/>
              <a:t>分别位于子图</a:t>
            </a:r>
            <a:r>
              <a:rPr lang="en-US" altLang="zh-CN" dirty="0"/>
              <a:t>1</a:t>
            </a:r>
            <a:r>
              <a:rPr lang="zh-CN" altLang="en-US" dirty="0"/>
              <a:t>和</a:t>
            </a:r>
            <a:r>
              <a:rPr lang="en-US" altLang="zh-CN" dirty="0"/>
              <a:t>3</a:t>
            </a:r>
            <a:r>
              <a:rPr lang="zh-CN" altLang="en-US" dirty="0"/>
              <a:t>，由</a:t>
            </a:r>
            <a:r>
              <a:rPr lang="en-US" altLang="zh-CN" dirty="0"/>
              <a:t>1</a:t>
            </a:r>
            <a:r>
              <a:rPr lang="zh-CN" altLang="en-US" dirty="0"/>
              <a:t>和</a:t>
            </a:r>
            <a:r>
              <a:rPr lang="en-US" altLang="zh-CN" dirty="0"/>
              <a:t>3</a:t>
            </a:r>
            <a:r>
              <a:rPr lang="zh-CN" altLang="en-US" dirty="0"/>
              <a:t>向上一直到根，涉及到的子图以及他们的兄弟是虚线框出来的这一部分，构成了本次计算的搜索空间，后面利用一般的最短路径搜索算法进行计算即可。利用该结构可以实现基于部分索引计算最短路径，非虚线框示部分就不需要使用，即便有数据更新，客户端也不需要接收对应的数据，这就在一定程度上降低客户端广播接收、更新数据的规模和时间。</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10</a:t>
            </a:fld>
            <a:endParaRPr lang="zh-CN" altLang="en-US"/>
          </a:p>
        </p:txBody>
      </p:sp>
    </p:spTree>
    <p:extLst>
      <p:ext uri="{BB962C8B-B14F-4D97-AF65-F5344CB8AC3E}">
        <p14:creationId xmlns:p14="http://schemas.microsoft.com/office/powerpoint/2010/main" val="4245634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选择了分层索引结构，如何进行索引的构造也是可以优化的方向，因为构造是离线完成的，所以主要对该结构的构造进行空间开销分析，如公式所示。</a:t>
            </a:r>
            <a:endParaRPr lang="en-US" altLang="zh-CN" dirty="0"/>
          </a:p>
          <a:p>
            <a:r>
              <a:rPr lang="zh-CN" altLang="en-US" dirty="0"/>
              <a:t>开销主要由节点、边、子图连接信息、分层信息以及预计算的最短路径数量决定。</a:t>
            </a:r>
            <a:endParaRPr lang="en-US" altLang="zh-CN" dirty="0"/>
          </a:p>
          <a:p>
            <a:r>
              <a:rPr lang="zh-CN" altLang="en-US" dirty="0"/>
              <a:t>考虑到广播的内容其实是变化的数据，而节点和分层信息自构建完成就不会发生变化，边和子图连接信息的变化主要受实时交通数据变化量的影响，例如很多地方都发生交通堵塞，相关的这些边的权重都会增加，这些边都要进行更新，这一部分开销也难以控制，但是受这些边的影响，预计算的最短路径，不管是距离信息还是路径本身，都会频繁更新，其数量决定于边界点的数量，而边界点的数量又受子图划分的粒度的影响，所以这一部分的开销存在优化空间。</a:t>
            </a:r>
            <a:endParaRPr lang="en-US" altLang="zh-CN" dirty="0"/>
          </a:p>
          <a:p>
            <a:r>
              <a:rPr lang="zh-CN" altLang="en-US" dirty="0"/>
              <a:t>因此需要减少最短路径的数量，最直接的方式就是将子图划分得更细，极端情况下，每个点都是一个叶子节点，那么就不存在最短路径了，这个开销就没了，但是这样相当于没有预计算路径来加速查询了，所以需要在加速路径计算和增加广播数据规模之间取得平衡。</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11</a:t>
            </a:fld>
            <a:endParaRPr lang="zh-CN" altLang="en-US"/>
          </a:p>
        </p:txBody>
      </p:sp>
    </p:spTree>
    <p:extLst>
      <p:ext uri="{BB962C8B-B14F-4D97-AF65-F5344CB8AC3E}">
        <p14:creationId xmlns:p14="http://schemas.microsoft.com/office/powerpoint/2010/main" val="589668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考虑到之前说的平衡，发现不管是接收的广播数据规模还是路径查询时间本质上都取决于搜索空间。根据分层索引结构的计算思路，搜索空间由以下三点决定，首先是起点和终点所在叶子节点的大小（边的数量或者点的数量），其次是预计算的最短路径数量，最后是筛选得到的计算所需的相关子图的数量，这三点是相互关联的，实现三者的最优是很难的，并且</a:t>
            </a:r>
            <a:r>
              <a:rPr lang="en-US" altLang="zh-CN" dirty="0"/>
              <a:t>2</a:t>
            </a:r>
            <a:r>
              <a:rPr lang="zh-CN" altLang="en-US" dirty="0"/>
              <a:t>、</a:t>
            </a:r>
            <a:r>
              <a:rPr lang="en-US" altLang="zh-CN" dirty="0"/>
              <a:t>3</a:t>
            </a:r>
            <a:r>
              <a:rPr lang="zh-CN" altLang="en-US" dirty="0"/>
              <a:t>两点又受查询的起点和终点影响，所以难以直接得到，考虑到叶子节点的大小可以通过划分的粒度来限制，因此选择通过</a:t>
            </a:r>
            <a:r>
              <a:rPr lang="en-US" altLang="zh-CN" dirty="0"/>
              <a:t>γ</a:t>
            </a:r>
            <a:r>
              <a:rPr lang="zh-CN" altLang="en-US" dirty="0"/>
              <a:t>来限制分区的数量，也就是叶子节点的数量，以此决定叶子节点的大小。本文在分区数量可调整的基础上，从两个方面对索引结构的构造进行优化，一个是基于</a:t>
            </a:r>
            <a:r>
              <a:rPr lang="en-US" altLang="zh-CN" dirty="0">
                <a:latin typeface="Calibri" panose="020F0502020204030204" pitchFamily="34" charset="0"/>
                <a:ea typeface="微软雅黑" panose="020B0503020204020204" pitchFamily="34" charset="-122"/>
              </a:rPr>
              <a:t>Cheeger cut</a:t>
            </a:r>
            <a:r>
              <a:rPr lang="zh-CN" altLang="en-US" dirty="0">
                <a:latin typeface="Calibri" panose="020F0502020204030204" pitchFamily="34" charset="0"/>
                <a:ea typeface="微软雅黑" panose="020B0503020204020204" pitchFamily="34" charset="-122"/>
              </a:rPr>
              <a:t>进行分区，尽量减少最短路径的数量，另一个是基于随机过程计算相关子图数量，评估构造过程中得到的中间的索引结构的好坏。</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12</a:t>
            </a:fld>
            <a:endParaRPr lang="zh-CN" altLang="en-US"/>
          </a:p>
        </p:txBody>
      </p:sp>
    </p:spTree>
    <p:extLst>
      <p:ext uri="{BB962C8B-B14F-4D97-AF65-F5344CB8AC3E}">
        <p14:creationId xmlns:p14="http://schemas.microsoft.com/office/powerpoint/2010/main" val="2005586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先考虑第一个优化方向，主要关注如何利用</a:t>
            </a:r>
            <a:r>
              <a:rPr lang="en-US" altLang="zh-CN" dirty="0" err="1"/>
              <a:t>cheeger</a:t>
            </a:r>
            <a:r>
              <a:rPr lang="en-US" altLang="zh-CN" dirty="0"/>
              <a:t> cut</a:t>
            </a:r>
            <a:r>
              <a:rPr lang="zh-CN" altLang="en-US" dirty="0"/>
              <a:t>来实现本文的分区目标，即 最小化 预计算的最短路径数量与最小分区大小的商，这里的分母是用于做归一化的，不用太关注，然后</a:t>
            </a:r>
            <a:r>
              <a:rPr lang="en-US" altLang="zh-CN" dirty="0" err="1"/>
              <a:t>Cheeger</a:t>
            </a:r>
            <a:r>
              <a:rPr lang="en-US" altLang="zh-CN" dirty="0"/>
              <a:t> cut</a:t>
            </a:r>
            <a:r>
              <a:rPr lang="zh-CN" altLang="en-US" dirty="0"/>
              <a:t>是想要通过删除图的一些边，使得该图被划分为</a:t>
            </a:r>
            <a:r>
              <a:rPr lang="en-US" altLang="zh-CN" dirty="0"/>
              <a:t>n</a:t>
            </a:r>
            <a:r>
              <a:rPr lang="zh-CN" altLang="en-US" dirty="0"/>
              <a:t>个子图，实现最小化 任意子图间的切边的数量与最小分区大小的商，问题关键就在于</a:t>
            </a:r>
            <a:r>
              <a:rPr lang="zh-CN" altLang="en-US" dirty="0">
                <a:solidFill>
                  <a:schemeClr val="accent1"/>
                </a:solidFill>
              </a:rPr>
              <a:t>最短路径数量和切边数量之间的关系</a:t>
            </a:r>
          </a:p>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13</a:t>
            </a:fld>
            <a:endParaRPr lang="zh-CN" altLang="en-US"/>
          </a:p>
        </p:txBody>
      </p:sp>
    </p:spTree>
    <p:extLst>
      <p:ext uri="{BB962C8B-B14F-4D97-AF65-F5344CB8AC3E}">
        <p14:creationId xmlns:p14="http://schemas.microsoft.com/office/powerpoint/2010/main" val="443760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用如下</a:t>
            </a:r>
            <a:r>
              <a:rPr lang="en-US" altLang="zh-CN" dirty="0"/>
              <a:t>3</a:t>
            </a:r>
            <a:r>
              <a:rPr lang="zh-CN" altLang="en-US" dirty="0"/>
              <a:t>个例子解释</a:t>
            </a:r>
            <a:r>
              <a:rPr lang="zh-CN" altLang="en-US" dirty="0">
                <a:solidFill>
                  <a:schemeClr val="accent1"/>
                </a:solidFill>
              </a:rPr>
              <a:t>二者的关系。图</a:t>
            </a:r>
            <a:r>
              <a:rPr lang="en-US" altLang="zh-CN" dirty="0">
                <a:solidFill>
                  <a:schemeClr val="accent1"/>
                </a:solidFill>
              </a:rPr>
              <a:t>1</a:t>
            </a:r>
            <a:r>
              <a:rPr lang="zh-CN" altLang="en-US" dirty="0">
                <a:solidFill>
                  <a:schemeClr val="accent1"/>
                </a:solidFill>
              </a:rPr>
              <a:t>，</a:t>
            </a:r>
            <a:r>
              <a:rPr lang="en-US" altLang="zh-CN" dirty="0">
                <a:solidFill>
                  <a:schemeClr val="accent1"/>
                </a:solidFill>
              </a:rPr>
              <a:t>cut</a:t>
            </a:r>
            <a:r>
              <a:rPr lang="zh-CN" altLang="en-US" dirty="0">
                <a:solidFill>
                  <a:schemeClr val="accent1"/>
                </a:solidFill>
              </a:rPr>
              <a:t>为</a:t>
            </a:r>
            <a:r>
              <a:rPr lang="en-US" altLang="zh-CN" dirty="0">
                <a:solidFill>
                  <a:schemeClr val="accent1"/>
                </a:solidFill>
              </a:rPr>
              <a:t>3</a:t>
            </a:r>
            <a:r>
              <a:rPr lang="zh-CN" altLang="en-US" dirty="0">
                <a:solidFill>
                  <a:schemeClr val="accent1"/>
                </a:solidFill>
              </a:rPr>
              <a:t>，竖着切了</a:t>
            </a:r>
            <a:r>
              <a:rPr lang="en-US" altLang="zh-CN" dirty="0">
                <a:solidFill>
                  <a:schemeClr val="accent1"/>
                </a:solidFill>
              </a:rPr>
              <a:t>3</a:t>
            </a:r>
            <a:r>
              <a:rPr lang="zh-CN" altLang="en-US" dirty="0">
                <a:solidFill>
                  <a:schemeClr val="accent1"/>
                </a:solidFill>
              </a:rPr>
              <a:t>条边，最大度数为节点</a:t>
            </a:r>
            <a:r>
              <a:rPr lang="en-US" altLang="zh-CN" dirty="0">
                <a:solidFill>
                  <a:schemeClr val="accent1"/>
                </a:solidFill>
              </a:rPr>
              <a:t>d</a:t>
            </a:r>
            <a:r>
              <a:rPr lang="zh-CN" altLang="en-US" dirty="0">
                <a:solidFill>
                  <a:schemeClr val="accent1"/>
                </a:solidFill>
              </a:rPr>
              <a:t>的切边，为</a:t>
            </a:r>
            <a:r>
              <a:rPr lang="en-US" altLang="zh-CN" dirty="0">
                <a:solidFill>
                  <a:schemeClr val="accent1"/>
                </a:solidFill>
              </a:rPr>
              <a:t>3</a:t>
            </a:r>
            <a:r>
              <a:rPr lang="zh-CN" altLang="en-US" dirty="0">
                <a:solidFill>
                  <a:schemeClr val="accent1"/>
                </a:solidFill>
              </a:rPr>
              <a:t>，由此构造得到的两个子图的边界点分别为</a:t>
            </a:r>
            <a:r>
              <a:rPr lang="en-US" altLang="zh-CN" dirty="0">
                <a:solidFill>
                  <a:schemeClr val="accent1"/>
                </a:solidFill>
              </a:rPr>
              <a:t>1</a:t>
            </a:r>
            <a:r>
              <a:rPr lang="zh-CN" altLang="en-US" dirty="0">
                <a:solidFill>
                  <a:schemeClr val="accent1"/>
                </a:solidFill>
              </a:rPr>
              <a:t>和</a:t>
            </a:r>
            <a:r>
              <a:rPr lang="en-US" altLang="zh-CN" dirty="0">
                <a:solidFill>
                  <a:schemeClr val="accent1"/>
                </a:solidFill>
              </a:rPr>
              <a:t>3</a:t>
            </a:r>
            <a:r>
              <a:rPr lang="zh-CN" altLang="en-US" dirty="0">
                <a:solidFill>
                  <a:schemeClr val="accent1"/>
                </a:solidFill>
              </a:rPr>
              <a:t>个，最短路径数量就是</a:t>
            </a:r>
            <a:r>
              <a:rPr lang="en-US" altLang="zh-CN" dirty="0">
                <a:solidFill>
                  <a:schemeClr val="accent1"/>
                </a:solidFill>
              </a:rPr>
              <a:t>0+3</a:t>
            </a:r>
            <a:r>
              <a:rPr lang="zh-CN" altLang="en-US" dirty="0">
                <a:solidFill>
                  <a:schemeClr val="accent1"/>
                </a:solidFill>
              </a:rPr>
              <a:t>等于</a:t>
            </a:r>
            <a:r>
              <a:rPr lang="en-US" altLang="zh-CN" dirty="0">
                <a:solidFill>
                  <a:schemeClr val="accent1"/>
                </a:solidFill>
              </a:rPr>
              <a:t>3</a:t>
            </a:r>
            <a:r>
              <a:rPr lang="zh-CN" altLang="en-US" dirty="0">
                <a:solidFill>
                  <a:schemeClr val="accent1"/>
                </a:solidFill>
              </a:rPr>
              <a:t>条，分别为</a:t>
            </a:r>
            <a:r>
              <a:rPr lang="en-US" altLang="zh-CN" dirty="0">
                <a:solidFill>
                  <a:schemeClr val="accent1"/>
                </a:solidFill>
              </a:rPr>
              <a:t>e-f e-g</a:t>
            </a:r>
            <a:r>
              <a:rPr lang="zh-CN" altLang="en-US" dirty="0">
                <a:solidFill>
                  <a:schemeClr val="accent1"/>
                </a:solidFill>
              </a:rPr>
              <a:t>和</a:t>
            </a:r>
            <a:r>
              <a:rPr lang="en-US" altLang="zh-CN" dirty="0">
                <a:solidFill>
                  <a:schemeClr val="accent1"/>
                </a:solidFill>
              </a:rPr>
              <a:t>f-g</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accent1"/>
                </a:solidFill>
              </a:rPr>
              <a:t>同理，图</a:t>
            </a:r>
            <a:r>
              <a:rPr lang="en-US" altLang="zh-CN" dirty="0">
                <a:solidFill>
                  <a:schemeClr val="accent1"/>
                </a:solidFill>
              </a:rPr>
              <a:t>2</a:t>
            </a:r>
            <a:r>
              <a:rPr lang="zh-CN" altLang="en-US" dirty="0">
                <a:solidFill>
                  <a:schemeClr val="accent1"/>
                </a:solidFill>
              </a:rPr>
              <a:t>和图</a:t>
            </a:r>
            <a:r>
              <a:rPr lang="en-US" altLang="zh-CN" dirty="0">
                <a:solidFill>
                  <a:schemeClr val="accent1"/>
                </a:solidFill>
              </a:rPr>
              <a:t>3</a:t>
            </a:r>
            <a:r>
              <a:rPr lang="zh-CN" altLang="en-US" dirty="0">
                <a:solidFill>
                  <a:schemeClr val="accent1"/>
                </a:solidFill>
              </a:rPr>
              <a:t>也能计算出最短路径数量，因此，</a:t>
            </a:r>
            <a:endParaRPr lang="en-US" altLang="zh-CN"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accent1"/>
                </a:solidFill>
              </a:rPr>
              <a:t>根据</a:t>
            </a:r>
            <a:r>
              <a:rPr lang="en-US" altLang="zh-CN" dirty="0">
                <a:solidFill>
                  <a:schemeClr val="accent1"/>
                </a:solidFill>
              </a:rPr>
              <a:t>cut</a:t>
            </a:r>
            <a:r>
              <a:rPr lang="zh-CN" altLang="en-US" dirty="0">
                <a:solidFill>
                  <a:schemeClr val="accent1"/>
                </a:solidFill>
              </a:rPr>
              <a:t>和切边最大度数</a:t>
            </a:r>
            <a:r>
              <a:rPr lang="en-US" altLang="zh-CN" dirty="0">
                <a:solidFill>
                  <a:schemeClr val="accent1"/>
                </a:solidFill>
              </a:rPr>
              <a:t>d</a:t>
            </a:r>
            <a:r>
              <a:rPr lang="zh-CN" altLang="en-US" dirty="0">
                <a:solidFill>
                  <a:schemeClr val="accent1"/>
                </a:solidFill>
              </a:rPr>
              <a:t>，就可以得到两个子图边界点的上界分别为</a:t>
            </a:r>
            <a:r>
              <a:rPr lang="en-US" altLang="zh-CN" dirty="0">
                <a:solidFill>
                  <a:schemeClr val="accent1"/>
                </a:solidFill>
              </a:rPr>
              <a:t>cut</a:t>
            </a:r>
            <a:r>
              <a:rPr lang="zh-CN" altLang="en-US" dirty="0">
                <a:solidFill>
                  <a:schemeClr val="accent1"/>
                </a:solidFill>
              </a:rPr>
              <a:t>和</a:t>
            </a:r>
            <a:r>
              <a:rPr lang="en-US" altLang="zh-CN" dirty="0">
                <a:solidFill>
                  <a:schemeClr val="accent1"/>
                </a:solidFill>
              </a:rPr>
              <a:t>cut-d+1</a:t>
            </a:r>
            <a:r>
              <a:rPr lang="zh-CN" altLang="en-US" dirty="0">
                <a:solidFill>
                  <a:schemeClr val="accent1"/>
                </a:solidFill>
              </a:rPr>
              <a:t>，其实这里我觉得上界都可以认为是</a:t>
            </a:r>
            <a:r>
              <a:rPr lang="en-US" altLang="zh-CN" dirty="0">
                <a:solidFill>
                  <a:schemeClr val="accent1"/>
                </a:solidFill>
              </a:rPr>
              <a:t>cut-d+1</a:t>
            </a:r>
            <a:r>
              <a:rPr lang="zh-CN" altLang="en-US" dirty="0">
                <a:solidFill>
                  <a:schemeClr val="accent1"/>
                </a:solidFill>
              </a:rPr>
              <a:t>，</a:t>
            </a:r>
            <a:r>
              <a:rPr lang="en-US" altLang="zh-CN" dirty="0">
                <a:solidFill>
                  <a:schemeClr val="accent1"/>
                </a:solidFill>
              </a:rPr>
              <a:t>d</a:t>
            </a:r>
            <a:r>
              <a:rPr lang="zh-CN" altLang="en-US" dirty="0">
                <a:solidFill>
                  <a:schemeClr val="accent1"/>
                </a:solidFill>
              </a:rPr>
              <a:t>可以在两个子图内分别考虑，由此就可以分别计算出子图内最短路径数量的上界，就是</a:t>
            </a:r>
            <a:r>
              <a:rPr lang="en-US" altLang="zh-CN" dirty="0">
                <a:solidFill>
                  <a:schemeClr val="accent1"/>
                </a:solidFill>
              </a:rPr>
              <a:t>n*(n-1)/2</a:t>
            </a:r>
            <a:r>
              <a:rPr lang="zh-CN" altLang="en-US" dirty="0">
                <a:solidFill>
                  <a:schemeClr val="accent1"/>
                </a:solidFill>
              </a:rPr>
              <a:t>，而能否达到上界，是由</a:t>
            </a:r>
            <a:r>
              <a:rPr lang="en-US" altLang="zh-CN" dirty="0">
                <a:solidFill>
                  <a:schemeClr val="accent1"/>
                </a:solidFill>
              </a:rPr>
              <a:t>d</a:t>
            </a:r>
            <a:r>
              <a:rPr lang="zh-CN" altLang="en-US" dirty="0">
                <a:solidFill>
                  <a:schemeClr val="accent1"/>
                </a:solidFill>
              </a:rPr>
              <a:t>决定的，也就是由图的结构决定的，如图</a:t>
            </a:r>
            <a:r>
              <a:rPr lang="en-US" altLang="zh-CN" dirty="0">
                <a:solidFill>
                  <a:schemeClr val="accent1"/>
                </a:solidFill>
              </a:rPr>
              <a:t>2</a:t>
            </a:r>
            <a:r>
              <a:rPr lang="zh-CN" altLang="en-US" dirty="0">
                <a:solidFill>
                  <a:schemeClr val="accent1"/>
                </a:solidFill>
              </a:rPr>
              <a:t>两个子图都达到了上界，图</a:t>
            </a:r>
            <a:r>
              <a:rPr lang="en-US" altLang="zh-CN" dirty="0">
                <a:solidFill>
                  <a:schemeClr val="accent1"/>
                </a:solidFill>
              </a:rPr>
              <a:t>3</a:t>
            </a:r>
            <a:r>
              <a:rPr lang="zh-CN" altLang="en-US" dirty="0">
                <a:solidFill>
                  <a:schemeClr val="accent1"/>
                </a:solidFill>
              </a:rPr>
              <a:t>中，左子图没有达到上界，右子图达到了上界。既然得到了上界，那么约束该上界，也就能约束最短路径的数量，也就是进行分区的目标。</a:t>
            </a:r>
            <a:r>
              <a:rPr lang="en-US" altLang="zh-CN" dirty="0" err="1">
                <a:solidFill>
                  <a:schemeClr val="accent1"/>
                </a:solidFill>
              </a:rPr>
              <a:t>Cheeger</a:t>
            </a:r>
            <a:r>
              <a:rPr lang="en-US" altLang="zh-CN" dirty="0">
                <a:solidFill>
                  <a:schemeClr val="accent1"/>
                </a:solidFill>
              </a:rPr>
              <a:t> cut</a:t>
            </a:r>
            <a:r>
              <a:rPr lang="zh-CN" altLang="en-US" dirty="0">
                <a:solidFill>
                  <a:schemeClr val="accent1"/>
                </a:solidFill>
              </a:rPr>
              <a:t>如何生成，不是这篇文章的贡献，我也没有深入研究，这里就不展开了</a:t>
            </a:r>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14</a:t>
            </a:fld>
            <a:endParaRPr lang="zh-CN" altLang="en-US"/>
          </a:p>
        </p:txBody>
      </p:sp>
    </p:spTree>
    <p:extLst>
      <p:ext uri="{BB962C8B-B14F-4D97-AF65-F5344CB8AC3E}">
        <p14:creationId xmlns:p14="http://schemas.microsoft.com/office/powerpoint/2010/main" val="1970471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accent1"/>
                    </a:solidFill>
                  </a:rPr>
                  <a:t>随机化的过程比较简单，就是利用随机生成的查询，在中间索引结构上进行搜索，筛选出涉及到的相关子图数量，数量越少越好</a:t>
                </a:r>
                <a:endParaRPr lang="en-US" altLang="zh-CN"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accent1"/>
                    </a:solidFill>
                  </a:rPr>
                  <a:t>所以这里就</a:t>
                </a:r>
                <a:r>
                  <a:rPr lang="zh-CN" altLang="en-US" dirty="0"/>
                  <a:t>将随机过程和</a:t>
                </a:r>
                <a:r>
                  <a:rPr lang="en-US" altLang="zh-CN" dirty="0"/>
                  <a:t>Cheeger cut</a:t>
                </a:r>
                <a:r>
                  <a:rPr lang="zh-CN" altLang="en-US" dirty="0"/>
                  <a:t>结合，一起讲一下随机分区算法。</a:t>
                </a:r>
                <a:endParaRPr lang="en-US" altLang="zh-CN" dirty="0"/>
              </a:p>
              <a:p>
                <a:pPr marL="0" indent="0">
                  <a:buNone/>
                </a:pPr>
                <a:r>
                  <a:rPr lang="zh-CN" altLang="en-US" dirty="0">
                    <a:latin typeface="Calibri" panose="020F0502020204030204" pitchFamily="34" charset="0"/>
                    <a:ea typeface="微软雅黑" panose="020B0503020204020204" pitchFamily="34" charset="-122"/>
                  </a:rPr>
                  <a:t>其实比较粗暴，时间开销也比较大，但是是预处理的，而且构建完成后就不变了，所以还是可以接受的</a:t>
                </a:r>
                <a:endParaRPr lang="en-US" altLang="zh-CN" dirty="0">
                  <a:latin typeface="Calibri" panose="020F0502020204030204" pitchFamily="34" charset="0"/>
                  <a:ea typeface="微软雅黑" panose="020B0503020204020204" pitchFamily="34" charset="-122"/>
                </a:endParaRPr>
              </a:p>
              <a:p>
                <a:endParaRPr lang="zh-CN" altLang="en-US" dirty="0"/>
              </a:p>
            </p:txBody>
          </p:sp>
        </mc:Choice>
        <mc:Fallback xmlns="">
          <p:sp>
            <p:nvSpPr>
              <p:cNvPr id="3" name="备注占位符 2"/>
              <p:cNvSpPr>
                <a:spLocks noGrp="1"/>
              </p:cNvSpPr>
              <p:nvPr>
                <p:ph type="body" idx="1"/>
              </p:nvPr>
            </p:nvSpPr>
            <p:spPr/>
            <p:txBody>
              <a:bodyPr/>
              <a:lstStyle/>
              <a:p>
                <a:r>
                  <a:rPr lang="zh-CN" altLang="en-US" dirty="0"/>
                  <a:t>将随机过程和</a:t>
                </a:r>
                <a:r>
                  <a:rPr lang="en-US" altLang="zh-CN" dirty="0"/>
                  <a:t>Cheeger cut</a:t>
                </a:r>
                <a:r>
                  <a:rPr lang="zh-CN" altLang="en-US" dirty="0"/>
                  <a:t>结合得到随机分区算法。</a:t>
                </a:r>
                <a:endParaRPr lang="en-US" altLang="zh-CN" dirty="0"/>
              </a:p>
              <a:p>
                <a:pPr marL="0" indent="0">
                  <a:buNone/>
                </a:pPr>
                <a:r>
                  <a:rPr lang="zh-CN" altLang="en-US" dirty="0">
                    <a:latin typeface="Calibri" panose="020F0502020204030204" pitchFamily="34" charset="0"/>
                    <a:ea typeface="微软雅黑" panose="020B0503020204020204" pitchFamily="34" charset="-122"/>
                  </a:rPr>
                  <a:t>首先初始化根为最大分区</a:t>
                </a:r>
                <a:r>
                  <a:rPr lang="en-US" altLang="zh-CN" b="1" i="0" dirty="0">
                    <a:solidFill>
                      <a:schemeClr val="accent1"/>
                    </a:solidFill>
                    <a:latin typeface="Cambria Math" panose="02040503050406030204" pitchFamily="18" charset="0"/>
                    <a:ea typeface="微软雅黑" panose="020B0503020204020204" pitchFamily="34" charset="-122"/>
                  </a:rPr>
                  <a:t>𝑮</a:t>
                </a:r>
                <a:r>
                  <a:rPr lang="zh-CN" altLang="en-US" dirty="0">
                    <a:latin typeface="Calibri" panose="020F0502020204030204" pitchFamily="34" charset="0"/>
                    <a:ea typeface="微软雅黑" panose="020B0503020204020204" pitchFamily="34" charset="-122"/>
                  </a:rPr>
                  <a:t>，将根纳入优先级队列</a:t>
                </a:r>
                <a:r>
                  <a:rPr lang="en-US" altLang="zh-CN" b="1" i="0" dirty="0">
                    <a:solidFill>
                      <a:schemeClr val="accent1"/>
                    </a:solidFill>
                    <a:latin typeface="Cambria Math" panose="02040503050406030204" pitchFamily="18" charset="0"/>
                    <a:ea typeface="微软雅黑" panose="020B0503020204020204" pitchFamily="34" charset="-122"/>
                  </a:rPr>
                  <a:t>𝑷𝑸</a:t>
                </a:r>
                <a:r>
                  <a:rPr lang="zh-CN" altLang="en-US" dirty="0">
                    <a:latin typeface="Calibri" panose="020F0502020204030204" pitchFamily="34" charset="0"/>
                    <a:ea typeface="微软雅黑" panose="020B0503020204020204" pitchFamily="34" charset="-122"/>
                  </a:rPr>
                  <a:t>，此时分区数量为</a:t>
                </a:r>
                <a:r>
                  <a:rPr lang="en-US" altLang="zh-CN" dirty="0">
                    <a:latin typeface="Calibri" panose="020F0502020204030204" pitchFamily="34" charset="0"/>
                    <a:ea typeface="微软雅黑" panose="020B0503020204020204" pitchFamily="34" charset="-122"/>
                  </a:rPr>
                  <a:t>1</a:t>
                </a:r>
              </a:p>
              <a:p>
                <a:pPr marL="0" indent="0">
                  <a:buNone/>
                </a:pPr>
                <a:r>
                  <a:rPr lang="zh-CN" altLang="en-US" dirty="0">
                    <a:latin typeface="Calibri" panose="020F0502020204030204" pitchFamily="34" charset="0"/>
                    <a:ea typeface="微软雅黑" panose="020B0503020204020204" pitchFamily="34" charset="-122"/>
                  </a:rPr>
                  <a:t>只要优先级队列的数量</a:t>
                </a:r>
                <a:r>
                  <a:rPr lang="en-US" altLang="zh-CN" b="1" i="0" dirty="0">
                    <a:solidFill>
                      <a:schemeClr val="accent1"/>
                    </a:solidFill>
                    <a:latin typeface="Cambria Math" panose="02040503050406030204" pitchFamily="18" charset="0"/>
                    <a:ea typeface="微软雅黑" panose="020B0503020204020204" pitchFamily="34" charset="-122"/>
                  </a:rPr>
                  <a:t>|𝑷𝑸|</a:t>
                </a:r>
                <a:r>
                  <a:rPr lang="zh-CN" altLang="en-US" dirty="0">
                    <a:latin typeface="Calibri" panose="020F0502020204030204" pitchFamily="34" charset="0"/>
                    <a:ea typeface="微软雅黑" panose="020B0503020204020204" pitchFamily="34" charset="-122"/>
                  </a:rPr>
                  <a:t>没有达到</a:t>
                </a:r>
                <a:r>
                  <a:rPr lang="en-US" altLang="zh-CN" b="1" i="0" dirty="0">
                    <a:solidFill>
                      <a:schemeClr val="accent1"/>
                    </a:solidFill>
                    <a:latin typeface="Cambria Math" panose="02040503050406030204" pitchFamily="18" charset="0"/>
                    <a:ea typeface="微软雅黑" panose="020B0503020204020204" pitchFamily="34" charset="-122"/>
                  </a:rPr>
                  <a:t>𝜸</a:t>
                </a:r>
                <a:r>
                  <a:rPr lang="zh-CN" altLang="en-US" i="0" dirty="0">
                    <a:latin typeface="Cambria Math" panose="02040503050406030204" pitchFamily="18" charset="0"/>
                    <a:ea typeface="微软雅黑" panose="020B0503020204020204" pitchFamily="34" charset="-122"/>
                  </a:rPr>
                  <a:t>就继续</a:t>
                </a:r>
                <a:r>
                  <a:rPr lang="zh-CN" altLang="en-US" dirty="0">
                    <a:latin typeface="Calibri" panose="020F0502020204030204" pitchFamily="34" charset="0"/>
                    <a:ea typeface="微软雅黑" panose="020B0503020204020204" pitchFamily="34" charset="-122"/>
                  </a:rPr>
                  <a:t>循环</a:t>
                </a:r>
                <a:endParaRPr lang="en-US" altLang="zh-CN" dirty="0">
                  <a:latin typeface="Calibri" panose="020F0502020204030204" pitchFamily="34" charset="0"/>
                  <a:ea typeface="微软雅黑" panose="020B0503020204020204" pitchFamily="34" charset="-122"/>
                </a:endParaRPr>
              </a:p>
              <a:p>
                <a:pPr marL="457200" lvl="1" indent="0">
                  <a:buNone/>
                </a:pPr>
                <a:r>
                  <a:rPr lang="zh-CN" altLang="en-US" dirty="0">
                    <a:latin typeface="Calibri" panose="020F0502020204030204" pitchFamily="34" charset="0"/>
                    <a:ea typeface="微软雅黑" panose="020B0503020204020204" pitchFamily="34" charset="-122"/>
                  </a:rPr>
                  <a:t>队列弹出当前要进行划分的图（一开始就是根）</a:t>
                </a:r>
                <a:endParaRPr lang="en-US" altLang="zh-CN" dirty="0">
                  <a:latin typeface="Calibri" panose="020F0502020204030204" pitchFamily="34" charset="0"/>
                  <a:ea typeface="微软雅黑" panose="020B0503020204020204" pitchFamily="34" charset="-122"/>
                </a:endParaRPr>
              </a:p>
              <a:p>
                <a:pPr marL="457200" lvl="1" indent="0">
                  <a:buNone/>
                </a:pPr>
                <a:r>
                  <a:rPr lang="zh-CN" altLang="en-US" dirty="0">
                    <a:latin typeface="Calibri" panose="020F0502020204030204" pitchFamily="34" charset="0"/>
                    <a:ea typeface="微软雅黑" panose="020B0503020204020204" pitchFamily="34" charset="-122"/>
                  </a:rPr>
                  <a:t>遍历该图划分成</a:t>
                </a:r>
                <a:r>
                  <a:rPr lang="en-US" altLang="zh-CN" b="1" i="0" dirty="0">
                    <a:solidFill>
                      <a:schemeClr val="accent1"/>
                    </a:solidFill>
                    <a:latin typeface="Cambria Math" panose="02040503050406030204" pitchFamily="18" charset="0"/>
                    <a:ea typeface="微软雅黑" panose="020B0503020204020204" pitchFamily="34" charset="-122"/>
                  </a:rPr>
                  <a:t>𝒌</a:t>
                </a:r>
                <a:r>
                  <a:rPr lang="zh-CN" altLang="en-US" dirty="0">
                    <a:latin typeface="Calibri" panose="020F0502020204030204" pitchFamily="34" charset="0"/>
                    <a:ea typeface="微软雅黑" panose="020B0503020204020204" pitchFamily="34" charset="-122"/>
                  </a:rPr>
                  <a:t>个子图的划分方式（</a:t>
                </a:r>
                <a:r>
                  <a:rPr lang="en-US" altLang="zh-CN" b="1" i="0" dirty="0">
                    <a:solidFill>
                      <a:schemeClr val="accent1"/>
                    </a:solidFill>
                    <a:latin typeface="Cambria Math" panose="02040503050406030204" pitchFamily="18" charset="0"/>
                    <a:ea typeface="微软雅黑" panose="020B0503020204020204" pitchFamily="34" charset="-122"/>
                  </a:rPr>
                  <a:t>𝟐</a:t>
                </a:r>
                <a:r>
                  <a:rPr lang="zh-CN" altLang="en-US" b="1" i="0" dirty="0">
                    <a:solidFill>
                      <a:schemeClr val="accent1"/>
                    </a:solidFill>
                    <a:latin typeface="Cambria Math" panose="02040503050406030204" pitchFamily="18" charset="0"/>
                    <a:ea typeface="微软雅黑" panose="020B0503020204020204" pitchFamily="34" charset="-122"/>
                  </a:rPr>
                  <a:t>≤</a:t>
                </a:r>
                <a:r>
                  <a:rPr lang="en-US" altLang="zh-CN" b="1" i="0" dirty="0">
                    <a:solidFill>
                      <a:schemeClr val="accent1"/>
                    </a:solidFill>
                    <a:latin typeface="Cambria Math" panose="02040503050406030204" pitchFamily="18" charset="0"/>
                    <a:ea typeface="微软雅黑" panose="020B0503020204020204" pitchFamily="34" charset="-122"/>
                  </a:rPr>
                  <a:t>𝒌</a:t>
                </a:r>
                <a:r>
                  <a:rPr lang="zh-CN" altLang="en-US" b="1" i="0" dirty="0">
                    <a:solidFill>
                      <a:schemeClr val="accent1"/>
                    </a:solidFill>
                    <a:latin typeface="Cambria Math" panose="02040503050406030204" pitchFamily="18" charset="0"/>
                    <a:ea typeface="微软雅黑" panose="020B0503020204020204" pitchFamily="34" charset="-122"/>
                  </a:rPr>
                  <a:t>≤</a:t>
                </a:r>
                <a:r>
                  <a:rPr lang="en-US" altLang="zh-CN" b="1" i="0" dirty="0">
                    <a:solidFill>
                      <a:schemeClr val="accent1"/>
                    </a:solidFill>
                    <a:latin typeface="Cambria Math" panose="02040503050406030204" pitchFamily="18" charset="0"/>
                    <a:ea typeface="微软雅黑" panose="020B0503020204020204" pitchFamily="34" charset="-122"/>
                  </a:rPr>
                  <a:t>𝜸−|𝑷𝑸|+𝟏</a:t>
                </a:r>
                <a:r>
                  <a:rPr lang="zh-CN" altLang="en-US" dirty="0">
                    <a:latin typeface="Calibri" panose="020F0502020204030204" pitchFamily="34" charset="0"/>
                    <a:ea typeface="微软雅黑" panose="020B0503020204020204" pitchFamily="34" charset="-122"/>
                  </a:rPr>
                  <a:t>）</a:t>
                </a:r>
                <a:endParaRPr lang="en-US" altLang="zh-CN" dirty="0">
                  <a:latin typeface="Calibri" panose="020F0502020204030204" pitchFamily="34" charset="0"/>
                  <a:ea typeface="微软雅黑" panose="020B0503020204020204" pitchFamily="34" charset="-122"/>
                </a:endParaRPr>
              </a:p>
              <a:p>
                <a:pPr marL="914400" lvl="2" indent="0">
                  <a:buNone/>
                </a:pPr>
                <a:r>
                  <a:rPr lang="zh-CN" altLang="en-US" dirty="0">
                    <a:latin typeface="Calibri" panose="020F0502020204030204" pitchFamily="34" charset="0"/>
                    <a:ea typeface="微软雅黑" panose="020B0503020204020204" pitchFamily="34" charset="-122"/>
                  </a:rPr>
                  <a:t>利用</a:t>
                </a:r>
                <a:r>
                  <a:rPr lang="en-US" altLang="zh-CN" b="1" i="1" dirty="0">
                    <a:solidFill>
                      <a:schemeClr val="accent1"/>
                    </a:solidFill>
                    <a:latin typeface="Calibri" panose="020F0502020204030204" pitchFamily="34" charset="0"/>
                    <a:ea typeface="微软雅黑" panose="020B0503020204020204" pitchFamily="34" charset="-122"/>
                  </a:rPr>
                  <a:t>Cheeger cut</a:t>
                </a:r>
                <a:r>
                  <a:rPr lang="zh-CN" altLang="en-US" dirty="0">
                    <a:latin typeface="Calibri" panose="020F0502020204030204" pitchFamily="34" charset="0"/>
                    <a:ea typeface="微软雅黑" panose="020B0503020204020204" pitchFamily="34" charset="-122"/>
                  </a:rPr>
                  <a:t>生成对应</a:t>
                </a:r>
                <a:r>
                  <a:rPr lang="en-US" altLang="zh-CN" b="1" i="0" dirty="0">
                    <a:solidFill>
                      <a:schemeClr val="accent1"/>
                    </a:solidFill>
                    <a:latin typeface="Cambria Math" panose="02040503050406030204" pitchFamily="18" charset="0"/>
                    <a:ea typeface="微软雅黑" panose="020B0503020204020204" pitchFamily="34" charset="-122"/>
                  </a:rPr>
                  <a:t>𝒌</a:t>
                </a:r>
                <a:r>
                  <a:rPr lang="zh-CN" altLang="en-US" dirty="0">
                    <a:latin typeface="Calibri" panose="020F0502020204030204" pitchFamily="34" charset="0"/>
                    <a:ea typeface="微软雅黑" panose="020B0503020204020204" pitchFamily="34" charset="-122"/>
                  </a:rPr>
                  <a:t>的划分方式，即中间结构，也是一个分层索引结构</a:t>
                </a:r>
                <a:endParaRPr lang="en-US" altLang="zh-CN" dirty="0">
                  <a:latin typeface="Calibri" panose="020F0502020204030204" pitchFamily="34" charset="0"/>
                  <a:ea typeface="微软雅黑" panose="020B0503020204020204" pitchFamily="34" charset="-122"/>
                </a:endParaRPr>
              </a:p>
              <a:p>
                <a:pPr marL="914400" lvl="2" indent="0">
                  <a:buNone/>
                </a:pPr>
                <a:r>
                  <a:rPr lang="zh-CN" altLang="en-US" dirty="0">
                    <a:latin typeface="Calibri" panose="020F0502020204030204" pitchFamily="34" charset="0"/>
                    <a:ea typeface="微软雅黑" panose="020B0503020204020204" pitchFamily="34" charset="-122"/>
                  </a:rPr>
                  <a:t>利用</a:t>
                </a:r>
                <a:r>
                  <a:rPr lang="zh-CN" altLang="en-US" b="1" dirty="0">
                    <a:solidFill>
                      <a:schemeClr val="accent1"/>
                    </a:solidFill>
                    <a:latin typeface="Calibri" panose="020F0502020204030204" pitchFamily="34" charset="0"/>
                    <a:ea typeface="微软雅黑" panose="020B0503020204020204" pitchFamily="34" charset="-122"/>
                  </a:rPr>
                  <a:t>随机化过程</a:t>
                </a:r>
                <a:r>
                  <a:rPr lang="zh-CN" altLang="en-US" dirty="0">
                    <a:latin typeface="Calibri" panose="020F0502020204030204" pitchFamily="34" charset="0"/>
                    <a:ea typeface="微软雅黑" panose="020B0503020204020204" pitchFamily="34" charset="-122"/>
                  </a:rPr>
                  <a:t>评估该中间结构的平均相关子图数量找到最好的</a:t>
                </a:r>
                <a:r>
                  <a:rPr lang="en-US" altLang="zh-CN" b="1" i="0" dirty="0">
                    <a:solidFill>
                      <a:schemeClr val="accent1"/>
                    </a:solidFill>
                    <a:latin typeface="Cambria Math" panose="02040503050406030204" pitchFamily="18" charset="0"/>
                    <a:ea typeface="微软雅黑" panose="020B0503020204020204" pitchFamily="34" charset="-122"/>
                  </a:rPr>
                  <a:t>𝒌</a:t>
                </a:r>
                <a:r>
                  <a:rPr lang="zh-CN" altLang="en-US" dirty="0">
                    <a:latin typeface="Calibri" panose="020F0502020204030204" pitchFamily="34" charset="0"/>
                    <a:ea typeface="微软雅黑" panose="020B0503020204020204" pitchFamily="34" charset="-122"/>
                  </a:rPr>
                  <a:t>及其对应子图</a:t>
                </a:r>
                <a:r>
                  <a:rPr lang="en-US" altLang="zh-CN" dirty="0">
                    <a:latin typeface="Calibri" panose="020F0502020204030204" pitchFamily="34" charset="0"/>
                    <a:ea typeface="微软雅黑" panose="020B0503020204020204" pitchFamily="34" charset="-122"/>
                  </a:rPr>
                  <a:t>(</a:t>
                </a:r>
                <a:r>
                  <a:rPr lang="en-US" altLang="zh-CN" b="1" i="0" dirty="0">
                    <a:solidFill>
                      <a:schemeClr val="accent1"/>
                    </a:solidFill>
                    <a:latin typeface="Cambria Math" panose="02040503050406030204" pitchFamily="18" charset="0"/>
                    <a:ea typeface="微软雅黑" panose="020B0503020204020204" pitchFamily="34" charset="-122"/>
                  </a:rPr>
                  <a:t>𝑺𝑮_𝟏,𝑺𝑮_𝟐,…,𝑺𝑮_𝒌</a:t>
                </a:r>
                <a:r>
                  <a:rPr lang="en-US" altLang="zh-CN" dirty="0">
                    <a:latin typeface="Calibri" panose="020F0502020204030204" pitchFamily="34" charset="0"/>
                    <a:ea typeface="微软雅黑" panose="020B0503020204020204" pitchFamily="34" charset="-122"/>
                  </a:rPr>
                  <a:t>)</a:t>
                </a:r>
              </a:p>
              <a:p>
                <a:pPr marL="457200" lvl="1" indent="0">
                  <a:buFontTx/>
                  <a:buNone/>
                </a:pPr>
                <a:r>
                  <a:rPr lang="zh-CN" altLang="en-US" dirty="0">
                    <a:latin typeface="Calibri" panose="020F0502020204030204" pitchFamily="34" charset="0"/>
                    <a:ea typeface="微软雅黑" panose="020B0503020204020204" pitchFamily="34" charset="-122"/>
                  </a:rPr>
                  <a:t>将</a:t>
                </a:r>
                <a:r>
                  <a:rPr lang="en-US" altLang="zh-CN" dirty="0">
                    <a:latin typeface="Calibri" panose="020F0502020204030204" pitchFamily="34" charset="0"/>
                    <a:ea typeface="微软雅黑" panose="020B0503020204020204" pitchFamily="34" charset="-122"/>
                  </a:rPr>
                  <a:t>(</a:t>
                </a:r>
                <a:r>
                  <a:rPr lang="en-US" altLang="zh-CN" b="1" i="0" dirty="0">
                    <a:solidFill>
                      <a:schemeClr val="accent1"/>
                    </a:solidFill>
                    <a:latin typeface="Cambria Math" panose="02040503050406030204" pitchFamily="18" charset="0"/>
                    <a:ea typeface="微软雅黑" panose="020B0503020204020204" pitchFamily="34" charset="-122"/>
                  </a:rPr>
                  <a:t>𝑺𝑮_𝟏,𝑺𝑮_𝟐,…,𝑺𝑮_𝒌</a:t>
                </a:r>
                <a:r>
                  <a:rPr lang="en-US" altLang="zh-CN" dirty="0">
                    <a:latin typeface="Calibri" panose="020F0502020204030204" pitchFamily="34" charset="0"/>
                    <a:ea typeface="微软雅黑" panose="020B0503020204020204" pitchFamily="34" charset="-122"/>
                  </a:rPr>
                  <a:t>)</a:t>
                </a:r>
                <a:r>
                  <a:rPr lang="zh-CN" altLang="en-US" dirty="0">
                    <a:latin typeface="Calibri" panose="020F0502020204030204" pitchFamily="34" charset="0"/>
                    <a:ea typeface="微软雅黑" panose="020B0503020204020204" pitchFamily="34" charset="-122"/>
                  </a:rPr>
                  <a:t>纳入队列</a:t>
                </a:r>
                <a:endParaRPr lang="en-US" altLang="zh-CN" dirty="0">
                  <a:latin typeface="Calibri" panose="020F0502020204030204" pitchFamily="34" charset="0"/>
                  <a:ea typeface="微软雅黑" panose="020B0503020204020204" pitchFamily="34" charset="-122"/>
                </a:endParaRPr>
              </a:p>
              <a:p>
                <a:pPr marL="0" indent="0">
                  <a:buFontTx/>
                  <a:buNone/>
                </a:pPr>
                <a:r>
                  <a:rPr lang="zh-CN" altLang="en-US" dirty="0">
                    <a:latin typeface="Calibri" panose="020F0502020204030204" pitchFamily="34" charset="0"/>
                    <a:ea typeface="微软雅黑" panose="020B0503020204020204" pitchFamily="34" charset="-122"/>
                  </a:rPr>
                  <a:t>返回 最终分层索引结构</a:t>
                </a:r>
                <a:endParaRPr lang="en-US" altLang="zh-CN" dirty="0">
                  <a:latin typeface="Calibri" panose="020F0502020204030204" pitchFamily="34" charset="0"/>
                  <a:ea typeface="微软雅黑" panose="020B0503020204020204" pitchFamily="34" charset="-122"/>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15</a:t>
            </a:fld>
            <a:endParaRPr lang="zh-CN" altLang="en-US"/>
          </a:p>
        </p:txBody>
      </p:sp>
    </p:spTree>
    <p:extLst>
      <p:ext uri="{BB962C8B-B14F-4D97-AF65-F5344CB8AC3E}">
        <p14:creationId xmlns:p14="http://schemas.microsoft.com/office/powerpoint/2010/main" val="3857473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dirty="0">
                <a:solidFill>
                  <a:srgbClr val="02409A"/>
                </a:solidFill>
                <a:latin typeface="微软雅黑" panose="020B0503020204020204" pitchFamily="34" charset="-122"/>
                <a:ea typeface="微软雅黑" panose="020B0503020204020204" pitchFamily="34" charset="-122"/>
              </a:rPr>
              <a:t>接着讲一下索引维护这一块的优化，需要更新的所有数据可以分为边权重和最短路径数据，边的权重可以直接根据交通数据端提供的数据进行更新即可，没有太大的优化空间，但是最短路径数据需要重计算的，存在优化空间。</a:t>
            </a:r>
            <a:r>
              <a:rPr lang="zh-CN" altLang="en-US" sz="1200" b="0" dirty="0">
                <a:latin typeface="Calibri" panose="020F0502020204030204" pitchFamily="34" charset="0"/>
                <a:ea typeface="微软雅黑" panose="020B0503020204020204" pitchFamily="34" charset="-122"/>
              </a:rPr>
              <a:t>所以</a:t>
            </a:r>
            <a:r>
              <a:rPr lang="zh-CN" altLang="en-US" sz="1200" b="0" dirty="0">
                <a:solidFill>
                  <a:srgbClr val="02409A"/>
                </a:solidFill>
                <a:latin typeface="微软雅黑" panose="020B0503020204020204" pitchFamily="34" charset="-122"/>
                <a:ea typeface="微软雅黑" panose="020B0503020204020204" pitchFamily="34" charset="-122"/>
              </a:rPr>
              <a:t>本文没有在分层索引结构内存储最短路径，而是以最短路径树存储边界点间的最短路径，并优化得到有界最短路径树。</a:t>
            </a:r>
            <a:endParaRPr lang="en-US" altLang="zh-CN" sz="1200" b="0" dirty="0">
              <a:solidFill>
                <a:srgbClr val="02409A"/>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16</a:t>
            </a:fld>
            <a:endParaRPr lang="zh-CN" altLang="en-US"/>
          </a:p>
        </p:txBody>
      </p:sp>
    </p:spTree>
    <p:extLst>
      <p:ext uri="{BB962C8B-B14F-4D97-AF65-F5344CB8AC3E}">
        <p14:creationId xmlns:p14="http://schemas.microsoft.com/office/powerpoint/2010/main" val="1041193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1" dirty="0">
                    <a:solidFill>
                      <a:srgbClr val="02409A"/>
                    </a:solidFill>
                    <a:latin typeface="微软雅黑" panose="020B0503020204020204" pitchFamily="34" charset="-122"/>
                    <a:ea typeface="微软雅黑" panose="020B0503020204020204" pitchFamily="34" charset="-122"/>
                  </a:rPr>
                  <a:t>还是先从最短路径树讲起，最短路径树存储了以根为起点，到达树内其它节点的最短路径，如图</a:t>
                </a:r>
                <a:r>
                  <a:rPr lang="en-US" altLang="zh-CN" sz="1200" b="1" dirty="0">
                    <a:solidFill>
                      <a:srgbClr val="02409A"/>
                    </a:solidFill>
                    <a:latin typeface="微软雅黑" panose="020B0503020204020204" pitchFamily="34" charset="-122"/>
                    <a:ea typeface="微软雅黑" panose="020B0503020204020204" pitchFamily="34" charset="-122"/>
                  </a:rPr>
                  <a:t>1</a:t>
                </a:r>
                <a:r>
                  <a:rPr lang="zh-CN" altLang="en-US" sz="1200" b="1" dirty="0">
                    <a:solidFill>
                      <a:srgbClr val="02409A"/>
                    </a:solidFill>
                    <a:latin typeface="微软雅黑" panose="020B0503020204020204" pitchFamily="34" charset="-122"/>
                    <a:ea typeface="微软雅黑" panose="020B0503020204020204" pitchFamily="34" charset="-122"/>
                  </a:rPr>
                  <a:t>所示，以</a:t>
                </a:r>
                <a:r>
                  <a:rPr lang="en-US" altLang="zh-CN" sz="1200" b="1" dirty="0">
                    <a:solidFill>
                      <a:srgbClr val="02409A"/>
                    </a:solidFill>
                    <a:latin typeface="微软雅黑" panose="020B0503020204020204" pitchFamily="34" charset="-122"/>
                    <a:ea typeface="微软雅黑" panose="020B0503020204020204" pitchFamily="34" charset="-122"/>
                  </a:rPr>
                  <a:t>k</a:t>
                </a:r>
                <a:r>
                  <a:rPr lang="zh-CN" altLang="en-US" sz="1200" b="1" dirty="0">
                    <a:solidFill>
                      <a:srgbClr val="02409A"/>
                    </a:solidFill>
                    <a:latin typeface="微软雅黑" panose="020B0503020204020204" pitchFamily="34" charset="-122"/>
                    <a:ea typeface="微软雅黑" panose="020B0503020204020204" pitchFamily="34" charset="-122"/>
                  </a:rPr>
                  <a:t>为根的最短路径树，保存了</a:t>
                </a:r>
                <a:r>
                  <a:rPr lang="en-US" altLang="zh-CN" sz="1200" b="1" dirty="0">
                    <a:solidFill>
                      <a:srgbClr val="02409A"/>
                    </a:solidFill>
                    <a:latin typeface="微软雅黑" panose="020B0503020204020204" pitchFamily="34" charset="-122"/>
                    <a:ea typeface="微软雅黑" panose="020B0503020204020204" pitchFamily="34" charset="-122"/>
                  </a:rPr>
                  <a:t>k</a:t>
                </a:r>
                <a:r>
                  <a:rPr lang="zh-CN" altLang="en-US" sz="1200" b="1" dirty="0">
                    <a:solidFill>
                      <a:srgbClr val="02409A"/>
                    </a:solidFill>
                    <a:latin typeface="微软雅黑" panose="020B0503020204020204" pitchFamily="34" charset="-122"/>
                    <a:ea typeface="微软雅黑" panose="020B0503020204020204" pitchFamily="34" charset="-122"/>
                  </a:rPr>
                  <a:t>到</a:t>
                </a:r>
                <a:r>
                  <a:rPr lang="en-US" altLang="zh-CN" sz="1200" b="1" dirty="0">
                    <a:solidFill>
                      <a:srgbClr val="02409A"/>
                    </a:solidFill>
                    <a:latin typeface="微软雅黑" panose="020B0503020204020204" pitchFamily="34" charset="-122"/>
                    <a:ea typeface="微软雅黑" panose="020B0503020204020204" pitchFamily="34" charset="-122"/>
                  </a:rPr>
                  <a:t>j</a:t>
                </a:r>
                <a:r>
                  <a:rPr lang="zh-CN" altLang="en-US" sz="1200" b="1" dirty="0">
                    <a:solidFill>
                      <a:srgbClr val="02409A"/>
                    </a:solidFill>
                    <a:latin typeface="微软雅黑" panose="020B0503020204020204" pitchFamily="34" charset="-122"/>
                    <a:ea typeface="微软雅黑" panose="020B0503020204020204" pitchFamily="34" charset="-122"/>
                  </a:rPr>
                  <a:t>、</a:t>
                </a:r>
                <a:r>
                  <a:rPr lang="en-US" altLang="zh-CN" sz="1200" b="1" dirty="0">
                    <a:solidFill>
                      <a:srgbClr val="02409A"/>
                    </a:solidFill>
                    <a:latin typeface="微软雅黑" panose="020B0503020204020204" pitchFamily="34" charset="-122"/>
                    <a:ea typeface="微软雅黑" panose="020B0503020204020204" pitchFamily="34" charset="-122"/>
                  </a:rPr>
                  <a:t>l</a:t>
                </a:r>
                <a:r>
                  <a:rPr lang="zh-CN" altLang="en-US" sz="1200" b="1" dirty="0">
                    <a:solidFill>
                      <a:srgbClr val="02409A"/>
                    </a:solidFill>
                    <a:latin typeface="微软雅黑" panose="020B0503020204020204" pitchFamily="34" charset="-122"/>
                    <a:ea typeface="微软雅黑" panose="020B0503020204020204" pitchFamily="34" charset="-122"/>
                  </a:rPr>
                  <a:t>、</a:t>
                </a:r>
                <a:r>
                  <a:rPr lang="en-US" altLang="zh-CN" sz="1200" b="1" dirty="0">
                    <a:solidFill>
                      <a:srgbClr val="02409A"/>
                    </a:solidFill>
                    <a:latin typeface="微软雅黑" panose="020B0503020204020204" pitchFamily="34" charset="-122"/>
                    <a:ea typeface="微软雅黑" panose="020B0503020204020204" pitchFamily="34" charset="-122"/>
                  </a:rPr>
                  <a:t>m</a:t>
                </a:r>
                <a:r>
                  <a:rPr lang="zh-CN" altLang="en-US" sz="1200" b="1" dirty="0">
                    <a:solidFill>
                      <a:srgbClr val="02409A"/>
                    </a:solidFill>
                    <a:latin typeface="微软雅黑" panose="020B0503020204020204" pitchFamily="34" charset="-122"/>
                    <a:ea typeface="微软雅黑" panose="020B0503020204020204" pitchFamily="34" charset="-122"/>
                  </a:rPr>
                  <a:t>三点的最短路径，如橙色线所示，树更新的一般思路是，当某条边更新时，找到受影响的节点，从该节点出发反向搜索，然后修改最短路径树。比如在</a:t>
                </a:r>
                <a:r>
                  <a:rPr lang="zh-CN" altLang="en-US" sz="1200" b="1" i="0" dirty="0">
                    <a:solidFill>
                      <a:srgbClr val="02409A"/>
                    </a:solidFill>
                    <a:latin typeface="+mj-lt"/>
                    <a:ea typeface="微软雅黑" panose="020B0503020204020204" pitchFamily="34" charset="-122"/>
                  </a:rPr>
                  <a:t>图</a:t>
                </a:r>
                <a:r>
                  <a:rPr lang="en-US" altLang="zh-CN" sz="1200" b="0" i="0" dirty="0">
                    <a:solidFill>
                      <a:srgbClr val="02409A"/>
                    </a:solidFill>
                    <a:latin typeface="+mj-lt"/>
                    <a:ea typeface="微软雅黑" panose="020B0503020204020204" pitchFamily="34" charset="-122"/>
                  </a:rPr>
                  <a:t>2</a:t>
                </a:r>
                <a:r>
                  <a:rPr lang="zh-CN" altLang="en-US" sz="1200" b="1" i="0" dirty="0">
                    <a:solidFill>
                      <a:srgbClr val="02409A"/>
                    </a:solidFill>
                    <a:latin typeface="+mj-lt"/>
                    <a:ea typeface="微软雅黑" panose="020B0503020204020204" pitchFamily="34" charset="-122"/>
                  </a:rPr>
                  <a:t>中，</a:t>
                </a:r>
                <a14:m>
                  <m:oMath xmlns:m="http://schemas.openxmlformats.org/officeDocument/2006/math">
                    <m:r>
                      <a:rPr lang="zh-CN" altLang="en-US" sz="1200" b="1" i="0" dirty="0" smtClean="0">
                        <a:solidFill>
                          <a:srgbClr val="02409A"/>
                        </a:solidFill>
                        <a:latin typeface="Cambria Math" panose="02040503050406030204" pitchFamily="18" charset="0"/>
                        <a:ea typeface="微软雅黑" panose="020B0503020204020204" pitchFamily="34" charset="-122"/>
                      </a:rPr>
                      <m:t>边</m:t>
                    </m:r>
                  </m:oMath>
                </a14:m>
                <a:r>
                  <a:rPr lang="en-US" altLang="zh-CN" b="1" dirty="0">
                    <a:latin typeface="Calibri" panose="020F0502020204030204" pitchFamily="34" charset="0"/>
                    <a:ea typeface="微软雅黑" panose="020B0503020204020204" pitchFamily="34" charset="-122"/>
                  </a:rPr>
                  <a:t>ml</a:t>
                </a:r>
                <a:r>
                  <a:rPr lang="zh-CN" altLang="en-US" b="1" dirty="0">
                    <a:latin typeface="Calibri" panose="020F0502020204030204" pitchFamily="34" charset="0"/>
                    <a:ea typeface="微软雅黑" panose="020B0503020204020204" pitchFamily="34" charset="-122"/>
                  </a:rPr>
                  <a:t>的权重减小，</a:t>
                </a:r>
                <a:r>
                  <a:rPr lang="en-US" altLang="zh-CN" b="1" dirty="0">
                    <a:latin typeface="Calibri" panose="020F0502020204030204" pitchFamily="34" charset="0"/>
                    <a:ea typeface="微软雅黑" panose="020B0503020204020204" pitchFamily="34" charset="-122"/>
                  </a:rPr>
                  <a:t>m</a:t>
                </a:r>
                <a:r>
                  <a:rPr lang="zh-CN" altLang="en-US" b="1" dirty="0">
                    <a:latin typeface="Calibri" panose="020F0502020204030204" pitchFamily="34" charset="0"/>
                    <a:ea typeface="微软雅黑" panose="020B0503020204020204" pitchFamily="34" charset="-122"/>
                  </a:rPr>
                  <a:t>受影响，从</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𝒎</m:t>
                    </m:r>
                  </m:oMath>
                </a14:m>
                <a:r>
                  <a:rPr lang="zh-CN" altLang="en-US" b="1" dirty="0">
                    <a:latin typeface="Calibri" panose="020F0502020204030204" pitchFamily="34" charset="0"/>
                    <a:ea typeface="微软雅黑" panose="020B0503020204020204" pitchFamily="34" charset="-122"/>
                  </a:rPr>
                  <a:t>出发，找到一条</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𝒎</m:t>
                    </m:r>
                    <m:r>
                      <a:rPr lang="zh-CN" altLang="en-US"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𝒍</m:t>
                    </m:r>
                    <m:r>
                      <a:rPr lang="zh-CN" altLang="en-US"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𝒌</m:t>
                    </m:r>
                  </m:oMath>
                </a14:m>
                <a:r>
                  <a:rPr lang="zh-CN" altLang="en-US" b="1" dirty="0">
                    <a:latin typeface="Calibri" panose="020F0502020204030204" pitchFamily="34" charset="0"/>
                    <a:ea typeface="微软雅黑" panose="020B0503020204020204" pitchFamily="34" charset="-122"/>
                  </a:rPr>
                  <a:t>的</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𝒎</m:t>
                    </m:r>
                    <m:r>
                      <a:rPr lang="zh-CN" altLang="en-US"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𝒌</m:t>
                    </m:r>
                  </m:oMath>
                </a14:m>
                <a:r>
                  <a:rPr lang="zh-CN" altLang="en-US" b="1" dirty="0">
                    <a:latin typeface="Calibri" panose="020F0502020204030204" pitchFamily="34" charset="0"/>
                    <a:ea typeface="微软雅黑" panose="020B0503020204020204" pitchFamily="34" charset="-122"/>
                  </a:rPr>
                  <a:t>的最短路径，以此即可更新最短路径树</a:t>
                </a:r>
                <a:endParaRPr lang="en-US" altLang="zh-CN" sz="1200" b="1" dirty="0">
                  <a:solidFill>
                    <a:srgbClr val="02409A"/>
                  </a:solidFill>
                  <a:latin typeface="微软雅黑" panose="020B0503020204020204" pitchFamily="34" charset="-122"/>
                  <a:ea typeface="微软雅黑" panose="020B0503020204020204" pitchFamily="34" charset="-122"/>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1" dirty="0">
                    <a:solidFill>
                      <a:srgbClr val="02409A"/>
                    </a:solidFill>
                    <a:latin typeface="微软雅黑" panose="020B0503020204020204" pitchFamily="34" charset="-122"/>
                    <a:ea typeface="微软雅黑" panose="020B0503020204020204" pitchFamily="34" charset="-122"/>
                  </a:rPr>
                  <a:t>最短路径树存储了以根为起点，到达树内其它节点的最短路径，如图</a:t>
                </a:r>
                <a:r>
                  <a:rPr lang="en-US" altLang="zh-CN" sz="1200" b="1" dirty="0">
                    <a:solidFill>
                      <a:srgbClr val="02409A"/>
                    </a:solidFill>
                    <a:latin typeface="微软雅黑" panose="020B0503020204020204" pitchFamily="34" charset="-122"/>
                    <a:ea typeface="微软雅黑" panose="020B0503020204020204" pitchFamily="34" charset="-122"/>
                  </a:rPr>
                  <a:t>1</a:t>
                </a:r>
                <a:r>
                  <a:rPr lang="zh-CN" altLang="en-US" sz="1200" b="1" dirty="0">
                    <a:solidFill>
                      <a:srgbClr val="02409A"/>
                    </a:solidFill>
                    <a:latin typeface="微软雅黑" panose="020B0503020204020204" pitchFamily="34" charset="-122"/>
                    <a:ea typeface="微软雅黑" panose="020B0503020204020204" pitchFamily="34" charset="-122"/>
                  </a:rPr>
                  <a:t>所示，以</a:t>
                </a:r>
                <a:r>
                  <a:rPr lang="en-US" altLang="zh-CN" sz="1200" b="1" dirty="0">
                    <a:solidFill>
                      <a:srgbClr val="02409A"/>
                    </a:solidFill>
                    <a:latin typeface="微软雅黑" panose="020B0503020204020204" pitchFamily="34" charset="-122"/>
                    <a:ea typeface="微软雅黑" panose="020B0503020204020204" pitchFamily="34" charset="-122"/>
                  </a:rPr>
                  <a:t>k</a:t>
                </a:r>
                <a:r>
                  <a:rPr lang="zh-CN" altLang="en-US" sz="1200" b="1" dirty="0">
                    <a:solidFill>
                      <a:srgbClr val="02409A"/>
                    </a:solidFill>
                    <a:latin typeface="微软雅黑" panose="020B0503020204020204" pitchFamily="34" charset="-122"/>
                    <a:ea typeface="微软雅黑" panose="020B0503020204020204" pitchFamily="34" charset="-122"/>
                  </a:rPr>
                  <a:t>为根的最短路径树，保存了</a:t>
                </a:r>
                <a:r>
                  <a:rPr lang="en-US" altLang="zh-CN" sz="1200" b="1" dirty="0">
                    <a:solidFill>
                      <a:srgbClr val="02409A"/>
                    </a:solidFill>
                    <a:latin typeface="微软雅黑" panose="020B0503020204020204" pitchFamily="34" charset="-122"/>
                    <a:ea typeface="微软雅黑" panose="020B0503020204020204" pitchFamily="34" charset="-122"/>
                  </a:rPr>
                  <a:t>k</a:t>
                </a:r>
                <a:r>
                  <a:rPr lang="zh-CN" altLang="en-US" sz="1200" b="1" dirty="0">
                    <a:solidFill>
                      <a:srgbClr val="02409A"/>
                    </a:solidFill>
                    <a:latin typeface="微软雅黑" panose="020B0503020204020204" pitchFamily="34" charset="-122"/>
                    <a:ea typeface="微软雅黑" panose="020B0503020204020204" pitchFamily="34" charset="-122"/>
                  </a:rPr>
                  <a:t>到</a:t>
                </a:r>
                <a:r>
                  <a:rPr lang="en-US" altLang="zh-CN" sz="1200" b="1" dirty="0">
                    <a:solidFill>
                      <a:srgbClr val="02409A"/>
                    </a:solidFill>
                    <a:latin typeface="微软雅黑" panose="020B0503020204020204" pitchFamily="34" charset="-122"/>
                    <a:ea typeface="微软雅黑" panose="020B0503020204020204" pitchFamily="34" charset="-122"/>
                  </a:rPr>
                  <a:t>j</a:t>
                </a:r>
                <a:r>
                  <a:rPr lang="zh-CN" altLang="en-US" sz="1200" b="1" dirty="0">
                    <a:solidFill>
                      <a:srgbClr val="02409A"/>
                    </a:solidFill>
                    <a:latin typeface="微软雅黑" panose="020B0503020204020204" pitchFamily="34" charset="-122"/>
                    <a:ea typeface="微软雅黑" panose="020B0503020204020204" pitchFamily="34" charset="-122"/>
                  </a:rPr>
                  <a:t>、</a:t>
                </a:r>
                <a:r>
                  <a:rPr lang="en-US" altLang="zh-CN" sz="1200" b="1" dirty="0">
                    <a:solidFill>
                      <a:srgbClr val="02409A"/>
                    </a:solidFill>
                    <a:latin typeface="微软雅黑" panose="020B0503020204020204" pitchFamily="34" charset="-122"/>
                    <a:ea typeface="微软雅黑" panose="020B0503020204020204" pitchFamily="34" charset="-122"/>
                  </a:rPr>
                  <a:t>l</a:t>
                </a:r>
                <a:r>
                  <a:rPr lang="zh-CN" altLang="en-US" sz="1200" b="1" dirty="0">
                    <a:solidFill>
                      <a:srgbClr val="02409A"/>
                    </a:solidFill>
                    <a:latin typeface="微软雅黑" panose="020B0503020204020204" pitchFamily="34" charset="-122"/>
                    <a:ea typeface="微软雅黑" panose="020B0503020204020204" pitchFamily="34" charset="-122"/>
                  </a:rPr>
                  <a:t>、</a:t>
                </a:r>
                <a:r>
                  <a:rPr lang="en-US" altLang="zh-CN" sz="1200" b="1" dirty="0">
                    <a:solidFill>
                      <a:srgbClr val="02409A"/>
                    </a:solidFill>
                    <a:latin typeface="微软雅黑" panose="020B0503020204020204" pitchFamily="34" charset="-122"/>
                    <a:ea typeface="微软雅黑" panose="020B0503020204020204" pitchFamily="34" charset="-122"/>
                  </a:rPr>
                  <a:t>m</a:t>
                </a:r>
                <a:r>
                  <a:rPr lang="zh-CN" altLang="en-US" sz="1200" b="1" dirty="0">
                    <a:solidFill>
                      <a:srgbClr val="02409A"/>
                    </a:solidFill>
                    <a:latin typeface="微软雅黑" panose="020B0503020204020204" pitchFamily="34" charset="-122"/>
                    <a:ea typeface="微软雅黑" panose="020B0503020204020204" pitchFamily="34" charset="-122"/>
                  </a:rPr>
                  <a:t>三点的最短路径，如橙色线所示，边更新时，找到受影响的节点，从该节点出发修改最短路径树。比如在</a:t>
                </a:r>
                <a:r>
                  <a:rPr lang="zh-CN" altLang="en-US" sz="1200" b="1" i="0" dirty="0">
                    <a:solidFill>
                      <a:srgbClr val="02409A"/>
                    </a:solidFill>
                    <a:latin typeface="+mj-lt"/>
                    <a:ea typeface="微软雅黑" panose="020B0503020204020204" pitchFamily="34" charset="-122"/>
                  </a:rPr>
                  <a:t>图</a:t>
                </a:r>
                <a:r>
                  <a:rPr lang="en-US" altLang="zh-CN" sz="1200" b="0" i="0" dirty="0">
                    <a:solidFill>
                      <a:srgbClr val="02409A"/>
                    </a:solidFill>
                    <a:latin typeface="+mj-lt"/>
                    <a:ea typeface="微软雅黑" panose="020B0503020204020204" pitchFamily="34" charset="-122"/>
                  </a:rPr>
                  <a:t>2</a:t>
                </a:r>
                <a:r>
                  <a:rPr lang="zh-CN" altLang="en-US" sz="1200" b="1" i="0" dirty="0">
                    <a:solidFill>
                      <a:srgbClr val="02409A"/>
                    </a:solidFill>
                    <a:latin typeface="+mj-lt"/>
                    <a:ea typeface="微软雅黑" panose="020B0503020204020204" pitchFamily="34" charset="-122"/>
                  </a:rPr>
                  <a:t>中，</a:t>
                </a:r>
                <a:r>
                  <a:rPr lang="en-US" altLang="zh-CN" b="1" i="0" dirty="0">
                    <a:solidFill>
                      <a:schemeClr val="accent1"/>
                    </a:solidFill>
                    <a:latin typeface="Cambria Math" panose="02040503050406030204" pitchFamily="18" charset="0"/>
                    <a:ea typeface="微软雅黑" panose="020B0503020204020204" pitchFamily="34" charset="-122"/>
                  </a:rPr>
                  <a:t>𝒘_𝒎𝒍</a:t>
                </a:r>
                <a:r>
                  <a:rPr lang="zh-CN" altLang="en-US" b="1" dirty="0">
                    <a:latin typeface="Calibri" panose="020F0502020204030204" pitchFamily="34" charset="0"/>
                    <a:ea typeface="微软雅黑" panose="020B0503020204020204" pitchFamily="34" charset="-122"/>
                  </a:rPr>
                  <a:t>减小，</a:t>
                </a:r>
                <a:r>
                  <a:rPr lang="en-US" altLang="zh-CN" b="1" dirty="0">
                    <a:latin typeface="Calibri" panose="020F0502020204030204" pitchFamily="34" charset="0"/>
                    <a:ea typeface="微软雅黑" panose="020B0503020204020204" pitchFamily="34" charset="-122"/>
                  </a:rPr>
                  <a:t>m</a:t>
                </a:r>
                <a:r>
                  <a:rPr lang="zh-CN" altLang="en-US" b="1" dirty="0">
                    <a:latin typeface="Calibri" panose="020F0502020204030204" pitchFamily="34" charset="0"/>
                    <a:ea typeface="微软雅黑" panose="020B0503020204020204" pitchFamily="34" charset="-122"/>
                  </a:rPr>
                  <a:t>受影响，从</a:t>
                </a:r>
                <a:r>
                  <a:rPr lang="en-US" altLang="zh-CN" b="1" i="0" dirty="0">
                    <a:solidFill>
                      <a:schemeClr val="accent1"/>
                    </a:solidFill>
                    <a:latin typeface="Cambria Math" panose="02040503050406030204" pitchFamily="18" charset="0"/>
                    <a:ea typeface="微软雅黑" panose="020B0503020204020204" pitchFamily="34" charset="-122"/>
                  </a:rPr>
                  <a:t>𝒎</a:t>
                </a:r>
                <a:r>
                  <a:rPr lang="zh-CN" altLang="en-US" b="1" dirty="0">
                    <a:latin typeface="Calibri" panose="020F0502020204030204" pitchFamily="34" charset="0"/>
                    <a:ea typeface="微软雅黑" panose="020B0503020204020204" pitchFamily="34" charset="-122"/>
                  </a:rPr>
                  <a:t>出发，找到一条</a:t>
                </a:r>
                <a:r>
                  <a:rPr lang="en-US" altLang="zh-CN" b="1" i="0" dirty="0">
                    <a:solidFill>
                      <a:schemeClr val="accent1"/>
                    </a:solidFill>
                    <a:latin typeface="Cambria Math" panose="02040503050406030204" pitchFamily="18" charset="0"/>
                    <a:ea typeface="微软雅黑" panose="020B0503020204020204" pitchFamily="34" charset="-122"/>
                  </a:rPr>
                  <a:t>𝒎</a:t>
                </a:r>
                <a:r>
                  <a:rPr lang="zh-CN" altLang="en-US" b="1" i="0" dirty="0">
                    <a:solidFill>
                      <a:schemeClr val="accent1"/>
                    </a:solidFill>
                    <a:latin typeface="Cambria Math" panose="02040503050406030204" pitchFamily="18" charset="0"/>
                    <a:ea typeface="微软雅黑" panose="020B0503020204020204" pitchFamily="34" charset="-122"/>
                  </a:rPr>
                  <a:t>→</a:t>
                </a:r>
                <a:r>
                  <a:rPr lang="en-US" altLang="zh-CN" b="1" i="0" dirty="0">
                    <a:solidFill>
                      <a:schemeClr val="accent1"/>
                    </a:solidFill>
                    <a:latin typeface="Cambria Math" panose="02040503050406030204" pitchFamily="18" charset="0"/>
                    <a:ea typeface="微软雅黑" panose="020B0503020204020204" pitchFamily="34" charset="-122"/>
                  </a:rPr>
                  <a:t>𝒍</a:t>
                </a:r>
                <a:r>
                  <a:rPr lang="zh-CN" altLang="en-US" b="1" i="0" dirty="0">
                    <a:solidFill>
                      <a:schemeClr val="accent1"/>
                    </a:solidFill>
                    <a:latin typeface="Cambria Math" panose="02040503050406030204" pitchFamily="18" charset="0"/>
                    <a:ea typeface="微软雅黑" panose="020B0503020204020204" pitchFamily="34" charset="-122"/>
                  </a:rPr>
                  <a:t>→</a:t>
                </a:r>
                <a:r>
                  <a:rPr lang="en-US" altLang="zh-CN" b="1" i="0" dirty="0">
                    <a:solidFill>
                      <a:schemeClr val="accent1"/>
                    </a:solidFill>
                    <a:latin typeface="Cambria Math" panose="02040503050406030204" pitchFamily="18" charset="0"/>
                    <a:ea typeface="微软雅黑" panose="020B0503020204020204" pitchFamily="34" charset="-122"/>
                  </a:rPr>
                  <a:t>𝒌</a:t>
                </a:r>
                <a:r>
                  <a:rPr lang="zh-CN" altLang="en-US" b="1" dirty="0">
                    <a:latin typeface="Calibri" panose="020F0502020204030204" pitchFamily="34" charset="0"/>
                    <a:ea typeface="微软雅黑" panose="020B0503020204020204" pitchFamily="34" charset="-122"/>
                  </a:rPr>
                  <a:t>的</a:t>
                </a:r>
                <a:r>
                  <a:rPr lang="en-US" altLang="zh-CN" b="1" i="0" dirty="0">
                    <a:solidFill>
                      <a:schemeClr val="accent1"/>
                    </a:solidFill>
                    <a:latin typeface="Cambria Math" panose="02040503050406030204" pitchFamily="18" charset="0"/>
                    <a:ea typeface="微软雅黑" panose="020B0503020204020204" pitchFamily="34" charset="-122"/>
                  </a:rPr>
                  <a:t>𝒎</a:t>
                </a:r>
                <a:r>
                  <a:rPr lang="zh-CN" altLang="en-US" b="1" i="0" dirty="0">
                    <a:solidFill>
                      <a:schemeClr val="accent1"/>
                    </a:solidFill>
                    <a:latin typeface="Cambria Math" panose="02040503050406030204" pitchFamily="18" charset="0"/>
                    <a:ea typeface="微软雅黑" panose="020B0503020204020204" pitchFamily="34" charset="-122"/>
                  </a:rPr>
                  <a:t>→</a:t>
                </a:r>
                <a:r>
                  <a:rPr lang="en-US" altLang="zh-CN" b="1" i="0" dirty="0">
                    <a:solidFill>
                      <a:schemeClr val="accent1"/>
                    </a:solidFill>
                    <a:latin typeface="Cambria Math" panose="02040503050406030204" pitchFamily="18" charset="0"/>
                    <a:ea typeface="微软雅黑" panose="020B0503020204020204" pitchFamily="34" charset="-122"/>
                  </a:rPr>
                  <a:t>𝒌</a:t>
                </a:r>
                <a:r>
                  <a:rPr lang="zh-CN" altLang="en-US" b="1" dirty="0">
                    <a:latin typeface="Calibri" panose="020F0502020204030204" pitchFamily="34" charset="0"/>
                    <a:ea typeface="微软雅黑" panose="020B0503020204020204" pitchFamily="34" charset="-122"/>
                  </a:rPr>
                  <a:t>的最短路径，以此即可更新最短路径树</a:t>
                </a:r>
                <a:endParaRPr lang="en-US" altLang="zh-CN" sz="1200" b="1" dirty="0">
                  <a:solidFill>
                    <a:srgbClr val="02409A"/>
                  </a:solidFill>
                  <a:latin typeface="微软雅黑" panose="020B0503020204020204" pitchFamily="34" charset="-122"/>
                  <a:ea typeface="微软雅黑" panose="020B0503020204020204" pitchFamily="34" charset="-122"/>
                </a:endParaRP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17</a:t>
            </a:fld>
            <a:endParaRPr lang="zh-CN" altLang="en-US"/>
          </a:p>
        </p:txBody>
      </p:sp>
    </p:spTree>
    <p:extLst>
      <p:ext uri="{BB962C8B-B14F-4D97-AF65-F5344CB8AC3E}">
        <p14:creationId xmlns:p14="http://schemas.microsoft.com/office/powerpoint/2010/main" val="497562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dirty="0">
                <a:solidFill>
                  <a:srgbClr val="02409A"/>
                </a:solidFill>
                <a:latin typeface="微软雅黑" panose="020B0503020204020204" pitchFamily="34" charset="-122"/>
                <a:ea typeface="微软雅黑" panose="020B0503020204020204" pitchFamily="34" charset="-122"/>
              </a:rPr>
              <a:t>本文基于分层索引结构其实只需要计算边界点间的最短路径，但是只将边界点存储在最短路径树中无法满足更新的需求，所以要有选择将节点存储到某边界点的最短路径树内。基于该思想，有界最短路径树就以边界点为根，存储根到部分必要节点的最短路径，下面先给一个实例展示有界最短路径树在空间上的优化</a:t>
            </a:r>
            <a:endParaRPr lang="en-US" altLang="zh-CN" sz="1200" b="0" dirty="0">
              <a:solidFill>
                <a:srgbClr val="02409A"/>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dirty="0">
                <a:solidFill>
                  <a:srgbClr val="02409A"/>
                </a:solidFill>
                <a:latin typeface="微软雅黑" panose="020B0503020204020204" pitchFamily="34" charset="-122"/>
                <a:ea typeface="微软雅黑" panose="020B0503020204020204" pitchFamily="34" charset="-122"/>
              </a:rPr>
              <a:t>假设边界点为</a:t>
            </a:r>
            <a:r>
              <a:rPr lang="en-US" altLang="zh-CN" sz="1200" b="0" dirty="0">
                <a:solidFill>
                  <a:srgbClr val="02409A"/>
                </a:solidFill>
                <a:latin typeface="微软雅黑" panose="020B0503020204020204" pitchFamily="34" charset="-122"/>
                <a:ea typeface="微软雅黑" panose="020B0503020204020204" pitchFamily="34" charset="-122"/>
              </a:rPr>
              <a:t>l</a:t>
            </a:r>
            <a:r>
              <a:rPr lang="zh-CN" altLang="en-US" sz="1200" b="0" dirty="0">
                <a:solidFill>
                  <a:srgbClr val="02409A"/>
                </a:solidFill>
                <a:latin typeface="微软雅黑" panose="020B0503020204020204" pitchFamily="34" charset="-122"/>
                <a:ea typeface="微软雅黑" panose="020B0503020204020204" pitchFamily="34" charset="-122"/>
              </a:rPr>
              <a:t>、</a:t>
            </a:r>
            <a:r>
              <a:rPr lang="en-US" altLang="zh-CN" sz="1200" b="0" dirty="0">
                <a:solidFill>
                  <a:srgbClr val="02409A"/>
                </a:solidFill>
                <a:latin typeface="微软雅黑" panose="020B0503020204020204" pitchFamily="34" charset="-122"/>
                <a:ea typeface="微软雅黑" panose="020B0503020204020204" pitchFamily="34" charset="-122"/>
              </a:rPr>
              <a:t>k</a:t>
            </a:r>
            <a:r>
              <a:rPr lang="zh-CN" altLang="en-US" sz="1200" b="0" dirty="0">
                <a:solidFill>
                  <a:srgbClr val="02409A"/>
                </a:solidFill>
                <a:latin typeface="微软雅黑" panose="020B0503020204020204" pitchFamily="34" charset="-122"/>
                <a:ea typeface="微软雅黑" panose="020B0503020204020204" pitchFamily="34" charset="-122"/>
              </a:rPr>
              <a:t>，最短路径树如图</a:t>
            </a:r>
            <a:r>
              <a:rPr lang="en-US" altLang="zh-CN" sz="1200" b="0" dirty="0">
                <a:solidFill>
                  <a:srgbClr val="02409A"/>
                </a:solidFill>
                <a:latin typeface="微软雅黑" panose="020B0503020204020204" pitchFamily="34" charset="-122"/>
                <a:ea typeface="微软雅黑" panose="020B0503020204020204" pitchFamily="34" charset="-122"/>
              </a:rPr>
              <a:t>1</a:t>
            </a:r>
            <a:r>
              <a:rPr lang="zh-CN" altLang="en-US" sz="1200" b="0" dirty="0">
                <a:solidFill>
                  <a:srgbClr val="02409A"/>
                </a:solidFill>
                <a:latin typeface="微软雅黑" panose="020B0503020204020204" pitchFamily="34" charset="-122"/>
                <a:ea typeface="微软雅黑" panose="020B0503020204020204" pitchFamily="34" charset="-122"/>
              </a:rPr>
              <a:t>所示存储了所有节点到边界点的最短路径，</a:t>
            </a:r>
            <a:r>
              <a:rPr lang="en-US" altLang="zh-CN" sz="1200" b="0" dirty="0">
                <a:solidFill>
                  <a:srgbClr val="02409A"/>
                </a:solidFill>
                <a:latin typeface="微软雅黑" panose="020B0503020204020204" pitchFamily="34" charset="-122"/>
                <a:ea typeface="微软雅黑" panose="020B0503020204020204" pitchFamily="34" charset="-122"/>
              </a:rPr>
              <a:t>l</a:t>
            </a:r>
            <a:r>
              <a:rPr lang="zh-CN" altLang="en-US" sz="1200" b="0" dirty="0">
                <a:solidFill>
                  <a:srgbClr val="02409A"/>
                </a:solidFill>
                <a:latin typeface="微软雅黑" panose="020B0503020204020204" pitchFamily="34" charset="-122"/>
                <a:ea typeface="微软雅黑" panose="020B0503020204020204" pitchFamily="34" charset="-122"/>
              </a:rPr>
              <a:t>的最短路径树如绿色虚线所示，存储了</a:t>
            </a:r>
            <a:r>
              <a:rPr lang="en-US" altLang="zh-CN" sz="1200" b="0" dirty="0">
                <a:solidFill>
                  <a:srgbClr val="02409A"/>
                </a:solidFill>
                <a:latin typeface="微软雅黑" panose="020B0503020204020204" pitchFamily="34" charset="-122"/>
                <a:ea typeface="微软雅黑" panose="020B0503020204020204" pitchFamily="34" charset="-122"/>
              </a:rPr>
              <a:t>l</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a:solidFill>
                  <a:srgbClr val="02409A"/>
                </a:solidFill>
                <a:latin typeface="微软雅黑" panose="020B0503020204020204" pitchFamily="34" charset="-122"/>
                <a:ea typeface="微软雅黑" panose="020B0503020204020204" pitchFamily="34" charset="-122"/>
              </a:rPr>
              <a:t>j</a:t>
            </a:r>
            <a:r>
              <a:rPr lang="zh-CN" altLang="en-US" sz="1200" b="0" dirty="0">
                <a:solidFill>
                  <a:srgbClr val="02409A"/>
                </a:solidFill>
                <a:latin typeface="微软雅黑" panose="020B0503020204020204" pitchFamily="34" charset="-122"/>
                <a:ea typeface="微软雅黑" panose="020B0503020204020204" pitchFamily="34" charset="-122"/>
              </a:rPr>
              <a:t>、</a:t>
            </a:r>
            <a:r>
              <a:rPr lang="en-US" altLang="zh-CN" sz="1200" b="0" dirty="0">
                <a:solidFill>
                  <a:srgbClr val="02409A"/>
                </a:solidFill>
                <a:latin typeface="微软雅黑" panose="020B0503020204020204" pitchFamily="34" charset="-122"/>
                <a:ea typeface="微软雅黑" panose="020B0503020204020204" pitchFamily="34" charset="-122"/>
              </a:rPr>
              <a:t>k</a:t>
            </a:r>
            <a:r>
              <a:rPr lang="zh-CN" altLang="en-US" sz="1200" b="0" dirty="0">
                <a:solidFill>
                  <a:srgbClr val="02409A"/>
                </a:solidFill>
                <a:latin typeface="微软雅黑" panose="020B0503020204020204" pitchFamily="34" charset="-122"/>
                <a:ea typeface="微软雅黑" panose="020B0503020204020204" pitchFamily="34" charset="-122"/>
              </a:rPr>
              <a:t>、</a:t>
            </a:r>
            <a:r>
              <a:rPr lang="en-US" altLang="zh-CN" sz="1200" b="0" dirty="0">
                <a:solidFill>
                  <a:srgbClr val="02409A"/>
                </a:solidFill>
                <a:latin typeface="微软雅黑" panose="020B0503020204020204" pitchFamily="34" charset="-122"/>
                <a:ea typeface="微软雅黑" panose="020B0503020204020204" pitchFamily="34" charset="-122"/>
              </a:rPr>
              <a:t>m</a:t>
            </a:r>
            <a:r>
              <a:rPr lang="zh-CN" altLang="en-US" sz="1200" b="0" dirty="0">
                <a:solidFill>
                  <a:srgbClr val="02409A"/>
                </a:solidFill>
                <a:latin typeface="微软雅黑" panose="020B0503020204020204" pitchFamily="34" charset="-122"/>
                <a:ea typeface="微软雅黑" panose="020B0503020204020204" pitchFamily="34" charset="-122"/>
              </a:rPr>
              <a:t>的最短路径，</a:t>
            </a:r>
            <a:r>
              <a:rPr lang="en-US" altLang="zh-CN" sz="1200" b="0" dirty="0">
                <a:solidFill>
                  <a:srgbClr val="02409A"/>
                </a:solidFill>
                <a:latin typeface="微软雅黑" panose="020B0503020204020204" pitchFamily="34" charset="-122"/>
                <a:ea typeface="微软雅黑" panose="020B0503020204020204" pitchFamily="34" charset="-122"/>
              </a:rPr>
              <a:t>k</a:t>
            </a:r>
            <a:r>
              <a:rPr lang="zh-CN" altLang="en-US" sz="1200" b="0" dirty="0">
                <a:solidFill>
                  <a:srgbClr val="02409A"/>
                </a:solidFill>
                <a:latin typeface="微软雅黑" panose="020B0503020204020204" pitchFamily="34" charset="-122"/>
                <a:ea typeface="微软雅黑" panose="020B0503020204020204" pitchFamily="34" charset="-122"/>
              </a:rPr>
              <a:t>也是一样，如橙色线所示，存储了</a:t>
            </a:r>
            <a:r>
              <a:rPr lang="en-US" altLang="zh-CN" sz="1200" b="0" dirty="0">
                <a:solidFill>
                  <a:srgbClr val="02409A"/>
                </a:solidFill>
                <a:latin typeface="微软雅黑" panose="020B0503020204020204" pitchFamily="34" charset="-122"/>
                <a:ea typeface="微软雅黑" panose="020B0503020204020204" pitchFamily="34" charset="-122"/>
              </a:rPr>
              <a:t>k</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a:solidFill>
                  <a:srgbClr val="02409A"/>
                </a:solidFill>
                <a:latin typeface="微软雅黑" panose="020B0503020204020204" pitchFamily="34" charset="-122"/>
                <a:ea typeface="微软雅黑" panose="020B0503020204020204" pitchFamily="34" charset="-122"/>
              </a:rPr>
              <a:t>j</a:t>
            </a:r>
            <a:r>
              <a:rPr lang="zh-CN" altLang="en-US" sz="1200" b="0" dirty="0">
                <a:solidFill>
                  <a:srgbClr val="02409A"/>
                </a:solidFill>
                <a:latin typeface="微软雅黑" panose="020B0503020204020204" pitchFamily="34" charset="-122"/>
                <a:ea typeface="微软雅黑" panose="020B0503020204020204" pitchFamily="34" charset="-122"/>
              </a:rPr>
              <a:t>、</a:t>
            </a:r>
            <a:r>
              <a:rPr lang="en-US" altLang="zh-CN" sz="1200" b="0" dirty="0">
                <a:solidFill>
                  <a:srgbClr val="02409A"/>
                </a:solidFill>
                <a:latin typeface="微软雅黑" panose="020B0503020204020204" pitchFamily="34" charset="-122"/>
                <a:ea typeface="微软雅黑" panose="020B0503020204020204" pitchFamily="34" charset="-122"/>
              </a:rPr>
              <a:t>l</a:t>
            </a:r>
            <a:r>
              <a:rPr lang="zh-CN" altLang="en-US" sz="1200" b="0" dirty="0">
                <a:solidFill>
                  <a:srgbClr val="02409A"/>
                </a:solidFill>
                <a:latin typeface="微软雅黑" panose="020B0503020204020204" pitchFamily="34" charset="-122"/>
                <a:ea typeface="微软雅黑" panose="020B0503020204020204" pitchFamily="34" charset="-122"/>
              </a:rPr>
              <a:t>、</a:t>
            </a:r>
            <a:r>
              <a:rPr lang="en-US" altLang="zh-CN" sz="1200" b="0" dirty="0">
                <a:solidFill>
                  <a:srgbClr val="02409A"/>
                </a:solidFill>
                <a:latin typeface="微软雅黑" panose="020B0503020204020204" pitchFamily="34" charset="-122"/>
                <a:ea typeface="微软雅黑" panose="020B0503020204020204" pitchFamily="34" charset="-122"/>
              </a:rPr>
              <a:t>m</a:t>
            </a:r>
            <a:r>
              <a:rPr lang="zh-CN" altLang="en-US" sz="1200" b="0" dirty="0">
                <a:solidFill>
                  <a:srgbClr val="02409A"/>
                </a:solidFill>
                <a:latin typeface="微软雅黑" panose="020B0503020204020204" pitchFamily="34" charset="-122"/>
                <a:ea typeface="微软雅黑" panose="020B0503020204020204" pitchFamily="34" charset="-122"/>
              </a:rPr>
              <a:t>的最短路径，而有界最短路径树如图</a:t>
            </a:r>
            <a:r>
              <a:rPr lang="en-US" altLang="zh-CN" sz="1200" b="0" dirty="0">
                <a:solidFill>
                  <a:srgbClr val="02409A"/>
                </a:solidFill>
                <a:latin typeface="微软雅黑" panose="020B0503020204020204" pitchFamily="34" charset="-122"/>
                <a:ea typeface="微软雅黑" panose="020B0503020204020204" pitchFamily="34" charset="-122"/>
              </a:rPr>
              <a:t>2</a:t>
            </a:r>
            <a:r>
              <a:rPr lang="zh-CN" altLang="en-US" sz="1200" b="0" dirty="0">
                <a:solidFill>
                  <a:srgbClr val="02409A"/>
                </a:solidFill>
                <a:latin typeface="微软雅黑" panose="020B0503020204020204" pitchFamily="34" charset="-122"/>
                <a:ea typeface="微软雅黑" panose="020B0503020204020204" pitchFamily="34" charset="-122"/>
              </a:rPr>
              <a:t>所示，对于</a:t>
            </a:r>
            <a:r>
              <a:rPr lang="en-US" altLang="zh-CN" sz="1200" b="0" dirty="0">
                <a:solidFill>
                  <a:srgbClr val="02409A"/>
                </a:solidFill>
                <a:latin typeface="微软雅黑" panose="020B0503020204020204" pitchFamily="34" charset="-122"/>
                <a:ea typeface="微软雅黑" panose="020B0503020204020204" pitchFamily="34" charset="-122"/>
              </a:rPr>
              <a:t>k</a:t>
            </a:r>
            <a:r>
              <a:rPr lang="zh-CN" altLang="en-US" sz="1200" b="0" dirty="0">
                <a:solidFill>
                  <a:srgbClr val="02409A"/>
                </a:solidFill>
                <a:latin typeface="微软雅黑" panose="020B0503020204020204" pitchFamily="34" charset="-122"/>
                <a:ea typeface="微软雅黑" panose="020B0503020204020204" pitchFamily="34" charset="-122"/>
              </a:rPr>
              <a:t>而言，没有存储</a:t>
            </a:r>
            <a:r>
              <a:rPr lang="en-US" altLang="zh-CN" sz="1200" b="0" dirty="0">
                <a:solidFill>
                  <a:srgbClr val="02409A"/>
                </a:solidFill>
                <a:latin typeface="微软雅黑" panose="020B0503020204020204" pitchFamily="34" charset="-122"/>
                <a:ea typeface="微软雅黑" panose="020B0503020204020204" pitchFamily="34" charset="-122"/>
              </a:rPr>
              <a:t>k</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a:solidFill>
                  <a:srgbClr val="02409A"/>
                </a:solidFill>
                <a:latin typeface="微软雅黑" panose="020B0503020204020204" pitchFamily="34" charset="-122"/>
                <a:ea typeface="微软雅黑" panose="020B0503020204020204" pitchFamily="34" charset="-122"/>
              </a:rPr>
              <a:t>m</a:t>
            </a:r>
            <a:r>
              <a:rPr lang="zh-CN" altLang="en-US" sz="1200" b="0" dirty="0">
                <a:solidFill>
                  <a:srgbClr val="02409A"/>
                </a:solidFill>
                <a:latin typeface="微软雅黑" panose="020B0503020204020204" pitchFamily="34" charset="-122"/>
                <a:ea typeface="微软雅黑" panose="020B0503020204020204" pitchFamily="34" charset="-122"/>
              </a:rPr>
              <a:t>的最短路径，对于</a:t>
            </a:r>
            <a:r>
              <a:rPr lang="en-US" altLang="zh-CN" sz="1200" b="0" dirty="0">
                <a:solidFill>
                  <a:srgbClr val="02409A"/>
                </a:solidFill>
                <a:latin typeface="微软雅黑" panose="020B0503020204020204" pitchFamily="34" charset="-122"/>
                <a:ea typeface="微软雅黑" panose="020B0503020204020204" pitchFamily="34" charset="-122"/>
              </a:rPr>
              <a:t>l</a:t>
            </a:r>
            <a:r>
              <a:rPr lang="zh-CN" altLang="en-US" sz="1200" b="0" dirty="0">
                <a:solidFill>
                  <a:srgbClr val="02409A"/>
                </a:solidFill>
                <a:latin typeface="微软雅黑" panose="020B0503020204020204" pitchFamily="34" charset="-122"/>
                <a:ea typeface="微软雅黑" panose="020B0503020204020204" pitchFamily="34" charset="-122"/>
              </a:rPr>
              <a:t>来说，也没有存储</a:t>
            </a:r>
            <a:r>
              <a:rPr lang="en-US" altLang="zh-CN" sz="1200" b="0" dirty="0">
                <a:solidFill>
                  <a:srgbClr val="02409A"/>
                </a:solidFill>
                <a:latin typeface="微软雅黑" panose="020B0503020204020204" pitchFamily="34" charset="-122"/>
                <a:ea typeface="微软雅黑" panose="020B0503020204020204" pitchFamily="34" charset="-122"/>
              </a:rPr>
              <a:t>l</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a:solidFill>
                  <a:srgbClr val="02409A"/>
                </a:solidFill>
                <a:latin typeface="微软雅黑" panose="020B0503020204020204" pitchFamily="34" charset="-122"/>
                <a:ea typeface="微软雅黑" panose="020B0503020204020204" pitchFamily="34" charset="-122"/>
              </a:rPr>
              <a:t>j</a:t>
            </a:r>
            <a:r>
              <a:rPr lang="zh-CN" altLang="en-US" sz="1200" b="0" dirty="0">
                <a:solidFill>
                  <a:srgbClr val="02409A"/>
                </a:solidFill>
                <a:latin typeface="微软雅黑" panose="020B0503020204020204" pitchFamily="34" charset="-122"/>
                <a:ea typeface="微软雅黑" panose="020B0503020204020204" pitchFamily="34" charset="-122"/>
              </a:rPr>
              <a:t>和</a:t>
            </a:r>
            <a:r>
              <a:rPr lang="en-US" altLang="zh-CN" sz="1200" b="0" dirty="0">
                <a:solidFill>
                  <a:srgbClr val="02409A"/>
                </a:solidFill>
                <a:latin typeface="微软雅黑" panose="020B0503020204020204" pitchFamily="34" charset="-122"/>
                <a:ea typeface="微软雅黑" panose="020B0503020204020204" pitchFamily="34" charset="-122"/>
              </a:rPr>
              <a:t>m</a:t>
            </a:r>
            <a:r>
              <a:rPr lang="zh-CN" altLang="en-US" sz="1200" b="0" dirty="0">
                <a:solidFill>
                  <a:srgbClr val="02409A"/>
                </a:solidFill>
                <a:latin typeface="微软雅黑" panose="020B0503020204020204" pitchFamily="34" charset="-122"/>
                <a:ea typeface="微软雅黑" panose="020B0503020204020204" pitchFamily="34" charset="-122"/>
              </a:rPr>
              <a:t>的最短路径，这样在存储时就减少了大量的空间开销</a:t>
            </a:r>
            <a:endParaRPr lang="en-US" altLang="zh-CN" sz="1200" b="0" dirty="0">
              <a:solidFill>
                <a:srgbClr val="02409A"/>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dirty="0">
                <a:solidFill>
                  <a:srgbClr val="02409A"/>
                </a:solidFill>
                <a:latin typeface="微软雅黑" panose="020B0503020204020204" pitchFamily="34" charset="-122"/>
                <a:ea typeface="微软雅黑" panose="020B0503020204020204" pitchFamily="34" charset="-122"/>
              </a:rPr>
              <a:t>当</a:t>
            </a:r>
            <a:r>
              <a:rPr lang="en-US" altLang="zh-CN" sz="1200" b="0" dirty="0">
                <a:solidFill>
                  <a:srgbClr val="02409A"/>
                </a:solidFill>
                <a:latin typeface="微软雅黑" panose="020B0503020204020204" pitchFamily="34" charset="-122"/>
                <a:ea typeface="微软雅黑" panose="020B0503020204020204" pitchFamily="34" charset="-122"/>
              </a:rPr>
              <a:t>j</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a:solidFill>
                  <a:srgbClr val="02409A"/>
                </a:solidFill>
                <a:latin typeface="微软雅黑" panose="020B0503020204020204" pitchFamily="34" charset="-122"/>
                <a:ea typeface="微软雅黑" panose="020B0503020204020204" pitchFamily="34" charset="-122"/>
              </a:rPr>
              <a:t>m</a:t>
            </a:r>
            <a:r>
              <a:rPr lang="zh-CN" altLang="en-US" sz="1200" b="0" dirty="0">
                <a:solidFill>
                  <a:srgbClr val="02409A"/>
                </a:solidFill>
                <a:latin typeface="微软雅黑" panose="020B0503020204020204" pitchFamily="34" charset="-122"/>
                <a:ea typeface="微软雅黑" panose="020B0503020204020204" pitchFamily="34" charset="-122"/>
              </a:rPr>
              <a:t>的权重更新时，最短路径树</a:t>
            </a:r>
            <a:r>
              <a:rPr lang="en-US" altLang="zh-CN" sz="1200" b="0" dirty="0">
                <a:solidFill>
                  <a:srgbClr val="02409A"/>
                </a:solidFill>
                <a:latin typeface="微软雅黑" panose="020B0503020204020204" pitchFamily="34" charset="-122"/>
                <a:ea typeface="微软雅黑" panose="020B0503020204020204" pitchFamily="34" charset="-122"/>
              </a:rPr>
              <a:t>l</a:t>
            </a:r>
            <a:r>
              <a:rPr lang="zh-CN" altLang="en-US" sz="1200" b="0" dirty="0">
                <a:solidFill>
                  <a:srgbClr val="02409A"/>
                </a:solidFill>
                <a:latin typeface="微软雅黑" panose="020B0503020204020204" pitchFamily="34" charset="-122"/>
                <a:ea typeface="微软雅黑" panose="020B0503020204020204" pitchFamily="34" charset="-122"/>
              </a:rPr>
              <a:t>，只存储了</a:t>
            </a:r>
            <a:r>
              <a:rPr lang="en-US" altLang="zh-CN" sz="1200" b="0" dirty="0">
                <a:solidFill>
                  <a:srgbClr val="02409A"/>
                </a:solidFill>
                <a:latin typeface="微软雅黑" panose="020B0503020204020204" pitchFamily="34" charset="-122"/>
                <a:ea typeface="微软雅黑" panose="020B0503020204020204" pitchFamily="34" charset="-122"/>
              </a:rPr>
              <a:t>l</a:t>
            </a:r>
            <a:r>
              <a:rPr lang="zh-CN" altLang="en-US" sz="1200" b="0" dirty="0">
                <a:solidFill>
                  <a:srgbClr val="02409A"/>
                </a:solidFill>
                <a:latin typeface="微软雅黑" panose="020B0503020204020204" pitchFamily="34" charset="-122"/>
                <a:ea typeface="微软雅黑" panose="020B0503020204020204" pitchFamily="34" charset="-122"/>
              </a:rPr>
              <a:t>和</a:t>
            </a:r>
            <a:r>
              <a:rPr lang="en-US" altLang="zh-CN" sz="1200" b="0" dirty="0">
                <a:solidFill>
                  <a:srgbClr val="02409A"/>
                </a:solidFill>
                <a:latin typeface="微软雅黑" panose="020B0503020204020204" pitchFamily="34" charset="-122"/>
                <a:ea typeface="微软雅黑" panose="020B0503020204020204" pitchFamily="34" charset="-122"/>
              </a:rPr>
              <a:t>k</a:t>
            </a:r>
            <a:r>
              <a:rPr lang="zh-CN" altLang="en-US" sz="1200" b="0" dirty="0">
                <a:solidFill>
                  <a:srgbClr val="02409A"/>
                </a:solidFill>
                <a:latin typeface="微软雅黑" panose="020B0503020204020204" pitchFamily="34" charset="-122"/>
                <a:ea typeface="微软雅黑" panose="020B0503020204020204" pitchFamily="34" charset="-122"/>
              </a:rPr>
              <a:t>，直观上是不受影响的，不需要更新</a:t>
            </a:r>
            <a:endParaRPr lang="en-US" altLang="zh-CN" sz="1200" b="0" dirty="0">
              <a:solidFill>
                <a:srgbClr val="02409A"/>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dirty="0">
                <a:solidFill>
                  <a:srgbClr val="02409A"/>
                </a:solidFill>
                <a:latin typeface="微软雅黑" panose="020B0503020204020204" pitchFamily="34" charset="-122"/>
                <a:ea typeface="微软雅黑" panose="020B0503020204020204" pitchFamily="34" charset="-122"/>
              </a:rPr>
              <a:t>最短路径树</a:t>
            </a:r>
            <a:r>
              <a:rPr lang="en-US" altLang="zh-CN" sz="1200" b="0" dirty="0">
                <a:solidFill>
                  <a:srgbClr val="02409A"/>
                </a:solidFill>
                <a:latin typeface="微软雅黑" panose="020B0503020204020204" pitchFamily="34" charset="-122"/>
                <a:ea typeface="微软雅黑" panose="020B0503020204020204" pitchFamily="34" charset="-122"/>
              </a:rPr>
              <a:t>k</a:t>
            </a:r>
            <a:r>
              <a:rPr lang="zh-CN" altLang="en-US" sz="1200" b="0" dirty="0">
                <a:solidFill>
                  <a:srgbClr val="02409A"/>
                </a:solidFill>
                <a:latin typeface="微软雅黑" panose="020B0503020204020204" pitchFamily="34" charset="-122"/>
                <a:ea typeface="微软雅黑" panose="020B0503020204020204" pitchFamily="34" charset="-122"/>
              </a:rPr>
              <a:t>存储了节点</a:t>
            </a:r>
            <a:r>
              <a:rPr lang="en-US" altLang="zh-CN" sz="1200" b="0" dirty="0">
                <a:solidFill>
                  <a:srgbClr val="02409A"/>
                </a:solidFill>
                <a:latin typeface="微软雅黑" panose="020B0503020204020204" pitchFamily="34" charset="-122"/>
                <a:ea typeface="微软雅黑" panose="020B0503020204020204" pitchFamily="34" charset="-122"/>
              </a:rPr>
              <a:t>j</a:t>
            </a:r>
            <a:r>
              <a:rPr lang="zh-CN" altLang="en-US" sz="1200" b="0" dirty="0">
                <a:solidFill>
                  <a:srgbClr val="02409A"/>
                </a:solidFill>
                <a:latin typeface="微软雅黑" panose="020B0503020204020204" pitchFamily="34" charset="-122"/>
                <a:ea typeface="微软雅黑" panose="020B0503020204020204" pitchFamily="34" charset="-122"/>
              </a:rPr>
              <a:t>，可能受影响，需要检验</a:t>
            </a:r>
            <a:endParaRPr lang="en-US" altLang="zh-CN" sz="1200" b="0" dirty="0">
              <a:solidFill>
                <a:srgbClr val="02409A"/>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dirty="0">
                <a:solidFill>
                  <a:srgbClr val="02409A"/>
                </a:solidFill>
                <a:latin typeface="微软雅黑" panose="020B0503020204020204" pitchFamily="34" charset="-122"/>
                <a:ea typeface="微软雅黑" panose="020B0503020204020204" pitchFamily="34" charset="-122"/>
              </a:rPr>
              <a:t>经过有选择的存储部分节点，索引维护开销就能够有所减少，那么自然就需要关注如何选择需要存储的节点，以及边的权重更新在什么情况下会影响到树的更新？</a:t>
            </a:r>
            <a:endParaRPr lang="en-US" altLang="zh-CN" sz="1200" b="0" dirty="0">
              <a:solidFill>
                <a:srgbClr val="02409A"/>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18</a:t>
            </a:fld>
            <a:endParaRPr lang="zh-CN" altLang="en-US"/>
          </a:p>
        </p:txBody>
      </p:sp>
    </p:spTree>
    <p:extLst>
      <p:ext uri="{BB962C8B-B14F-4D97-AF65-F5344CB8AC3E}">
        <p14:creationId xmlns:p14="http://schemas.microsoft.com/office/powerpoint/2010/main" val="1998320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dirty="0">
                <a:solidFill>
                  <a:srgbClr val="02409A"/>
                </a:solidFill>
                <a:latin typeface="微软雅黑" panose="020B0503020204020204" pitchFamily="34" charset="-122"/>
                <a:ea typeface="微软雅黑" panose="020B0503020204020204" pitchFamily="34" charset="-122"/>
              </a:rPr>
              <a:t>因此，先介绍一下这个存储条件</a:t>
            </a:r>
            <a:endParaRPr lang="en-US" altLang="zh-CN" sz="1200" b="0" dirty="0">
              <a:solidFill>
                <a:srgbClr val="02409A"/>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dirty="0">
                <a:solidFill>
                  <a:srgbClr val="02409A"/>
                </a:solidFill>
                <a:latin typeface="微软雅黑" panose="020B0503020204020204" pitchFamily="34" charset="-122"/>
                <a:ea typeface="微软雅黑" panose="020B0503020204020204" pitchFamily="34" charset="-122"/>
              </a:rPr>
              <a:t>如公式所示，根为</a:t>
            </a:r>
            <a:r>
              <a:rPr lang="en-US" altLang="zh-CN" sz="1200" b="0" dirty="0">
                <a:solidFill>
                  <a:srgbClr val="02409A"/>
                </a:solidFill>
                <a:latin typeface="微软雅黑" panose="020B0503020204020204" pitchFamily="34" charset="-122"/>
                <a:ea typeface="微软雅黑" panose="020B0503020204020204" pitchFamily="34" charset="-122"/>
              </a:rPr>
              <a:t>s</a:t>
            </a:r>
            <a:r>
              <a:rPr lang="zh-CN" altLang="en-US" sz="1200" b="0" dirty="0">
                <a:solidFill>
                  <a:srgbClr val="02409A"/>
                </a:solidFill>
                <a:latin typeface="微软雅黑" panose="020B0503020204020204" pitchFamily="34" charset="-122"/>
                <a:ea typeface="微软雅黑" panose="020B0503020204020204" pitchFamily="34" charset="-122"/>
              </a:rPr>
              <a:t>，</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‘是某一个边界点，</a:t>
            </a:r>
            <a:r>
              <a:rPr lang="en-US" altLang="zh-CN" sz="1200" b="0" dirty="0">
                <a:solidFill>
                  <a:srgbClr val="02409A"/>
                </a:solidFill>
                <a:latin typeface="微软雅黑" panose="020B0503020204020204" pitchFamily="34" charset="-122"/>
                <a:ea typeface="微软雅黑" panose="020B0503020204020204" pitchFamily="34" charset="-122"/>
              </a:rPr>
              <a:t>delta</a:t>
            </a:r>
            <a:r>
              <a:rPr lang="zh-CN" altLang="en-US" sz="1200" b="0" dirty="0">
                <a:solidFill>
                  <a:srgbClr val="02409A"/>
                </a:solidFill>
                <a:latin typeface="微软雅黑" panose="020B0503020204020204" pitchFamily="34" charset="-122"/>
                <a:ea typeface="微软雅黑" panose="020B0503020204020204" pitchFamily="34" charset="-122"/>
              </a:rPr>
              <a:t>就是边界点的集合</a:t>
            </a:r>
            <a:endParaRPr lang="en-US" altLang="zh-CN" sz="1200" b="0" dirty="0">
              <a:solidFill>
                <a:srgbClr val="02409A"/>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dirty="0">
                <a:solidFill>
                  <a:srgbClr val="02409A"/>
                </a:solidFill>
                <a:latin typeface="微软雅黑" panose="020B0503020204020204" pitchFamily="34" charset="-122"/>
                <a:ea typeface="微软雅黑" panose="020B0503020204020204" pitchFamily="34" charset="-122"/>
              </a:rPr>
              <a:t>首先边界点肯定是要存储起来的，这也是这个索引最初的目的；其次，对于普通点来说，存储</a:t>
            </a:r>
            <a:r>
              <a:rPr lang="en-US" altLang="zh-CN" sz="1200" b="0" dirty="0">
                <a:solidFill>
                  <a:srgbClr val="02409A"/>
                </a:solidFill>
                <a:latin typeface="微软雅黑" panose="020B0503020204020204" pitchFamily="34" charset="-122"/>
                <a:ea typeface="微软雅黑" panose="020B0503020204020204" pitchFamily="34" charset="-122"/>
              </a:rPr>
              <a:t>s</a:t>
            </a:r>
            <a:r>
              <a:rPr lang="zh-CN" altLang="en-US" sz="1200" b="0" dirty="0">
                <a:solidFill>
                  <a:srgbClr val="02409A"/>
                </a:solidFill>
                <a:latin typeface="微软雅黑" panose="020B0503020204020204" pitchFamily="34" charset="-122"/>
                <a:ea typeface="微软雅黑" panose="020B0503020204020204" pitchFamily="34" charset="-122"/>
              </a:rPr>
              <a:t>到节点</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的最短路径的条件是</a:t>
            </a:r>
            <a:r>
              <a:rPr lang="en-US" altLang="zh-CN" sz="1200" b="0" dirty="0">
                <a:solidFill>
                  <a:srgbClr val="02409A"/>
                </a:solidFill>
                <a:latin typeface="微软雅黑" panose="020B0503020204020204" pitchFamily="34" charset="-122"/>
                <a:ea typeface="微软雅黑" panose="020B0503020204020204" pitchFamily="34" charset="-122"/>
              </a:rPr>
              <a:t>s</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的距离比</a:t>
            </a:r>
            <a:r>
              <a:rPr lang="en-US" altLang="zh-CN" sz="1200" b="0" dirty="0">
                <a:solidFill>
                  <a:srgbClr val="02409A"/>
                </a:solidFill>
                <a:latin typeface="微软雅黑" panose="020B0503020204020204" pitchFamily="34" charset="-122"/>
                <a:ea typeface="微软雅黑" panose="020B0503020204020204" pitchFamily="34" charset="-122"/>
              </a:rPr>
              <a:t>s</a:t>
            </a:r>
            <a:r>
              <a:rPr lang="zh-CN" altLang="en-US" sz="1200" b="0" dirty="0">
                <a:solidFill>
                  <a:srgbClr val="02409A"/>
                </a:solidFill>
                <a:latin typeface="微软雅黑" panose="020B0503020204020204" pitchFamily="34" charset="-122"/>
                <a:ea typeface="微软雅黑" panose="020B0503020204020204" pitchFamily="34" charset="-122"/>
              </a:rPr>
              <a:t>到某一个边界点的距离小，也就是比最大值小。</a:t>
            </a:r>
            <a:endParaRPr lang="en-US" altLang="zh-CN" sz="1200" b="0" dirty="0">
              <a:solidFill>
                <a:srgbClr val="02409A"/>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dirty="0">
                <a:solidFill>
                  <a:srgbClr val="02409A"/>
                </a:solidFill>
                <a:latin typeface="微软雅黑" panose="020B0503020204020204" pitchFamily="34" charset="-122"/>
                <a:ea typeface="微软雅黑" panose="020B0503020204020204" pitchFamily="34" charset="-122"/>
              </a:rPr>
              <a:t>以该图为例，假设</a:t>
            </a:r>
            <a:r>
              <a:rPr lang="en-US" altLang="zh-CN" sz="1200" b="0" dirty="0">
                <a:solidFill>
                  <a:srgbClr val="02409A"/>
                </a:solidFill>
                <a:latin typeface="微软雅黑" panose="020B0503020204020204" pitchFamily="34" charset="-122"/>
                <a:ea typeface="微软雅黑" panose="020B0503020204020204" pitchFamily="34" charset="-122"/>
              </a:rPr>
              <a:t>l</a:t>
            </a:r>
            <a:r>
              <a:rPr lang="zh-CN" altLang="en-US" sz="1200" b="0" dirty="0">
                <a:solidFill>
                  <a:srgbClr val="02409A"/>
                </a:solidFill>
                <a:latin typeface="微软雅黑" panose="020B0503020204020204" pitchFamily="34" charset="-122"/>
                <a:ea typeface="微软雅黑" panose="020B0503020204020204" pitchFamily="34" charset="-122"/>
              </a:rPr>
              <a:t>和</a:t>
            </a:r>
            <a:r>
              <a:rPr lang="en-US" altLang="zh-CN" sz="1200" b="0" dirty="0">
                <a:solidFill>
                  <a:srgbClr val="02409A"/>
                </a:solidFill>
                <a:latin typeface="微软雅黑" panose="020B0503020204020204" pitchFamily="34" charset="-122"/>
                <a:ea typeface="微软雅黑" panose="020B0503020204020204" pitchFamily="34" charset="-122"/>
              </a:rPr>
              <a:t>k</a:t>
            </a:r>
            <a:r>
              <a:rPr lang="zh-CN" altLang="en-US" sz="1200" b="0" dirty="0">
                <a:solidFill>
                  <a:srgbClr val="02409A"/>
                </a:solidFill>
                <a:latin typeface="微软雅黑" panose="020B0503020204020204" pitchFamily="34" charset="-122"/>
                <a:ea typeface="微软雅黑" panose="020B0503020204020204" pitchFamily="34" charset="-122"/>
              </a:rPr>
              <a:t>是边界点，</a:t>
            </a:r>
            <a:r>
              <a:rPr lang="en-US" altLang="zh-CN" sz="1200" b="0" dirty="0">
                <a:solidFill>
                  <a:srgbClr val="02409A"/>
                </a:solidFill>
                <a:latin typeface="微软雅黑" panose="020B0503020204020204" pitchFamily="34" charset="-122"/>
                <a:ea typeface="微软雅黑" panose="020B0503020204020204" pitchFamily="34" charset="-122"/>
              </a:rPr>
              <a:t>k</a:t>
            </a:r>
            <a:r>
              <a:rPr lang="zh-CN" altLang="en-US" sz="1200" b="0" dirty="0">
                <a:solidFill>
                  <a:srgbClr val="02409A"/>
                </a:solidFill>
                <a:latin typeface="微软雅黑" panose="020B0503020204020204" pitchFamily="34" charset="-122"/>
                <a:ea typeface="微软雅黑" panose="020B0503020204020204" pitchFamily="34" charset="-122"/>
              </a:rPr>
              <a:t>的最短路径树存储了</a:t>
            </a:r>
            <a:r>
              <a:rPr lang="en-US" altLang="zh-CN" sz="1200" b="0" dirty="0">
                <a:solidFill>
                  <a:srgbClr val="02409A"/>
                </a:solidFill>
                <a:latin typeface="微软雅黑" panose="020B0503020204020204" pitchFamily="34" charset="-122"/>
                <a:ea typeface="微软雅黑" panose="020B0503020204020204" pitchFamily="34" charset="-122"/>
              </a:rPr>
              <a:t>l</a:t>
            </a:r>
            <a:r>
              <a:rPr lang="zh-CN" altLang="en-US" sz="1200" b="0" dirty="0">
                <a:solidFill>
                  <a:srgbClr val="02409A"/>
                </a:solidFill>
                <a:latin typeface="微软雅黑" panose="020B0503020204020204" pitchFamily="34" charset="-122"/>
                <a:ea typeface="微软雅黑" panose="020B0503020204020204" pitchFamily="34" charset="-122"/>
              </a:rPr>
              <a:t>和</a:t>
            </a:r>
            <a:r>
              <a:rPr lang="en-US" altLang="zh-CN" sz="1200" b="0" dirty="0">
                <a:solidFill>
                  <a:srgbClr val="02409A"/>
                </a:solidFill>
                <a:latin typeface="微软雅黑" panose="020B0503020204020204" pitchFamily="34" charset="-122"/>
                <a:ea typeface="微软雅黑" panose="020B0503020204020204" pitchFamily="34" charset="-122"/>
              </a:rPr>
              <a:t>j</a:t>
            </a:r>
            <a:r>
              <a:rPr lang="zh-CN" altLang="en-US" sz="1200" b="0" dirty="0">
                <a:solidFill>
                  <a:srgbClr val="02409A"/>
                </a:solidFill>
                <a:latin typeface="微软雅黑" panose="020B0503020204020204" pitchFamily="34" charset="-122"/>
                <a:ea typeface="微软雅黑" panose="020B0503020204020204" pitchFamily="34" charset="-122"/>
              </a:rPr>
              <a:t>，其中</a:t>
            </a:r>
            <a:r>
              <a:rPr lang="en-US" altLang="zh-CN" sz="1200" b="0" dirty="0">
                <a:solidFill>
                  <a:srgbClr val="02409A"/>
                </a:solidFill>
                <a:latin typeface="微软雅黑" panose="020B0503020204020204" pitchFamily="34" charset="-122"/>
                <a:ea typeface="微软雅黑" panose="020B0503020204020204" pitchFamily="34" charset="-122"/>
              </a:rPr>
              <a:t>j</a:t>
            </a:r>
            <a:r>
              <a:rPr lang="zh-CN" altLang="en-US" sz="1200" b="0" dirty="0">
                <a:solidFill>
                  <a:srgbClr val="02409A"/>
                </a:solidFill>
                <a:latin typeface="微软雅黑" panose="020B0503020204020204" pitchFamily="34" charset="-122"/>
                <a:ea typeface="微软雅黑" panose="020B0503020204020204" pitchFamily="34" charset="-122"/>
              </a:rPr>
              <a:t>不是边界点，但是</a:t>
            </a:r>
            <a:r>
              <a:rPr lang="en-US" altLang="zh-CN" sz="1200" b="0" dirty="0">
                <a:solidFill>
                  <a:srgbClr val="02409A"/>
                </a:solidFill>
                <a:latin typeface="微软雅黑" panose="020B0503020204020204" pitchFamily="34" charset="-122"/>
                <a:ea typeface="微软雅黑" panose="020B0503020204020204" pitchFamily="34" charset="-122"/>
              </a:rPr>
              <a:t>k</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a:solidFill>
                  <a:srgbClr val="02409A"/>
                </a:solidFill>
                <a:latin typeface="微软雅黑" panose="020B0503020204020204" pitchFamily="34" charset="-122"/>
                <a:ea typeface="微软雅黑" panose="020B0503020204020204" pitchFamily="34" charset="-122"/>
              </a:rPr>
              <a:t>j</a:t>
            </a:r>
            <a:r>
              <a:rPr lang="zh-CN" altLang="en-US" sz="1200" b="0" dirty="0">
                <a:solidFill>
                  <a:srgbClr val="02409A"/>
                </a:solidFill>
                <a:latin typeface="微软雅黑" panose="020B0503020204020204" pitchFamily="34" charset="-122"/>
                <a:ea typeface="微软雅黑" panose="020B0503020204020204" pitchFamily="34" charset="-122"/>
              </a:rPr>
              <a:t>距离为</a:t>
            </a:r>
            <a:r>
              <a:rPr lang="en-US" altLang="zh-CN" sz="1200" b="0" dirty="0">
                <a:solidFill>
                  <a:srgbClr val="02409A"/>
                </a:solidFill>
                <a:latin typeface="微软雅黑" panose="020B0503020204020204" pitchFamily="34" charset="-122"/>
                <a:ea typeface="微软雅黑" panose="020B0503020204020204" pitchFamily="34" charset="-122"/>
              </a:rPr>
              <a:t>2</a:t>
            </a:r>
            <a:r>
              <a:rPr lang="zh-CN" altLang="en-US" sz="1200" b="0" dirty="0">
                <a:solidFill>
                  <a:srgbClr val="02409A"/>
                </a:solidFill>
                <a:latin typeface="微软雅黑" panose="020B0503020204020204" pitchFamily="34" charset="-122"/>
                <a:ea typeface="微软雅黑" panose="020B0503020204020204" pitchFamily="34" charset="-122"/>
              </a:rPr>
              <a:t>小于</a:t>
            </a:r>
            <a:r>
              <a:rPr lang="en-US" altLang="zh-CN" sz="1200" b="0" dirty="0">
                <a:solidFill>
                  <a:srgbClr val="02409A"/>
                </a:solidFill>
                <a:latin typeface="微软雅黑" panose="020B0503020204020204" pitchFamily="34" charset="-122"/>
                <a:ea typeface="微软雅黑" panose="020B0503020204020204" pitchFamily="34" charset="-122"/>
              </a:rPr>
              <a:t>k</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a:solidFill>
                  <a:srgbClr val="02409A"/>
                </a:solidFill>
                <a:latin typeface="微软雅黑" panose="020B0503020204020204" pitchFamily="34" charset="-122"/>
                <a:ea typeface="微软雅黑" panose="020B0503020204020204" pitchFamily="34" charset="-122"/>
              </a:rPr>
              <a:t>l</a:t>
            </a:r>
            <a:r>
              <a:rPr lang="zh-CN" altLang="en-US" sz="1200" b="0" dirty="0">
                <a:solidFill>
                  <a:srgbClr val="02409A"/>
                </a:solidFill>
                <a:latin typeface="微软雅黑" panose="020B0503020204020204" pitchFamily="34" charset="-122"/>
                <a:ea typeface="微软雅黑" panose="020B0503020204020204" pitchFamily="34" charset="-122"/>
              </a:rPr>
              <a:t>的距离，需要存储起来，但是</a:t>
            </a:r>
            <a:r>
              <a:rPr lang="en-US" altLang="zh-CN" sz="1200" b="0" dirty="0">
                <a:solidFill>
                  <a:srgbClr val="02409A"/>
                </a:solidFill>
                <a:latin typeface="微软雅黑" panose="020B0503020204020204" pitchFamily="34" charset="-122"/>
                <a:ea typeface="微软雅黑" panose="020B0503020204020204" pitchFamily="34" charset="-122"/>
              </a:rPr>
              <a:t>m</a:t>
            </a:r>
            <a:r>
              <a:rPr lang="zh-CN" altLang="en-US" sz="1200" b="0" dirty="0">
                <a:solidFill>
                  <a:srgbClr val="02409A"/>
                </a:solidFill>
                <a:latin typeface="微软雅黑" panose="020B0503020204020204" pitchFamily="34" charset="-122"/>
                <a:ea typeface="微软雅黑" panose="020B0503020204020204" pitchFamily="34" charset="-122"/>
              </a:rPr>
              <a:t>显然距离太远了，不需要存储。</a:t>
            </a:r>
            <a:endParaRPr lang="en-US" altLang="zh-CN" sz="1200" b="0" dirty="0">
              <a:solidFill>
                <a:srgbClr val="02409A"/>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dirty="0">
                <a:solidFill>
                  <a:srgbClr val="02409A"/>
                </a:solidFill>
                <a:latin typeface="微软雅黑" panose="020B0503020204020204" pitchFamily="34" charset="-122"/>
                <a:ea typeface="微软雅黑" panose="020B0503020204020204" pitchFamily="34" charset="-122"/>
              </a:rPr>
              <a:t>而</a:t>
            </a:r>
            <a:r>
              <a:rPr lang="en-US" altLang="zh-CN" sz="1200" b="0" dirty="0">
                <a:solidFill>
                  <a:srgbClr val="02409A"/>
                </a:solidFill>
                <a:latin typeface="微软雅黑" panose="020B0503020204020204" pitchFamily="34" charset="-122"/>
                <a:ea typeface="微软雅黑" panose="020B0503020204020204" pitchFamily="34" charset="-122"/>
              </a:rPr>
              <a:t>l</a:t>
            </a:r>
            <a:r>
              <a:rPr lang="zh-CN" altLang="en-US" sz="1200" b="0" dirty="0">
                <a:solidFill>
                  <a:srgbClr val="02409A"/>
                </a:solidFill>
                <a:latin typeface="微软雅黑" panose="020B0503020204020204" pitchFamily="34" charset="-122"/>
                <a:ea typeface="微软雅黑" panose="020B0503020204020204" pitchFamily="34" charset="-122"/>
              </a:rPr>
              <a:t>的最短路径树只存储了</a:t>
            </a:r>
            <a:r>
              <a:rPr lang="en-US" altLang="zh-CN" sz="1200" b="0" dirty="0">
                <a:solidFill>
                  <a:srgbClr val="02409A"/>
                </a:solidFill>
                <a:latin typeface="微软雅黑" panose="020B0503020204020204" pitchFamily="34" charset="-122"/>
                <a:ea typeface="微软雅黑" panose="020B0503020204020204" pitchFamily="34" charset="-122"/>
              </a:rPr>
              <a:t>k</a:t>
            </a:r>
            <a:r>
              <a:rPr lang="zh-CN" altLang="en-US" sz="1200" b="0" dirty="0">
                <a:solidFill>
                  <a:srgbClr val="02409A"/>
                </a:solidFill>
                <a:latin typeface="微软雅黑" panose="020B0503020204020204" pitchFamily="34" charset="-122"/>
                <a:ea typeface="微软雅黑" panose="020B0503020204020204" pitchFamily="34" charset="-122"/>
              </a:rPr>
              <a:t>，因为</a:t>
            </a:r>
            <a:r>
              <a:rPr lang="en-US" altLang="zh-CN" sz="1200" b="0" dirty="0">
                <a:solidFill>
                  <a:srgbClr val="02409A"/>
                </a:solidFill>
                <a:latin typeface="微软雅黑" panose="020B0503020204020204" pitchFamily="34" charset="-122"/>
                <a:ea typeface="微软雅黑" panose="020B0503020204020204" pitchFamily="34" charset="-122"/>
              </a:rPr>
              <a:t>l</a:t>
            </a:r>
            <a:r>
              <a:rPr lang="zh-CN" altLang="en-US" sz="1200" b="0" dirty="0">
                <a:solidFill>
                  <a:srgbClr val="02409A"/>
                </a:solidFill>
                <a:latin typeface="微软雅黑" panose="020B0503020204020204" pitchFamily="34" charset="-122"/>
                <a:ea typeface="微软雅黑" panose="020B0503020204020204" pitchFamily="34" charset="-122"/>
              </a:rPr>
              <a:t>不管到</a:t>
            </a:r>
            <a:r>
              <a:rPr lang="en-US" altLang="zh-CN" sz="1200" b="0" dirty="0">
                <a:solidFill>
                  <a:srgbClr val="02409A"/>
                </a:solidFill>
                <a:latin typeface="微软雅黑" panose="020B0503020204020204" pitchFamily="34" charset="-122"/>
                <a:ea typeface="微软雅黑" panose="020B0503020204020204" pitchFamily="34" charset="-122"/>
              </a:rPr>
              <a:t>j</a:t>
            </a:r>
            <a:r>
              <a:rPr lang="zh-CN" altLang="en-US" sz="1200" b="0" dirty="0">
                <a:solidFill>
                  <a:srgbClr val="02409A"/>
                </a:solidFill>
                <a:latin typeface="微软雅黑" panose="020B0503020204020204" pitchFamily="34" charset="-122"/>
                <a:ea typeface="微软雅黑" panose="020B0503020204020204" pitchFamily="34" charset="-122"/>
              </a:rPr>
              <a:t>还是</a:t>
            </a:r>
            <a:r>
              <a:rPr lang="en-US" altLang="zh-CN" sz="1200" b="0" dirty="0">
                <a:solidFill>
                  <a:srgbClr val="02409A"/>
                </a:solidFill>
                <a:latin typeface="微软雅黑" panose="020B0503020204020204" pitchFamily="34" charset="-122"/>
                <a:ea typeface="微软雅黑" panose="020B0503020204020204" pitchFamily="34" charset="-122"/>
              </a:rPr>
              <a:t>m</a:t>
            </a:r>
            <a:r>
              <a:rPr lang="zh-CN" altLang="en-US" sz="1200" b="0" dirty="0">
                <a:solidFill>
                  <a:srgbClr val="02409A"/>
                </a:solidFill>
                <a:latin typeface="微软雅黑" panose="020B0503020204020204" pitchFamily="34" charset="-122"/>
                <a:ea typeface="微软雅黑" panose="020B0503020204020204" pitchFamily="34" charset="-122"/>
              </a:rPr>
              <a:t>，其距离都较大。</a:t>
            </a:r>
            <a:endParaRPr lang="en-US" altLang="zh-CN" sz="1200" b="0" dirty="0">
              <a:solidFill>
                <a:srgbClr val="02409A"/>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dirty="0">
                <a:solidFill>
                  <a:srgbClr val="02409A"/>
                </a:solidFill>
                <a:latin typeface="微软雅黑" panose="020B0503020204020204" pitchFamily="34" charset="-122"/>
                <a:ea typeface="微软雅黑" panose="020B0503020204020204" pitchFamily="34" charset="-122"/>
              </a:rPr>
              <a:t>完成了有界最短路径树的构建，关键就在于如何确保更新不会有问题，所以更新的条件是变化的这条边</a:t>
            </a:r>
            <a:r>
              <a:rPr lang="zh-CN" altLang="en-US" sz="1200" b="0" dirty="0">
                <a:latin typeface="Calibri" panose="020F0502020204030204" pitchFamily="34" charset="0"/>
                <a:ea typeface="微软雅黑" panose="020B0503020204020204" pitchFamily="34" charset="-122"/>
              </a:rPr>
              <a:t>和</a:t>
            </a:r>
            <a:r>
              <a:rPr lang="zh-CN" altLang="en-US" sz="1200" b="0" i="0" dirty="0">
                <a:latin typeface="+mj-lt"/>
                <a:ea typeface="微软雅黑" panose="020B0503020204020204" pitchFamily="34" charset="-122"/>
              </a:rPr>
              <a:t>树</a:t>
            </a:r>
            <a:r>
              <a:rPr lang="zh-CN" altLang="en-US" sz="1200" b="0" dirty="0">
                <a:latin typeface="Calibri" panose="020F0502020204030204" pitchFamily="34" charset="0"/>
                <a:ea typeface="微软雅黑" panose="020B0503020204020204" pitchFamily="34" charset="-122"/>
              </a:rPr>
              <a:t>内某节点邻接。对于</a:t>
            </a:r>
            <a:r>
              <a:rPr lang="en-US" altLang="zh-CN" sz="1200" b="0" dirty="0">
                <a:latin typeface="Calibri" panose="020F0502020204030204" pitchFamily="34" charset="0"/>
                <a:ea typeface="微软雅黑" panose="020B0503020204020204" pitchFamily="34" charset="-122"/>
              </a:rPr>
              <a:t>k</a:t>
            </a:r>
            <a:r>
              <a:rPr lang="zh-CN" altLang="en-US" sz="1200" b="0" dirty="0">
                <a:latin typeface="Calibri" panose="020F0502020204030204" pitchFamily="34" charset="0"/>
                <a:ea typeface="微软雅黑" panose="020B0503020204020204" pitchFamily="34" charset="-122"/>
              </a:rPr>
              <a:t>而言，图内所有边变化，都有可能导致树的更新，需要进一步检验，而对于</a:t>
            </a:r>
            <a:r>
              <a:rPr lang="en-US" altLang="zh-CN" sz="1200" b="0" dirty="0">
                <a:latin typeface="Calibri" panose="020F0502020204030204" pitchFamily="34" charset="0"/>
                <a:ea typeface="微软雅黑" panose="020B0503020204020204" pitchFamily="34" charset="-122"/>
              </a:rPr>
              <a:t>l</a:t>
            </a:r>
            <a:r>
              <a:rPr lang="zh-CN" altLang="en-US" sz="1200" b="0" dirty="0">
                <a:latin typeface="Calibri" panose="020F0502020204030204" pitchFamily="34" charset="0"/>
                <a:ea typeface="微软雅黑" panose="020B0503020204020204" pitchFamily="34" charset="-122"/>
              </a:rPr>
              <a:t>而言，不管</a:t>
            </a:r>
            <a:r>
              <a:rPr lang="en-US" altLang="zh-CN" sz="1200" b="0" dirty="0">
                <a:latin typeface="Calibri" panose="020F0502020204030204" pitchFamily="34" charset="0"/>
                <a:ea typeface="微软雅黑" panose="020B0503020204020204" pitchFamily="34" charset="-122"/>
              </a:rPr>
              <a:t>j</a:t>
            </a:r>
            <a:r>
              <a:rPr lang="zh-CN" altLang="en-US" sz="1200" b="0" dirty="0">
                <a:latin typeface="Calibri" panose="020F0502020204030204" pitchFamily="34" charset="0"/>
                <a:ea typeface="微软雅黑" panose="020B0503020204020204" pitchFamily="34" charset="-122"/>
              </a:rPr>
              <a:t>，</a:t>
            </a:r>
            <a:r>
              <a:rPr lang="en-US" altLang="zh-CN" sz="1200" b="0" dirty="0">
                <a:latin typeface="Calibri" panose="020F0502020204030204" pitchFamily="34" charset="0"/>
                <a:ea typeface="微软雅黑" panose="020B0503020204020204" pitchFamily="34" charset="-122"/>
              </a:rPr>
              <a:t>m</a:t>
            </a:r>
            <a:r>
              <a:rPr lang="zh-CN" altLang="en-US" sz="1200" b="0" dirty="0">
                <a:latin typeface="Calibri" panose="020F0502020204030204" pitchFamily="34" charset="0"/>
                <a:ea typeface="微软雅黑" panose="020B0503020204020204" pitchFamily="34" charset="-122"/>
              </a:rPr>
              <a:t>这条边怎么变，树都不会发生变化</a:t>
            </a:r>
            <a:endParaRPr lang="en-US" altLang="zh-CN" sz="1200" b="0" dirty="0">
              <a:solidFill>
                <a:srgbClr val="02409A"/>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19</a:t>
            </a:fld>
            <a:endParaRPr lang="zh-CN" altLang="en-US"/>
          </a:p>
        </p:txBody>
      </p:sp>
    </p:spTree>
    <p:extLst>
      <p:ext uri="{BB962C8B-B14F-4D97-AF65-F5344CB8AC3E}">
        <p14:creationId xmlns:p14="http://schemas.microsoft.com/office/powerpoint/2010/main" val="64834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クレPro by 宁静之雨，微信公众号njzyshare" panose="02000000000000000000" pitchFamily="2" charset="-122"/>
                <a:ea typeface="クレPro by 宁静之雨，微信公众号njzyshare" panose="02000000000000000000" pitchFamily="2" charset="-122"/>
              </a:rPr>
              <a:t>我将会从问题背景、系统架构和实验分析三个方面进行介绍</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a:t>
            </a:fld>
            <a:endParaRPr lang="zh-CN" altLang="en-US"/>
          </a:p>
        </p:txBody>
      </p:sp>
    </p:spTree>
    <p:extLst>
      <p:ext uri="{BB962C8B-B14F-4D97-AF65-F5344CB8AC3E}">
        <p14:creationId xmlns:p14="http://schemas.microsoft.com/office/powerpoint/2010/main" val="937865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dirty="0">
                <a:solidFill>
                  <a:srgbClr val="02409A"/>
                </a:solidFill>
                <a:latin typeface="微软雅黑" panose="020B0503020204020204" pitchFamily="34" charset="-122"/>
                <a:ea typeface="微软雅黑" panose="020B0503020204020204" pitchFamily="34" charset="-122"/>
              </a:rPr>
              <a:t>下面简单证明一下，证明的话是用的反证法，也比较简单，以该图为例，</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是某一个边界点，圈起来的就是他的最短路径树，</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a:solidFill>
                  <a:srgbClr val="02409A"/>
                </a:solidFill>
                <a:latin typeface="微软雅黑" panose="020B0503020204020204" pitchFamily="34" charset="-122"/>
                <a:ea typeface="微软雅黑" panose="020B0503020204020204" pitchFamily="34" charset="-122"/>
              </a:rPr>
              <a:t>是另一</a:t>
            </a:r>
            <a:r>
              <a:rPr lang="zh-CN" altLang="en-US" sz="1200" b="0" dirty="0">
                <a:solidFill>
                  <a:srgbClr val="02409A"/>
                </a:solidFill>
                <a:latin typeface="微软雅黑" panose="020B0503020204020204" pitchFamily="34" charset="-122"/>
                <a:ea typeface="微软雅黑" panose="020B0503020204020204" pitchFamily="34" charset="-122"/>
              </a:rPr>
              <a:t>个边界点，</a:t>
            </a:r>
            <a:r>
              <a:rPr lang="en-US" altLang="zh-CN" sz="1200" b="0" dirty="0">
                <a:solidFill>
                  <a:srgbClr val="02409A"/>
                </a:solidFill>
                <a:latin typeface="微软雅黑" panose="020B0503020204020204" pitchFamily="34" charset="-122"/>
                <a:ea typeface="微软雅黑" panose="020B0503020204020204" pitchFamily="34" charset="-122"/>
              </a:rPr>
              <a:t>vi</a:t>
            </a:r>
            <a:r>
              <a:rPr lang="zh-CN" altLang="en-US" sz="1200" b="0" dirty="0">
                <a:solidFill>
                  <a:srgbClr val="02409A"/>
                </a:solidFill>
                <a:latin typeface="微软雅黑" panose="020B0503020204020204" pitchFamily="34" charset="-122"/>
                <a:ea typeface="微软雅黑" panose="020B0503020204020204" pitchFamily="34" charset="-122"/>
              </a:rPr>
              <a:t>是一个普通的点</a:t>
            </a:r>
            <a:endParaRPr lang="en-US" altLang="zh-CN" sz="1200" b="0" dirty="0">
              <a:solidFill>
                <a:srgbClr val="02409A"/>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dirty="0">
                <a:solidFill>
                  <a:srgbClr val="02409A"/>
                </a:solidFill>
                <a:latin typeface="微软雅黑" panose="020B0503020204020204" pitchFamily="34" charset="-122"/>
                <a:ea typeface="微软雅黑" panose="020B0503020204020204" pitchFamily="34" charset="-122"/>
              </a:rPr>
              <a:t>首先假设有那么一条边</a:t>
            </a:r>
            <a:r>
              <a:rPr lang="en-US" altLang="zh-CN" sz="1200" b="0" dirty="0" err="1">
                <a:solidFill>
                  <a:srgbClr val="02409A"/>
                </a:solidFill>
                <a:latin typeface="微软雅黑" panose="020B0503020204020204" pitchFamily="34" charset="-122"/>
                <a:ea typeface="微软雅黑" panose="020B0503020204020204" pitchFamily="34" charset="-122"/>
              </a:rPr>
              <a:t>ve</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err="1">
                <a:solidFill>
                  <a:srgbClr val="02409A"/>
                </a:solidFill>
                <a:latin typeface="微软雅黑" panose="020B0503020204020204" pitchFamily="34" charset="-122"/>
                <a:ea typeface="微软雅黑" panose="020B0503020204020204" pitchFamily="34" charset="-122"/>
              </a:rPr>
              <a:t>ve</a:t>
            </a:r>
            <a:r>
              <a:rPr lang="zh-CN" altLang="en-US" sz="1200" b="0" dirty="0">
                <a:solidFill>
                  <a:srgbClr val="02409A"/>
                </a:solidFill>
                <a:latin typeface="微软雅黑" panose="020B0503020204020204" pitchFamily="34" charset="-122"/>
                <a:ea typeface="微软雅黑" panose="020B0503020204020204" pitchFamily="34" charset="-122"/>
              </a:rPr>
              <a:t>‘，和有界最短路径树的任何节点都不相邻，也就是说两端都在树外，并且它的权重变小了，能够导致树发生变化，也就是说树里面有一个点</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，从</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‘的最短路径需要更新为新的路径，而这条新路径经过了之前变化的那条边，即原本的最短路径距离比现在先从</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err="1">
                <a:solidFill>
                  <a:srgbClr val="02409A"/>
                </a:solidFill>
                <a:latin typeface="微软雅黑" panose="020B0503020204020204" pitchFamily="34" charset="-122"/>
                <a:ea typeface="微软雅黑" panose="020B0503020204020204" pitchFamily="34" charset="-122"/>
              </a:rPr>
              <a:t>ve</a:t>
            </a:r>
            <a:r>
              <a:rPr lang="zh-CN" altLang="en-US" sz="1200" b="0" dirty="0">
                <a:solidFill>
                  <a:srgbClr val="02409A"/>
                </a:solidFill>
                <a:latin typeface="微软雅黑" panose="020B0503020204020204" pitchFamily="34" charset="-122"/>
                <a:ea typeface="微软雅黑" panose="020B0503020204020204" pitchFamily="34" charset="-122"/>
              </a:rPr>
              <a:t>经过那条边到</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’的距离大了，而这条新路径是由</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err="1">
                <a:solidFill>
                  <a:srgbClr val="02409A"/>
                </a:solidFill>
                <a:latin typeface="微软雅黑" panose="020B0503020204020204" pitchFamily="34" charset="-122"/>
                <a:ea typeface="微软雅黑" panose="020B0503020204020204" pitchFamily="34" charset="-122"/>
              </a:rPr>
              <a:t>ve</a:t>
            </a:r>
            <a:r>
              <a:rPr lang="zh-CN" altLang="en-US" sz="1200" b="0" dirty="0">
                <a:solidFill>
                  <a:srgbClr val="02409A"/>
                </a:solidFill>
                <a:latin typeface="微软雅黑" panose="020B0503020204020204" pitchFamily="34" charset="-122"/>
                <a:ea typeface="微软雅黑" panose="020B0503020204020204" pitchFamily="34" charset="-122"/>
              </a:rPr>
              <a:t>和</a:t>
            </a:r>
            <a:r>
              <a:rPr lang="en-US" altLang="zh-CN" sz="1200" b="0" dirty="0" err="1">
                <a:solidFill>
                  <a:srgbClr val="02409A"/>
                </a:solidFill>
                <a:latin typeface="微软雅黑" panose="020B0503020204020204" pitchFamily="34" charset="-122"/>
                <a:ea typeface="微软雅黑" panose="020B0503020204020204" pitchFamily="34" charset="-122"/>
              </a:rPr>
              <a:t>ve</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‘组成的，那肯定也就比</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err="1">
                <a:solidFill>
                  <a:srgbClr val="02409A"/>
                </a:solidFill>
                <a:latin typeface="微软雅黑" panose="020B0503020204020204" pitchFamily="34" charset="-122"/>
                <a:ea typeface="微软雅黑" panose="020B0503020204020204" pitchFamily="34" charset="-122"/>
              </a:rPr>
              <a:t>ve</a:t>
            </a:r>
            <a:r>
              <a:rPr lang="zh-CN" altLang="en-US" sz="1200" b="0" dirty="0">
                <a:solidFill>
                  <a:srgbClr val="02409A"/>
                </a:solidFill>
                <a:latin typeface="微软雅黑" panose="020B0503020204020204" pitchFamily="34" charset="-122"/>
                <a:ea typeface="微软雅黑" panose="020B0503020204020204" pitchFamily="34" charset="-122"/>
              </a:rPr>
              <a:t>的距离大，由此可以得到</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的距离比</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err="1">
                <a:solidFill>
                  <a:srgbClr val="02409A"/>
                </a:solidFill>
                <a:latin typeface="微软雅黑" panose="020B0503020204020204" pitchFamily="34" charset="-122"/>
                <a:ea typeface="微软雅黑" panose="020B0503020204020204" pitchFamily="34" charset="-122"/>
              </a:rPr>
              <a:t>ve</a:t>
            </a:r>
            <a:r>
              <a:rPr lang="zh-CN" altLang="en-US" sz="1200" b="0" dirty="0">
                <a:solidFill>
                  <a:srgbClr val="02409A"/>
                </a:solidFill>
                <a:latin typeface="微软雅黑" panose="020B0503020204020204" pitchFamily="34" charset="-122"/>
                <a:ea typeface="微软雅黑" panose="020B0503020204020204" pitchFamily="34" charset="-122"/>
              </a:rPr>
              <a:t>的距离</a:t>
            </a:r>
            <a:endParaRPr lang="en-US" altLang="zh-CN" sz="1200" b="0" dirty="0">
              <a:solidFill>
                <a:srgbClr val="02409A"/>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dirty="0">
                <a:solidFill>
                  <a:srgbClr val="02409A"/>
                </a:solidFill>
                <a:latin typeface="微软雅黑" panose="020B0503020204020204" pitchFamily="34" charset="-122"/>
                <a:ea typeface="微软雅黑" panose="020B0503020204020204" pitchFamily="34" charset="-122"/>
              </a:rPr>
              <a:t>接下来分析</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err="1">
                <a:solidFill>
                  <a:srgbClr val="02409A"/>
                </a:solidFill>
                <a:latin typeface="微软雅黑" panose="020B0503020204020204" pitchFamily="34" charset="-122"/>
                <a:ea typeface="微软雅黑" panose="020B0503020204020204" pitchFamily="34" charset="-122"/>
              </a:rPr>
              <a:t>ve</a:t>
            </a:r>
            <a:r>
              <a:rPr lang="zh-CN" altLang="en-US" sz="1200" b="0" dirty="0">
                <a:solidFill>
                  <a:srgbClr val="02409A"/>
                </a:solidFill>
                <a:latin typeface="微软雅黑" panose="020B0503020204020204" pitchFamily="34" charset="-122"/>
                <a:ea typeface="微软雅黑" panose="020B0503020204020204" pitchFamily="34" charset="-122"/>
              </a:rPr>
              <a:t>的这条路径</a:t>
            </a:r>
            <a:endParaRPr lang="en-US" altLang="zh-CN" sz="1200" b="0" dirty="0">
              <a:solidFill>
                <a:srgbClr val="02409A"/>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en-US" altLang="zh-CN" sz="1200" b="0" dirty="0" err="1">
                <a:solidFill>
                  <a:srgbClr val="02409A"/>
                </a:solidFill>
                <a:latin typeface="微软雅黑" panose="020B0503020204020204" pitchFamily="34" charset="-122"/>
                <a:ea typeface="微软雅黑" panose="020B0503020204020204" pitchFamily="34" charset="-122"/>
              </a:rPr>
              <a:t>ve</a:t>
            </a:r>
            <a:r>
              <a:rPr lang="zh-CN" altLang="en-US" sz="1200" b="0" dirty="0">
                <a:solidFill>
                  <a:srgbClr val="02409A"/>
                </a:solidFill>
                <a:latin typeface="微软雅黑" panose="020B0503020204020204" pitchFamily="34" charset="-122"/>
                <a:ea typeface="微软雅黑" panose="020B0503020204020204" pitchFamily="34" charset="-122"/>
              </a:rPr>
              <a:t>和树是不相邻的，那么</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要前往</a:t>
            </a:r>
            <a:r>
              <a:rPr lang="en-US" altLang="zh-CN" sz="1200" b="0" dirty="0" err="1">
                <a:solidFill>
                  <a:srgbClr val="02409A"/>
                </a:solidFill>
                <a:latin typeface="微软雅黑" panose="020B0503020204020204" pitchFamily="34" charset="-122"/>
                <a:ea typeface="微软雅黑" panose="020B0503020204020204" pitchFamily="34" charset="-122"/>
              </a:rPr>
              <a:t>ve</a:t>
            </a:r>
            <a:r>
              <a:rPr lang="zh-CN" altLang="en-US" sz="1200" b="0" dirty="0">
                <a:solidFill>
                  <a:srgbClr val="02409A"/>
                </a:solidFill>
                <a:latin typeface="微软雅黑" panose="020B0503020204020204" pitchFamily="34" charset="-122"/>
                <a:ea typeface="微软雅黑" panose="020B0503020204020204" pitchFamily="34" charset="-122"/>
              </a:rPr>
              <a:t>必须经过一条边，这个边一端在树内部，另一端在树外部，在图上就是</a:t>
            </a:r>
            <a:r>
              <a:rPr lang="en-US" altLang="zh-CN" sz="1200" b="0" dirty="0">
                <a:solidFill>
                  <a:srgbClr val="02409A"/>
                </a:solidFill>
                <a:latin typeface="微软雅黑" panose="020B0503020204020204" pitchFamily="34" charset="-122"/>
                <a:ea typeface="微软雅黑" panose="020B0503020204020204" pitchFamily="34" charset="-122"/>
              </a:rPr>
              <a:t>vi</a:t>
            </a:r>
            <a:r>
              <a:rPr lang="zh-CN" altLang="en-US" sz="1200" b="0" dirty="0">
                <a:solidFill>
                  <a:srgbClr val="02409A"/>
                </a:solidFill>
                <a:latin typeface="微软雅黑" panose="020B0503020204020204" pitchFamily="34" charset="-122"/>
                <a:ea typeface="微软雅黑" panose="020B0503020204020204" pitchFamily="34" charset="-122"/>
              </a:rPr>
              <a:t>和</a:t>
            </a:r>
            <a:r>
              <a:rPr lang="en-US" altLang="zh-CN" sz="1200" b="0" dirty="0" err="1">
                <a:solidFill>
                  <a:srgbClr val="02409A"/>
                </a:solidFill>
                <a:latin typeface="微软雅黑" panose="020B0503020204020204" pitchFamily="34" charset="-122"/>
                <a:ea typeface="微软雅黑" panose="020B0503020204020204" pitchFamily="34" charset="-122"/>
              </a:rPr>
              <a:t>vj</a:t>
            </a:r>
            <a:r>
              <a:rPr lang="zh-CN" altLang="en-US" sz="1200" b="0" dirty="0">
                <a:solidFill>
                  <a:srgbClr val="02409A"/>
                </a:solidFill>
                <a:latin typeface="微软雅黑" panose="020B0503020204020204" pitchFamily="34" charset="-122"/>
                <a:ea typeface="微软雅黑" panose="020B0503020204020204" pitchFamily="34" charset="-122"/>
              </a:rPr>
              <a:t>，这就导致</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err="1">
                <a:solidFill>
                  <a:srgbClr val="02409A"/>
                </a:solidFill>
                <a:latin typeface="微软雅黑" panose="020B0503020204020204" pitchFamily="34" charset="-122"/>
                <a:ea typeface="微软雅黑" panose="020B0503020204020204" pitchFamily="34" charset="-122"/>
              </a:rPr>
              <a:t>ve</a:t>
            </a:r>
            <a:r>
              <a:rPr lang="zh-CN" altLang="en-US" sz="1200" b="0" dirty="0">
                <a:solidFill>
                  <a:srgbClr val="02409A"/>
                </a:solidFill>
                <a:latin typeface="微软雅黑" panose="020B0503020204020204" pitchFamily="34" charset="-122"/>
                <a:ea typeface="微软雅黑" panose="020B0503020204020204" pitchFamily="34" charset="-122"/>
              </a:rPr>
              <a:t>的距离是由</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err="1">
                <a:solidFill>
                  <a:srgbClr val="02409A"/>
                </a:solidFill>
                <a:latin typeface="微软雅黑" panose="020B0503020204020204" pitchFamily="34" charset="-122"/>
                <a:ea typeface="微软雅黑" panose="020B0503020204020204" pitchFamily="34" charset="-122"/>
              </a:rPr>
              <a:t>vj</a:t>
            </a:r>
            <a:r>
              <a:rPr lang="zh-CN" altLang="en-US" sz="1200" b="0" dirty="0">
                <a:solidFill>
                  <a:srgbClr val="02409A"/>
                </a:solidFill>
                <a:latin typeface="微软雅黑" panose="020B0503020204020204" pitchFamily="34" charset="-122"/>
                <a:ea typeface="微软雅黑" panose="020B0503020204020204" pitchFamily="34" charset="-122"/>
              </a:rPr>
              <a:t>加上</a:t>
            </a:r>
            <a:r>
              <a:rPr lang="en-US" altLang="zh-CN" sz="1200" b="0" dirty="0" err="1">
                <a:solidFill>
                  <a:srgbClr val="02409A"/>
                </a:solidFill>
                <a:latin typeface="微软雅黑" panose="020B0503020204020204" pitchFamily="34" charset="-122"/>
                <a:ea typeface="微软雅黑" panose="020B0503020204020204" pitchFamily="34" charset="-122"/>
              </a:rPr>
              <a:t>vj</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err="1">
                <a:solidFill>
                  <a:srgbClr val="02409A"/>
                </a:solidFill>
                <a:latin typeface="微软雅黑" panose="020B0503020204020204" pitchFamily="34" charset="-122"/>
                <a:ea typeface="微软雅黑" panose="020B0503020204020204" pitchFamily="34" charset="-122"/>
              </a:rPr>
              <a:t>ve</a:t>
            </a:r>
            <a:r>
              <a:rPr lang="zh-CN" altLang="en-US" sz="1200" b="0" dirty="0">
                <a:solidFill>
                  <a:srgbClr val="02409A"/>
                </a:solidFill>
                <a:latin typeface="微软雅黑" panose="020B0503020204020204" pitchFamily="34" charset="-122"/>
                <a:ea typeface="微软雅黑" panose="020B0503020204020204" pitchFamily="34" charset="-122"/>
              </a:rPr>
              <a:t>的距离组成的，自然</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err="1">
                <a:solidFill>
                  <a:srgbClr val="02409A"/>
                </a:solidFill>
                <a:latin typeface="微软雅黑" panose="020B0503020204020204" pitchFamily="34" charset="-122"/>
                <a:ea typeface="微软雅黑" panose="020B0503020204020204" pitchFamily="34" charset="-122"/>
              </a:rPr>
              <a:t>ve</a:t>
            </a:r>
            <a:r>
              <a:rPr lang="zh-CN" altLang="en-US" sz="1200" b="0" dirty="0">
                <a:solidFill>
                  <a:srgbClr val="02409A"/>
                </a:solidFill>
                <a:latin typeface="微软雅黑" panose="020B0503020204020204" pitchFamily="34" charset="-122"/>
                <a:ea typeface="微软雅黑" panose="020B0503020204020204" pitchFamily="34" charset="-122"/>
              </a:rPr>
              <a:t>的距离比</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err="1">
                <a:solidFill>
                  <a:srgbClr val="02409A"/>
                </a:solidFill>
                <a:latin typeface="微软雅黑" panose="020B0503020204020204" pitchFamily="34" charset="-122"/>
                <a:ea typeface="微软雅黑" panose="020B0503020204020204" pitchFamily="34" charset="-122"/>
              </a:rPr>
              <a:t>vj</a:t>
            </a:r>
            <a:r>
              <a:rPr lang="zh-CN" altLang="en-US" sz="1200" b="0" dirty="0">
                <a:solidFill>
                  <a:srgbClr val="02409A"/>
                </a:solidFill>
                <a:latin typeface="微软雅黑" panose="020B0503020204020204" pitchFamily="34" charset="-122"/>
                <a:ea typeface="微软雅黑" panose="020B0503020204020204" pitchFamily="34" charset="-122"/>
              </a:rPr>
              <a:t>的距离就大</a:t>
            </a:r>
            <a:endParaRPr lang="en-US" altLang="zh-CN" sz="1200" b="0" dirty="0">
              <a:solidFill>
                <a:srgbClr val="02409A"/>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dirty="0">
                <a:solidFill>
                  <a:srgbClr val="02409A"/>
                </a:solidFill>
                <a:latin typeface="微软雅黑" panose="020B0503020204020204" pitchFamily="34" charset="-122"/>
                <a:ea typeface="微软雅黑" panose="020B0503020204020204" pitchFamily="34" charset="-122"/>
              </a:rPr>
              <a:t>结合前面得到</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的距离也就比</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err="1">
                <a:solidFill>
                  <a:srgbClr val="02409A"/>
                </a:solidFill>
                <a:latin typeface="微软雅黑" panose="020B0503020204020204" pitchFamily="34" charset="-122"/>
                <a:ea typeface="微软雅黑" panose="020B0503020204020204" pitchFamily="34" charset="-122"/>
              </a:rPr>
              <a:t>vj</a:t>
            </a:r>
            <a:r>
              <a:rPr lang="zh-CN" altLang="en-US" sz="1200" b="0" dirty="0">
                <a:solidFill>
                  <a:srgbClr val="02409A"/>
                </a:solidFill>
                <a:latin typeface="微软雅黑" panose="020B0503020204020204" pitchFamily="34" charset="-122"/>
                <a:ea typeface="微软雅黑" panose="020B0503020204020204" pitchFamily="34" charset="-122"/>
              </a:rPr>
              <a:t>的距离大的，</a:t>
            </a:r>
            <a:endParaRPr lang="en-US" altLang="zh-CN" sz="1200" b="0" dirty="0">
              <a:solidFill>
                <a:srgbClr val="02409A"/>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dirty="0">
                <a:solidFill>
                  <a:srgbClr val="02409A"/>
                </a:solidFill>
                <a:latin typeface="微软雅黑" panose="020B0503020204020204" pitchFamily="34" charset="-122"/>
                <a:ea typeface="微软雅黑" panose="020B0503020204020204" pitchFamily="34" charset="-122"/>
              </a:rPr>
              <a:t>又因为</a:t>
            </a:r>
            <a:r>
              <a:rPr lang="en-US" altLang="zh-CN" sz="1200" b="0" dirty="0" err="1">
                <a:solidFill>
                  <a:srgbClr val="02409A"/>
                </a:solidFill>
                <a:latin typeface="微软雅黑" panose="020B0503020204020204" pitchFamily="34" charset="-122"/>
                <a:ea typeface="微软雅黑" panose="020B0503020204020204" pitchFamily="34" charset="-122"/>
              </a:rPr>
              <a:t>vj</a:t>
            </a:r>
            <a:r>
              <a:rPr lang="zh-CN" altLang="en-US" sz="1200" b="0" dirty="0">
                <a:solidFill>
                  <a:srgbClr val="02409A"/>
                </a:solidFill>
                <a:latin typeface="微软雅黑" panose="020B0503020204020204" pitchFamily="34" charset="-122"/>
                <a:ea typeface="微软雅黑" panose="020B0503020204020204" pitchFamily="34" charset="-122"/>
              </a:rPr>
              <a:t>在树外，那么总是有</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err="1">
                <a:solidFill>
                  <a:srgbClr val="02409A"/>
                </a:solidFill>
                <a:latin typeface="微软雅黑" panose="020B0503020204020204" pitchFamily="34" charset="-122"/>
                <a:ea typeface="微软雅黑" panose="020B0503020204020204" pitchFamily="34" charset="-122"/>
              </a:rPr>
              <a:t>vj</a:t>
            </a:r>
            <a:r>
              <a:rPr lang="zh-CN" altLang="en-US" sz="1200" b="0" dirty="0">
                <a:solidFill>
                  <a:srgbClr val="02409A"/>
                </a:solidFill>
                <a:latin typeface="微软雅黑" panose="020B0503020204020204" pitchFamily="34" charset="-122"/>
                <a:ea typeface="微软雅黑" panose="020B0503020204020204" pitchFamily="34" charset="-122"/>
              </a:rPr>
              <a:t>的距离比任意树内根到边界点的最短路径的距离都要大，那肯定也就比</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到</a:t>
            </a:r>
            <a:r>
              <a:rPr lang="en-US" altLang="zh-CN" sz="1200" b="0" dirty="0">
                <a:solidFill>
                  <a:srgbClr val="02409A"/>
                </a:solidFill>
                <a:latin typeface="微软雅黑" panose="020B0503020204020204" pitchFamily="34" charset="-122"/>
                <a:ea typeface="微软雅黑" panose="020B0503020204020204" pitchFamily="34" charset="-122"/>
              </a:rPr>
              <a:t>v’</a:t>
            </a:r>
            <a:r>
              <a:rPr lang="zh-CN" altLang="en-US" sz="1200" b="0" dirty="0">
                <a:solidFill>
                  <a:srgbClr val="02409A"/>
                </a:solidFill>
                <a:latin typeface="微软雅黑" panose="020B0503020204020204" pitchFamily="34" charset="-122"/>
                <a:ea typeface="微软雅黑" panose="020B0503020204020204" pitchFamily="34" charset="-122"/>
              </a:rPr>
              <a:t>的距离要大，得到了矛盾，假设不成立。</a:t>
            </a:r>
            <a:endParaRPr lang="en-US" altLang="zh-CN" sz="1200" b="0" dirty="0">
              <a:solidFill>
                <a:srgbClr val="02409A"/>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20</a:t>
            </a:fld>
            <a:endParaRPr lang="zh-CN" altLang="en-US"/>
          </a:p>
        </p:txBody>
      </p:sp>
    </p:spTree>
    <p:extLst>
      <p:ext uri="{BB962C8B-B14F-4D97-AF65-F5344CB8AC3E}">
        <p14:creationId xmlns:p14="http://schemas.microsoft.com/office/powerpoint/2010/main" val="3866156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最后进行一下实验分析，主要是两个实验，一个是优化效果的验证性实验，一个是该系统的可扩展性的对比实验</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21</a:t>
            </a:fld>
            <a:endParaRPr lang="zh-CN" altLang="en-US"/>
          </a:p>
        </p:txBody>
      </p:sp>
    </p:spTree>
    <p:extLst>
      <p:ext uri="{BB962C8B-B14F-4D97-AF65-F5344CB8AC3E}">
        <p14:creationId xmlns:p14="http://schemas.microsoft.com/office/powerpoint/2010/main" val="36344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kern="1200" dirty="0">
                    <a:solidFill>
                      <a:schemeClr val="tx1"/>
                    </a:solidFill>
                    <a:latin typeface="+mn-ea"/>
                    <a:ea typeface="+mn-ea"/>
                    <a:cs typeface="+mn-cs"/>
                  </a:rPr>
                  <a:t>首先是实验的主要参数，本来有很多参数的，但是根据主要实验目标，保留了最主要的更新率的参数。有四个数据集，以</a:t>
                </a:r>
                <a:r>
                  <a:rPr lang="en-US" altLang="zh-CN" sz="1200" b="0" kern="1200" dirty="0">
                    <a:solidFill>
                      <a:schemeClr val="tx1"/>
                    </a:solidFill>
                    <a:latin typeface="+mn-ea"/>
                    <a:ea typeface="+mn-ea"/>
                    <a:cs typeface="+mn-cs"/>
                  </a:rPr>
                  <a:t>SJ</a:t>
                </a:r>
                <a:r>
                  <a:rPr lang="zh-CN" altLang="en-US" sz="1200" b="0" kern="1200" dirty="0">
                    <a:solidFill>
                      <a:schemeClr val="tx1"/>
                    </a:solidFill>
                    <a:latin typeface="+mn-ea"/>
                    <a:ea typeface="+mn-ea"/>
                    <a:cs typeface="+mn-cs"/>
                  </a:rPr>
                  <a:t>为默认数据集，然后更新率是指</a:t>
                </a:r>
                <a:r>
                  <a:rPr lang="zh-CN" altLang="en-US" sz="1200" b="0" dirty="0">
                    <a:latin typeface="Calibri" panose="020F0502020204030204" pitchFamily="34" charset="0"/>
                    <a:ea typeface="微软雅黑" panose="020B0503020204020204" pitchFamily="34" charset="-122"/>
                  </a:rPr>
                  <a:t>模拟交通状况更新时，权重发生变化的边的占比，默认</a:t>
                </a:r>
                <a14:m>
                  <m:oMath xmlns:m="http://schemas.openxmlformats.org/officeDocument/2006/math">
                    <m:r>
                      <a:rPr lang="en-US" altLang="zh-CN" sz="1200" b="0" i="1" dirty="0" smtClean="0">
                        <a:solidFill>
                          <a:schemeClr val="accent1"/>
                        </a:solidFill>
                        <a:latin typeface="Cambria Math" panose="02040503050406030204" pitchFamily="18" charset="0"/>
                        <a:ea typeface="微软雅黑" panose="020B0503020204020204" pitchFamily="34" charset="-122"/>
                      </a:rPr>
                      <m:t>5%</m:t>
                    </m:r>
                  </m:oMath>
                </a14:m>
                <a:r>
                  <a:rPr lang="zh-CN" altLang="en-US" sz="1200" b="0" kern="1200" dirty="0">
                    <a:solidFill>
                      <a:schemeClr val="tx1"/>
                    </a:solidFill>
                    <a:latin typeface="+mn-ea"/>
                    <a:ea typeface="+mn-ea"/>
                    <a:cs typeface="+mn-cs"/>
                  </a:rPr>
                  <a:t>，然后介绍一下对比指标，这四项指标对应了前面说的性能因素，服务端有广播数据量和索引维护时间，客户端有索引更新数据量和路径计算时间</a:t>
                </a:r>
                <a:endParaRPr lang="en-US" altLang="zh-CN" sz="1200" b="0" kern="1200" dirty="0">
                  <a:solidFill>
                    <a:schemeClr val="tx1"/>
                  </a:solidFill>
                  <a:latin typeface="+mn-ea"/>
                  <a:ea typeface="+mn-ea"/>
                  <a:cs typeface="+mn-cs"/>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1" kern="1200" dirty="0">
                    <a:solidFill>
                      <a:schemeClr val="tx1"/>
                    </a:solidFill>
                    <a:latin typeface="+mn-ea"/>
                    <a:ea typeface="+mn-ea"/>
                    <a:cs typeface="+mn-cs"/>
                  </a:rPr>
                  <a:t>首先是实验的主要参数，本来有很多参数的，但是根据主要实验目标，保留了最主要的更新率的参数。有四个数据集，以</a:t>
                </a:r>
                <a:r>
                  <a:rPr lang="en-US" altLang="zh-CN" sz="1200" b="1" kern="1200" dirty="0">
                    <a:solidFill>
                      <a:schemeClr val="tx1"/>
                    </a:solidFill>
                    <a:latin typeface="+mn-ea"/>
                    <a:ea typeface="+mn-ea"/>
                    <a:cs typeface="+mn-cs"/>
                  </a:rPr>
                  <a:t>SJ</a:t>
                </a:r>
                <a:r>
                  <a:rPr lang="zh-CN" altLang="en-US" sz="1200" b="1" kern="1200" dirty="0">
                    <a:solidFill>
                      <a:schemeClr val="tx1"/>
                    </a:solidFill>
                    <a:latin typeface="+mn-ea"/>
                    <a:ea typeface="+mn-ea"/>
                    <a:cs typeface="+mn-cs"/>
                  </a:rPr>
                  <a:t>为默认数据集，然后更新率是指</a:t>
                </a:r>
                <a:r>
                  <a:rPr lang="zh-CN" altLang="en-US" sz="1200" dirty="0">
                    <a:latin typeface="Calibri" panose="020F0502020204030204" pitchFamily="34" charset="0"/>
                    <a:ea typeface="微软雅黑" panose="020B0503020204020204" pitchFamily="34" charset="-122"/>
                  </a:rPr>
                  <a:t>模拟交通状况更新时，权重发生变化的边的占比，默认</a:t>
                </a:r>
                <a:r>
                  <a:rPr lang="en-US" altLang="zh-CN" sz="1200" b="1" i="0" dirty="0">
                    <a:solidFill>
                      <a:schemeClr val="accent1"/>
                    </a:solidFill>
                    <a:latin typeface="Cambria Math" panose="02040503050406030204" pitchFamily="18" charset="0"/>
                    <a:ea typeface="微软雅黑" panose="020B0503020204020204" pitchFamily="34" charset="-122"/>
                  </a:rPr>
                  <a:t>𝟓%</a:t>
                </a:r>
                <a:r>
                  <a:rPr lang="zh-CN" altLang="en-US" sz="1200" b="1" kern="1200" dirty="0">
                    <a:solidFill>
                      <a:schemeClr val="tx1"/>
                    </a:solidFill>
                    <a:latin typeface="+mn-ea"/>
                    <a:ea typeface="+mn-ea"/>
                    <a:cs typeface="+mn-cs"/>
                  </a:rPr>
                  <a:t>，然后介绍一下对比指标，这四项指标对应了前面说的性能因素，服务端有广播数据量和索引维护时间，客户端有索引更新数据量和路径计算时间</a:t>
                </a:r>
                <a:endParaRPr lang="en-US" altLang="zh-CN" sz="1200" b="1" kern="1200" dirty="0">
                  <a:solidFill>
                    <a:schemeClr val="tx1"/>
                  </a:solidFill>
                  <a:latin typeface="+mn-ea"/>
                  <a:ea typeface="+mn-ea"/>
                  <a:cs typeface="+mn-cs"/>
                </a:endParaRPr>
              </a:p>
            </p:txBody>
          </p:sp>
        </mc:Fallback>
      </mc:AlternateContent>
      <p:sp>
        <p:nvSpPr>
          <p:cNvPr id="4" name="灯片编号占位符 3"/>
          <p:cNvSpPr>
            <a:spLocks noGrp="1"/>
          </p:cNvSpPr>
          <p:nvPr>
            <p:ph type="sldNum" sz="quarter" idx="5"/>
          </p:nvPr>
        </p:nvSpPr>
        <p:spPr/>
        <p:txBody>
          <a:bodyPr/>
          <a:lstStyle/>
          <a:p>
            <a:fld id="{EE634212-A9A7-4B0A-843A-3259CA589536}" type="slidenum">
              <a:rPr lang="zh-CN" altLang="en-US" smtClean="0"/>
              <a:t>22</a:t>
            </a:fld>
            <a:endParaRPr lang="zh-CN" altLang="en-US"/>
          </a:p>
        </p:txBody>
      </p:sp>
    </p:spTree>
    <p:extLst>
      <p:ext uri="{BB962C8B-B14F-4D97-AF65-F5344CB8AC3E}">
        <p14:creationId xmlns:p14="http://schemas.microsoft.com/office/powerpoint/2010/main" val="1035103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kern="1200" dirty="0">
                <a:solidFill>
                  <a:schemeClr val="tx1"/>
                </a:solidFill>
                <a:latin typeface="+mn-ea"/>
                <a:ea typeface="+mn-ea"/>
                <a:cs typeface="+mn-cs"/>
              </a:rPr>
              <a:t>第一个实验是优化效果的验证性实验，分别对比了</a:t>
            </a:r>
            <a:r>
              <a:rPr lang="en-US" altLang="zh-CN" sz="1200" b="0" kern="1200" dirty="0">
                <a:solidFill>
                  <a:schemeClr val="tx1"/>
                </a:solidFill>
                <a:latin typeface="+mn-ea"/>
                <a:ea typeface="+mn-ea"/>
                <a:cs typeface="+mn-cs"/>
              </a:rPr>
              <a:t>HiTi</a:t>
            </a:r>
            <a:r>
              <a:rPr lang="zh-CN" altLang="en-US" sz="1200" b="0" kern="1200" dirty="0">
                <a:solidFill>
                  <a:schemeClr val="tx1"/>
                </a:solidFill>
                <a:latin typeface="+mn-ea"/>
                <a:ea typeface="+mn-ea"/>
                <a:cs typeface="+mn-cs"/>
              </a:rPr>
              <a:t>、</a:t>
            </a:r>
            <a:r>
              <a:rPr lang="en-US" altLang="zh-CN" sz="1200" b="0" kern="1200" dirty="0">
                <a:solidFill>
                  <a:schemeClr val="tx1"/>
                </a:solidFill>
                <a:latin typeface="+mn-ea"/>
                <a:ea typeface="+mn-ea"/>
                <a:cs typeface="+mn-cs"/>
              </a:rPr>
              <a:t>LTI-</a:t>
            </a:r>
            <a:r>
              <a:rPr lang="en-US" altLang="zh-CN" sz="1200" b="0" kern="1200" dirty="0" err="1">
                <a:solidFill>
                  <a:schemeClr val="tx1"/>
                </a:solidFill>
                <a:latin typeface="+mn-ea"/>
                <a:ea typeface="+mn-ea"/>
                <a:cs typeface="+mn-cs"/>
              </a:rPr>
              <a:t>biPart</a:t>
            </a:r>
            <a:r>
              <a:rPr lang="zh-CN" altLang="en-US" sz="1200" b="0" kern="1200" dirty="0">
                <a:solidFill>
                  <a:schemeClr val="tx1"/>
                </a:solidFill>
                <a:latin typeface="+mn-ea"/>
                <a:ea typeface="+mn-ea"/>
                <a:cs typeface="+mn-cs"/>
              </a:rPr>
              <a:t>和</a:t>
            </a:r>
            <a:r>
              <a:rPr lang="en-US" altLang="zh-CN" sz="1200" b="0" kern="1200" dirty="0">
                <a:solidFill>
                  <a:schemeClr val="tx1"/>
                </a:solidFill>
                <a:latin typeface="+mn-ea"/>
                <a:ea typeface="+mn-ea"/>
                <a:cs typeface="+mn-cs"/>
              </a:rPr>
              <a:t>LTI</a:t>
            </a:r>
            <a:r>
              <a:rPr lang="zh-CN" altLang="en-US" sz="1200" b="0" kern="1200" dirty="0">
                <a:solidFill>
                  <a:schemeClr val="tx1"/>
                </a:solidFill>
                <a:latin typeface="+mn-ea"/>
                <a:ea typeface="+mn-ea"/>
                <a:cs typeface="+mn-cs"/>
              </a:rPr>
              <a:t>三个方法，</a:t>
            </a:r>
            <a:r>
              <a:rPr lang="en-US" altLang="zh-CN" sz="1200" b="0" kern="1200" dirty="0">
                <a:solidFill>
                  <a:schemeClr val="tx1"/>
                </a:solidFill>
                <a:latin typeface="+mn-ea"/>
                <a:ea typeface="+mn-ea"/>
                <a:cs typeface="+mn-cs"/>
              </a:rPr>
              <a:t>HiTi</a:t>
            </a:r>
            <a:r>
              <a:rPr lang="zh-CN" altLang="en-US" sz="1200" b="0" kern="1200" dirty="0">
                <a:solidFill>
                  <a:schemeClr val="tx1"/>
                </a:solidFill>
                <a:latin typeface="+mn-ea"/>
                <a:ea typeface="+mn-ea"/>
                <a:cs typeface="+mn-cs"/>
              </a:rPr>
              <a:t>是本文采取的分层索引结构的一种代表性方法，</a:t>
            </a:r>
            <a:r>
              <a:rPr lang="en-US" altLang="zh-CN" sz="1200" b="0" kern="1200" dirty="0">
                <a:solidFill>
                  <a:schemeClr val="tx1"/>
                </a:solidFill>
                <a:latin typeface="+mn-ea"/>
                <a:ea typeface="+mn-ea"/>
                <a:cs typeface="+mn-cs"/>
              </a:rPr>
              <a:t>LTI</a:t>
            </a:r>
            <a:r>
              <a:rPr lang="zh-CN" altLang="en-US" sz="1200" b="0" kern="1200" dirty="0">
                <a:solidFill>
                  <a:schemeClr val="tx1"/>
                </a:solidFill>
                <a:latin typeface="+mn-ea"/>
                <a:ea typeface="+mn-ea"/>
                <a:cs typeface="+mn-cs"/>
              </a:rPr>
              <a:t>就是基于</a:t>
            </a:r>
            <a:r>
              <a:rPr lang="en-US" altLang="zh-CN" sz="1200" b="0" kern="1200" dirty="0" err="1">
                <a:solidFill>
                  <a:schemeClr val="tx1"/>
                </a:solidFill>
                <a:latin typeface="+mn-ea"/>
                <a:ea typeface="+mn-ea"/>
                <a:cs typeface="+mn-cs"/>
              </a:rPr>
              <a:t>HiTi</a:t>
            </a:r>
            <a:r>
              <a:rPr lang="zh-CN" altLang="en-US" sz="1200" b="0" kern="1200" dirty="0">
                <a:solidFill>
                  <a:schemeClr val="tx1"/>
                </a:solidFill>
                <a:latin typeface="+mn-ea"/>
                <a:ea typeface="+mn-ea"/>
                <a:cs typeface="+mn-cs"/>
              </a:rPr>
              <a:t>做了实现，</a:t>
            </a:r>
            <a:r>
              <a:rPr lang="en-US" altLang="zh-CN" sz="1200" b="0" kern="1200" dirty="0">
                <a:solidFill>
                  <a:schemeClr val="tx1"/>
                </a:solidFill>
                <a:latin typeface="+mn-ea"/>
                <a:ea typeface="+mn-ea"/>
                <a:cs typeface="+mn-cs"/>
              </a:rPr>
              <a:t>LTI-</a:t>
            </a:r>
            <a:r>
              <a:rPr lang="en-US" altLang="zh-CN" sz="1200" b="0" kern="1200" dirty="0" err="1">
                <a:solidFill>
                  <a:schemeClr val="tx1"/>
                </a:solidFill>
                <a:latin typeface="+mn-ea"/>
                <a:ea typeface="+mn-ea"/>
                <a:cs typeface="+mn-cs"/>
              </a:rPr>
              <a:t>biPart</a:t>
            </a:r>
            <a:r>
              <a:rPr lang="zh-CN" altLang="en-US" sz="1200" b="0" kern="1200" dirty="0">
                <a:solidFill>
                  <a:schemeClr val="tx1"/>
                </a:solidFill>
                <a:latin typeface="+mn-ea"/>
                <a:ea typeface="+mn-ea"/>
                <a:cs typeface="+mn-cs"/>
              </a:rPr>
              <a:t>是只对前面说的索引构造进行优化，没有用到有界最短路径树，最后</a:t>
            </a:r>
            <a:r>
              <a:rPr lang="en-US" altLang="zh-CN" sz="1200" b="0" kern="1200" dirty="0">
                <a:solidFill>
                  <a:schemeClr val="tx1"/>
                </a:solidFill>
                <a:latin typeface="+mn-ea"/>
                <a:ea typeface="+mn-ea"/>
                <a:cs typeface="+mn-cs"/>
              </a:rPr>
              <a:t>LTI</a:t>
            </a:r>
            <a:r>
              <a:rPr lang="zh-CN" altLang="en-US" sz="1200" b="0" kern="1200" dirty="0">
                <a:solidFill>
                  <a:schemeClr val="tx1"/>
                </a:solidFill>
                <a:latin typeface="+mn-ea"/>
                <a:ea typeface="+mn-ea"/>
                <a:cs typeface="+mn-cs"/>
              </a:rPr>
              <a:t>是进行了全面优化。</a:t>
            </a:r>
            <a:endParaRPr lang="en-US" altLang="zh-CN" sz="1200" b="0" kern="1200" dirty="0">
              <a:solidFill>
                <a:schemeClr val="tx1"/>
              </a:solidFill>
              <a:latin typeface="+mn-ea"/>
              <a:ea typeface="+mn-ea"/>
              <a:cs typeface="+mn-cs"/>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kern="1200" dirty="0">
                <a:solidFill>
                  <a:schemeClr val="tx1"/>
                </a:solidFill>
                <a:latin typeface="+mn-ea"/>
                <a:ea typeface="+mn-ea"/>
                <a:cs typeface="+mn-cs"/>
              </a:rPr>
              <a:t>根据实验结果发现，首先在服务端的广播大小方面，如柱状图所示，索引构造有一定效果，部分优化和全面优化后索引规模均有较大幅度的下降；在维护时间方面，如折线图所示，</a:t>
            </a:r>
            <a:r>
              <a:rPr lang="en-US" altLang="zh-CN" sz="1200" b="0" kern="1200" dirty="0">
                <a:solidFill>
                  <a:schemeClr val="tx1"/>
                </a:solidFill>
                <a:latin typeface="+mn-ea"/>
                <a:ea typeface="+mn-ea"/>
                <a:cs typeface="+mn-cs"/>
              </a:rPr>
              <a:t>LTI</a:t>
            </a:r>
            <a:r>
              <a:rPr lang="zh-CN" altLang="en-US" sz="1200" b="0" kern="1200" dirty="0">
                <a:solidFill>
                  <a:schemeClr val="tx1"/>
                </a:solidFill>
                <a:latin typeface="+mn-ea"/>
                <a:ea typeface="+mn-ea"/>
                <a:cs typeface="+mn-cs"/>
              </a:rPr>
              <a:t>和</a:t>
            </a:r>
            <a:r>
              <a:rPr lang="en-US" altLang="zh-CN" sz="1200" b="0" kern="1200" dirty="0">
                <a:solidFill>
                  <a:schemeClr val="tx1"/>
                </a:solidFill>
                <a:latin typeface="+mn-ea"/>
                <a:ea typeface="+mn-ea"/>
                <a:cs typeface="+mn-cs"/>
              </a:rPr>
              <a:t>LTI-</a:t>
            </a:r>
            <a:r>
              <a:rPr lang="en-US" altLang="zh-CN" sz="1200" b="0" kern="1200" dirty="0" err="1">
                <a:solidFill>
                  <a:schemeClr val="tx1"/>
                </a:solidFill>
                <a:latin typeface="+mn-ea"/>
                <a:ea typeface="+mn-ea"/>
                <a:cs typeface="+mn-cs"/>
              </a:rPr>
              <a:t>biPart</a:t>
            </a:r>
            <a:r>
              <a:rPr lang="zh-CN" altLang="en-US" sz="1200" b="0" kern="1200" dirty="0">
                <a:solidFill>
                  <a:schemeClr val="tx1"/>
                </a:solidFill>
                <a:latin typeface="+mn-ea"/>
                <a:ea typeface="+mn-ea"/>
                <a:cs typeface="+mn-cs"/>
              </a:rPr>
              <a:t>的时间开销均有所降低；其次在客户端的索引导入规模上，也是柱状图，</a:t>
            </a:r>
            <a:r>
              <a:rPr lang="en-US" altLang="zh-CN" sz="1200" b="0" kern="1200" dirty="0">
                <a:solidFill>
                  <a:schemeClr val="tx1"/>
                </a:solidFill>
                <a:latin typeface="+mn-ea"/>
                <a:ea typeface="+mn-ea"/>
                <a:cs typeface="+mn-cs"/>
              </a:rPr>
              <a:t>LTI</a:t>
            </a:r>
            <a:r>
              <a:rPr lang="zh-CN" altLang="en-US" sz="1200" b="0" kern="1200" dirty="0">
                <a:solidFill>
                  <a:schemeClr val="tx1"/>
                </a:solidFill>
                <a:latin typeface="+mn-ea"/>
                <a:ea typeface="+mn-ea"/>
                <a:cs typeface="+mn-cs"/>
              </a:rPr>
              <a:t>和</a:t>
            </a:r>
            <a:r>
              <a:rPr lang="en-US" altLang="zh-CN" sz="1200" b="0" kern="1200" dirty="0">
                <a:solidFill>
                  <a:schemeClr val="tx1"/>
                </a:solidFill>
                <a:latin typeface="+mn-ea"/>
                <a:ea typeface="+mn-ea"/>
                <a:cs typeface="+mn-cs"/>
              </a:rPr>
              <a:t>LTI-</a:t>
            </a:r>
            <a:r>
              <a:rPr lang="en-US" altLang="zh-CN" sz="1200" b="0" kern="1200" dirty="0" err="1">
                <a:solidFill>
                  <a:schemeClr val="tx1"/>
                </a:solidFill>
                <a:latin typeface="+mn-ea"/>
                <a:ea typeface="+mn-ea"/>
                <a:cs typeface="+mn-cs"/>
              </a:rPr>
              <a:t>biPart</a:t>
            </a:r>
            <a:r>
              <a:rPr lang="zh-CN" altLang="en-US" sz="1200" b="0" kern="1200" dirty="0">
                <a:solidFill>
                  <a:schemeClr val="tx1"/>
                </a:solidFill>
                <a:latin typeface="+mn-ea"/>
                <a:ea typeface="+mn-ea"/>
                <a:cs typeface="+mn-cs"/>
              </a:rPr>
              <a:t>都有较大优势，查询时间方面，折线图所示，相较而言也有较大提升。</a:t>
            </a:r>
            <a:endParaRPr lang="en-US" altLang="zh-CN" sz="1200" b="0" kern="1200" dirty="0">
              <a:solidFill>
                <a:schemeClr val="tx1"/>
              </a:solidFill>
              <a:latin typeface="+mn-ea"/>
              <a:ea typeface="+mn-ea"/>
              <a:cs typeface="+mn-cs"/>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kern="1200" dirty="0">
                <a:solidFill>
                  <a:schemeClr val="tx1"/>
                </a:solidFill>
                <a:latin typeface="+mn-ea"/>
                <a:ea typeface="+mn-ea"/>
                <a:cs typeface="+mn-cs"/>
              </a:rPr>
              <a:t>综上，本文对索引结构的优化还是很有效的；</a:t>
            </a:r>
            <a:endParaRPr lang="zh-CN" altLang="en-US" sz="1200" b="0" dirty="0">
              <a:latin typeface="Calibri" panose="020F0502020204030204" pitchFamily="34" charset="0"/>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23</a:t>
            </a:fld>
            <a:endParaRPr lang="zh-CN" altLang="en-US"/>
          </a:p>
        </p:txBody>
      </p:sp>
    </p:spTree>
    <p:extLst>
      <p:ext uri="{BB962C8B-B14F-4D97-AF65-F5344CB8AC3E}">
        <p14:creationId xmlns:p14="http://schemas.microsoft.com/office/powerpoint/2010/main" val="14780245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200" dirty="0">
                <a:solidFill>
                  <a:schemeClr val="accent1"/>
                </a:solidFill>
                <a:latin typeface="Calibri" panose="020F0502020204030204" pitchFamily="34" charset="0"/>
                <a:ea typeface="微软雅黑" panose="020B0503020204020204" pitchFamily="34" charset="-122"/>
              </a:rPr>
              <a:t>然后是粗粒度的可扩展性实验，对比方法如表，在</a:t>
            </a:r>
            <a:r>
              <a:rPr lang="en-US" altLang="zh-CN" sz="1200" dirty="0">
                <a:solidFill>
                  <a:schemeClr val="accent1"/>
                </a:solidFill>
                <a:latin typeface="Calibri" panose="020F0502020204030204" pitchFamily="34" charset="0"/>
                <a:ea typeface="微软雅黑" panose="020B0503020204020204" pitchFamily="34" charset="-122"/>
              </a:rPr>
              <a:t>Raw Transmission Model</a:t>
            </a:r>
            <a:r>
              <a:rPr lang="zh-CN" altLang="en-US" sz="1200" dirty="0">
                <a:solidFill>
                  <a:schemeClr val="accent1"/>
                </a:solidFill>
                <a:latin typeface="Calibri" panose="020F0502020204030204" pitchFamily="34" charset="0"/>
                <a:ea typeface="微软雅黑" panose="020B0503020204020204" pitchFamily="34" charset="-122"/>
              </a:rPr>
              <a:t>有</a:t>
            </a:r>
            <a:r>
              <a:rPr lang="en-US" altLang="zh-CN" sz="1200" dirty="0">
                <a:solidFill>
                  <a:schemeClr val="accent1"/>
                </a:solidFill>
                <a:latin typeface="Calibri" panose="020F0502020204030204" pitchFamily="34" charset="0"/>
                <a:ea typeface="微软雅黑" panose="020B0503020204020204" pitchFamily="34" charset="-122"/>
              </a:rPr>
              <a:t>3</a:t>
            </a:r>
            <a:r>
              <a:rPr lang="zh-CN" altLang="en-US" sz="1200" dirty="0">
                <a:solidFill>
                  <a:schemeClr val="accent1"/>
                </a:solidFill>
                <a:latin typeface="Calibri" panose="020F0502020204030204" pitchFamily="34" charset="0"/>
                <a:ea typeface="微软雅黑" panose="020B0503020204020204" pitchFamily="34" charset="-122"/>
              </a:rPr>
              <a:t>种方法，在</a:t>
            </a:r>
            <a:r>
              <a:rPr lang="en-US" altLang="zh-CN" sz="1200" dirty="0">
                <a:solidFill>
                  <a:schemeClr val="accent1"/>
                </a:solidFill>
                <a:latin typeface="Calibri" panose="020F0502020204030204" pitchFamily="34" charset="0"/>
                <a:ea typeface="微软雅黑" panose="020B0503020204020204" pitchFamily="34" charset="-122"/>
              </a:rPr>
              <a:t>Index Transmission model</a:t>
            </a:r>
            <a:r>
              <a:rPr lang="zh-CN" altLang="en-US" sz="1200" dirty="0">
                <a:solidFill>
                  <a:schemeClr val="accent1"/>
                </a:solidFill>
                <a:latin typeface="Calibri" panose="020F0502020204030204" pitchFamily="34" charset="0"/>
                <a:ea typeface="微软雅黑" panose="020B0503020204020204" pitchFamily="34" charset="-122"/>
              </a:rPr>
              <a:t>中也有三种方法</a:t>
            </a:r>
            <a:endParaRPr lang="en-US" altLang="zh-CN" sz="1200" dirty="0">
              <a:solidFill>
                <a:schemeClr val="accent1"/>
              </a:solidFill>
              <a:latin typeface="Calibri" panose="020F0502020204030204" pitchFamily="34"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200" dirty="0">
                <a:solidFill>
                  <a:schemeClr val="accent1"/>
                </a:solidFill>
                <a:latin typeface="Calibri" panose="020F0502020204030204" pitchFamily="34" charset="0"/>
                <a:ea typeface="微软雅黑" panose="020B0503020204020204" pitchFamily="34" charset="-122"/>
              </a:rPr>
              <a:t>实验结果如图所示，需要注意的是</a:t>
            </a:r>
            <a:r>
              <a:rPr lang="en-US" altLang="zh-CN" sz="1200" dirty="0">
                <a:solidFill>
                  <a:schemeClr val="accent1"/>
                </a:solidFill>
                <a:latin typeface="Calibri" panose="020F0502020204030204" pitchFamily="34" charset="0"/>
                <a:ea typeface="微软雅黑" panose="020B0503020204020204" pitchFamily="34" charset="-122"/>
              </a:rPr>
              <a:t>raw transmission model</a:t>
            </a:r>
            <a:r>
              <a:rPr lang="zh-CN" altLang="en-US" sz="1200" dirty="0">
                <a:solidFill>
                  <a:schemeClr val="accent1"/>
                </a:solidFill>
                <a:latin typeface="Calibri" panose="020F0502020204030204" pitchFamily="34" charset="0"/>
                <a:ea typeface="微软雅黑" panose="020B0503020204020204" pitchFamily="34" charset="-122"/>
              </a:rPr>
              <a:t>的三种方法在索引导入规模和广播规模上都是一样的，需要比较的是响应时间，最优越的是</a:t>
            </a:r>
            <a:r>
              <a:rPr lang="en-US" altLang="zh-CN" sz="1200" dirty="0">
                <a:solidFill>
                  <a:schemeClr val="accent1"/>
                </a:solidFill>
                <a:latin typeface="Calibri" panose="020F0502020204030204" pitchFamily="34" charset="0"/>
                <a:ea typeface="微软雅黑" panose="020B0503020204020204" pitchFamily="34" charset="-122"/>
              </a:rPr>
              <a:t>DALT</a:t>
            </a:r>
            <a:r>
              <a:rPr lang="zh-CN" altLang="en-US" sz="1200" dirty="0">
                <a:solidFill>
                  <a:schemeClr val="accent1"/>
                </a:solidFill>
                <a:latin typeface="Calibri" panose="020F0502020204030204" pitchFamily="34" charset="0"/>
                <a:ea typeface="微软雅黑" panose="020B0503020204020204" pitchFamily="34" charset="-122"/>
              </a:rPr>
              <a:t>，</a:t>
            </a:r>
            <a:r>
              <a:rPr lang="en-US" altLang="zh-CN" sz="1200" dirty="0">
                <a:solidFill>
                  <a:schemeClr val="accent1"/>
                </a:solidFill>
                <a:latin typeface="Calibri" panose="020F0502020204030204" pitchFamily="34" charset="0"/>
                <a:ea typeface="微软雅黑" panose="020B0503020204020204" pitchFamily="34" charset="-122"/>
              </a:rPr>
              <a:t>ALT</a:t>
            </a:r>
            <a:r>
              <a:rPr lang="zh-CN" altLang="en-US" sz="1200" dirty="0">
                <a:solidFill>
                  <a:schemeClr val="accent1"/>
                </a:solidFill>
                <a:latin typeface="Calibri" panose="020F0502020204030204" pitchFamily="34" charset="0"/>
                <a:ea typeface="微软雅黑" panose="020B0503020204020204" pitchFamily="34" charset="-122"/>
              </a:rPr>
              <a:t>是一个基于</a:t>
            </a:r>
            <a:r>
              <a:rPr lang="en-US" altLang="zh-CN" sz="1200" dirty="0">
                <a:solidFill>
                  <a:schemeClr val="accent1"/>
                </a:solidFill>
                <a:latin typeface="Calibri" panose="020F0502020204030204" pitchFamily="34" charset="0"/>
                <a:ea typeface="微软雅黑" panose="020B0503020204020204" pitchFamily="34" charset="-122"/>
              </a:rPr>
              <a:t>A</a:t>
            </a:r>
            <a:r>
              <a:rPr lang="zh-CN" altLang="en-US" sz="1200" dirty="0">
                <a:solidFill>
                  <a:schemeClr val="accent1"/>
                </a:solidFill>
                <a:latin typeface="Calibri" panose="020F0502020204030204" pitchFamily="34" charset="0"/>
                <a:ea typeface="微软雅黑" panose="020B0503020204020204" pitchFamily="34" charset="-122"/>
              </a:rPr>
              <a:t>*、地标以及三角不等式的搜索算法，动态</a:t>
            </a:r>
            <a:r>
              <a:rPr lang="en-US" altLang="zh-CN" sz="1200" dirty="0">
                <a:solidFill>
                  <a:schemeClr val="accent1"/>
                </a:solidFill>
                <a:latin typeface="Calibri" panose="020F0502020204030204" pitchFamily="34" charset="0"/>
                <a:ea typeface="微软雅黑" panose="020B0503020204020204" pitchFamily="34" charset="-122"/>
              </a:rPr>
              <a:t>ALT</a:t>
            </a:r>
            <a:r>
              <a:rPr lang="zh-CN" altLang="en-US" sz="1200" dirty="0">
                <a:solidFill>
                  <a:schemeClr val="accent1"/>
                </a:solidFill>
                <a:latin typeface="Calibri" panose="020F0502020204030204" pitchFamily="34" charset="0"/>
                <a:ea typeface="微软雅黑" panose="020B0503020204020204" pitchFamily="34" charset="-122"/>
              </a:rPr>
              <a:t>的优势在于设计了一个延迟更新策略，容忍动态图上边一定权重的变化。从结果来看，红色框表示</a:t>
            </a:r>
            <a:r>
              <a:rPr lang="en-US" altLang="zh-CN" sz="1200" dirty="0">
                <a:solidFill>
                  <a:schemeClr val="accent1"/>
                </a:solidFill>
                <a:latin typeface="Calibri" panose="020F0502020204030204" pitchFamily="34" charset="0"/>
                <a:ea typeface="微软雅黑" panose="020B0503020204020204" pitchFamily="34" charset="-122"/>
              </a:rPr>
              <a:t>LTI</a:t>
            </a:r>
            <a:r>
              <a:rPr lang="zh-CN" altLang="en-US" sz="1200" dirty="0">
                <a:solidFill>
                  <a:schemeClr val="accent1"/>
                </a:solidFill>
                <a:latin typeface="Calibri" panose="020F0502020204030204" pitchFamily="34" charset="0"/>
                <a:ea typeface="微软雅黑" panose="020B0503020204020204" pitchFamily="34" charset="-122"/>
              </a:rPr>
              <a:t>最优，黄色框表示次优，显然</a:t>
            </a:r>
            <a:r>
              <a:rPr lang="en-US" altLang="zh-CN" sz="1200" dirty="0">
                <a:solidFill>
                  <a:schemeClr val="accent1"/>
                </a:solidFill>
                <a:latin typeface="Calibri" panose="020F0502020204030204" pitchFamily="34" charset="0"/>
                <a:ea typeface="微软雅黑" panose="020B0503020204020204" pitchFamily="34" charset="-122"/>
              </a:rPr>
              <a:t>LTI</a:t>
            </a:r>
            <a:r>
              <a:rPr lang="zh-CN" altLang="en-US" sz="1200" dirty="0">
                <a:solidFill>
                  <a:schemeClr val="accent1"/>
                </a:solidFill>
                <a:latin typeface="Calibri" panose="020F0502020204030204" pitchFamily="34" charset="0"/>
                <a:ea typeface="微软雅黑" panose="020B0503020204020204" pitchFamily="34" charset="-122"/>
              </a:rPr>
              <a:t>具备一定优越性。首先在索引导入规模上，其规模缩小了数倍；在索引维护时间上，开销也降低了数倍；而在广播规模上，比原始数据大</a:t>
            </a:r>
            <a:r>
              <a:rPr lang="en-US" altLang="zh-CN" sz="1200" dirty="0">
                <a:solidFill>
                  <a:schemeClr val="accent1"/>
                </a:solidFill>
                <a:latin typeface="Calibri" panose="020F0502020204030204" pitchFamily="34" charset="0"/>
                <a:ea typeface="微软雅黑" panose="020B0503020204020204" pitchFamily="34" charset="-122"/>
              </a:rPr>
              <a:t>35%</a:t>
            </a:r>
            <a:r>
              <a:rPr lang="zh-CN" altLang="en-US" sz="1200" dirty="0">
                <a:solidFill>
                  <a:schemeClr val="accent1"/>
                </a:solidFill>
                <a:latin typeface="Calibri" panose="020F0502020204030204" pitchFamily="34" charset="0"/>
                <a:ea typeface="微软雅黑" panose="020B0503020204020204" pitchFamily="34" charset="-122"/>
              </a:rPr>
              <a:t>左右，是在</a:t>
            </a:r>
            <a:r>
              <a:rPr lang="zh-CN" altLang="en-US" sz="1200" dirty="0">
                <a:latin typeface="Calibri" panose="020F0502020204030204" pitchFamily="34" charset="0"/>
                <a:ea typeface="微软雅黑" panose="020B0503020204020204" pitchFamily="34" charset="-122"/>
              </a:rPr>
              <a:t>无线网络传输带宽的可接受范围内的；最后，</a:t>
            </a:r>
            <a:r>
              <a:rPr lang="en-US" altLang="zh-CN" sz="1200" dirty="0" err="1">
                <a:latin typeface="Calibri" panose="020F0502020204030204" pitchFamily="34" charset="0"/>
                <a:ea typeface="微软雅黑" panose="020B0503020204020204" pitchFamily="34" charset="-122"/>
              </a:rPr>
              <a:t>ms</a:t>
            </a:r>
            <a:r>
              <a:rPr lang="zh-CN" altLang="en-US" sz="1200" dirty="0">
                <a:latin typeface="Calibri" panose="020F0502020204030204" pitchFamily="34" charset="0"/>
                <a:ea typeface="微软雅黑" panose="020B0503020204020204" pitchFamily="34" charset="-122"/>
              </a:rPr>
              <a:t>级的响应时间，也是能够满足服务即时性的。继续后续对比实验前，</a:t>
            </a:r>
            <a:r>
              <a:rPr lang="zh-CN" altLang="en-US" sz="1200" dirty="0">
                <a:solidFill>
                  <a:schemeClr val="accent1"/>
                </a:solidFill>
                <a:latin typeface="Calibri" panose="020F0502020204030204" pitchFamily="34" charset="0"/>
                <a:ea typeface="微软雅黑" panose="020B0503020204020204" pitchFamily="34" charset="-122"/>
              </a:rPr>
              <a:t>对方法做了筛选，表中的粗体为保留的方法，首先</a:t>
            </a:r>
            <a:r>
              <a:rPr lang="en-US" altLang="zh-CN" sz="1200" dirty="0">
                <a:solidFill>
                  <a:schemeClr val="accent1"/>
                </a:solidFill>
                <a:latin typeface="Calibri" panose="020F0502020204030204" pitchFamily="34" charset="0"/>
                <a:ea typeface="微软雅黑" panose="020B0503020204020204" pitchFamily="34" charset="-122"/>
              </a:rPr>
              <a:t>DALT</a:t>
            </a:r>
            <a:r>
              <a:rPr lang="zh-CN" altLang="en-US" sz="1200" dirty="0">
                <a:latin typeface="Calibri" panose="020F0502020204030204" pitchFamily="34" charset="0"/>
                <a:ea typeface="微软雅黑" panose="020B0503020204020204" pitchFamily="34" charset="-122"/>
              </a:rPr>
              <a:t>是</a:t>
            </a:r>
            <a:r>
              <a:rPr lang="en-US" altLang="zh-CN" dirty="0"/>
              <a:t>Raw Transmission Model</a:t>
            </a:r>
            <a:r>
              <a:rPr lang="zh-CN" altLang="en-US" sz="1200" dirty="0">
                <a:latin typeface="Calibri" panose="020F0502020204030204" pitchFamily="34" charset="0"/>
                <a:ea typeface="微软雅黑" panose="020B0503020204020204" pitchFamily="34" charset="-122"/>
              </a:rPr>
              <a:t>中表现最好的，作为该模式的代表方法做进一步对比</a:t>
            </a:r>
            <a:endParaRPr lang="en-US" altLang="zh-CN" sz="1200" dirty="0">
              <a:latin typeface="Calibri" panose="020F0502020204030204" pitchFamily="34" charset="0"/>
              <a:ea typeface="微软雅黑" panose="020B0503020204020204" pitchFamily="34" charset="-122"/>
            </a:endParaRPr>
          </a:p>
          <a:p>
            <a:pPr marL="0" indent="0">
              <a:buFont typeface="Arial" panose="020B0604020202020204" pitchFamily="34" charset="0"/>
              <a:buNone/>
            </a:pPr>
            <a:r>
              <a:rPr lang="en-US" altLang="zh-CN" sz="1200" dirty="0">
                <a:solidFill>
                  <a:schemeClr val="accent1"/>
                </a:solidFill>
                <a:latin typeface="Calibri" panose="020F0502020204030204" pitchFamily="34" charset="0"/>
                <a:ea typeface="微软雅黑" panose="020B0503020204020204" pitchFamily="34" charset="-122"/>
              </a:rPr>
              <a:t>CH</a:t>
            </a:r>
            <a:r>
              <a:rPr lang="zh-CN" altLang="en-US" sz="1200" dirty="0">
                <a:latin typeface="Calibri" panose="020F0502020204030204" pitchFamily="34" charset="0"/>
                <a:ea typeface="微软雅黑" panose="020B0503020204020204" pitchFamily="34" charset="-122"/>
              </a:rPr>
              <a:t>在广播规模和查询响应时间表现较优越，也保留做进一步对比；</a:t>
            </a:r>
            <a:r>
              <a:rPr lang="en-US" altLang="zh-CN" sz="1200" dirty="0">
                <a:solidFill>
                  <a:schemeClr val="accent1"/>
                </a:solidFill>
                <a:latin typeface="Calibri" panose="020F0502020204030204" pitchFamily="34" charset="0"/>
                <a:ea typeface="微软雅黑" panose="020B0503020204020204" pitchFamily="34" charset="-122"/>
              </a:rPr>
              <a:t>LTI</a:t>
            </a:r>
            <a:r>
              <a:rPr lang="zh-CN" altLang="en-US" sz="1200" dirty="0">
                <a:latin typeface="Calibri" panose="020F0502020204030204" pitchFamily="34" charset="0"/>
                <a:ea typeface="微软雅黑" panose="020B0503020204020204" pitchFamily="34" charset="-122"/>
              </a:rPr>
              <a:t>的索引结构基于</a:t>
            </a:r>
            <a:r>
              <a:rPr lang="en-US" altLang="zh-CN" sz="1200" dirty="0">
                <a:solidFill>
                  <a:schemeClr val="accent1"/>
                </a:solidFill>
                <a:latin typeface="Calibri" panose="020F0502020204030204" pitchFamily="34" charset="0"/>
                <a:ea typeface="微软雅黑" panose="020B0503020204020204" pitchFamily="34" charset="-122"/>
              </a:rPr>
              <a:t>HiTi</a:t>
            </a:r>
            <a:r>
              <a:rPr lang="zh-CN" altLang="en-US" sz="1200" dirty="0">
                <a:solidFill>
                  <a:schemeClr val="accent1"/>
                </a:solidFill>
                <a:latin typeface="Calibri" panose="020F0502020204030204" pitchFamily="34" charset="0"/>
                <a:ea typeface="微软雅黑" panose="020B0503020204020204" pitchFamily="34" charset="-122"/>
              </a:rPr>
              <a:t>且各方面性能都要领先，所以后续对比不考虑</a:t>
            </a:r>
            <a:r>
              <a:rPr lang="en-US" altLang="zh-CN" sz="1200" dirty="0">
                <a:solidFill>
                  <a:schemeClr val="accent1"/>
                </a:solidFill>
                <a:latin typeface="Calibri" panose="020F0502020204030204" pitchFamily="34" charset="0"/>
                <a:ea typeface="微软雅黑" panose="020B0503020204020204" pitchFamily="34" charset="-122"/>
              </a:rPr>
              <a:t>HiTi</a:t>
            </a: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endParaRPr lang="en-US" altLang="zh-CN" sz="1200" dirty="0">
              <a:latin typeface="Calibri" panose="020F0502020204030204" pitchFamily="34" charset="0"/>
              <a:ea typeface="微软雅黑" panose="020B0503020204020204" pitchFamily="34" charset="-122"/>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endParaRPr lang="en-US" altLang="zh-CN" sz="1200" b="1"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24</a:t>
            </a:fld>
            <a:endParaRPr lang="zh-CN" altLang="en-US"/>
          </a:p>
        </p:txBody>
      </p:sp>
    </p:spTree>
    <p:extLst>
      <p:ext uri="{BB962C8B-B14F-4D97-AF65-F5344CB8AC3E}">
        <p14:creationId xmlns:p14="http://schemas.microsoft.com/office/powerpoint/2010/main" val="455139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kern="1200" dirty="0">
                <a:solidFill>
                  <a:schemeClr val="tx1"/>
                </a:solidFill>
                <a:latin typeface="+mn-ea"/>
                <a:ea typeface="+mn-ea"/>
                <a:cs typeface="+mn-cs"/>
              </a:rPr>
              <a:t>最后是更新率变化的细粒度的可扩展性实验，选取的方法就是之前说的</a:t>
            </a:r>
            <a:r>
              <a:rPr lang="en-US" altLang="zh-CN" sz="1200" b="0" kern="1200" dirty="0">
                <a:solidFill>
                  <a:schemeClr val="tx1"/>
                </a:solidFill>
                <a:latin typeface="+mn-ea"/>
                <a:ea typeface="+mn-ea"/>
                <a:cs typeface="+mn-cs"/>
              </a:rPr>
              <a:t>DALT</a:t>
            </a:r>
            <a:r>
              <a:rPr lang="zh-CN" altLang="en-US" sz="1200" b="0" kern="1200" dirty="0">
                <a:solidFill>
                  <a:schemeClr val="tx1"/>
                </a:solidFill>
                <a:latin typeface="+mn-ea"/>
                <a:ea typeface="+mn-ea"/>
                <a:cs typeface="+mn-cs"/>
              </a:rPr>
              <a:t>、</a:t>
            </a:r>
            <a:r>
              <a:rPr lang="en-US" altLang="zh-CN" sz="1200" b="0" kern="1200" dirty="0">
                <a:solidFill>
                  <a:schemeClr val="tx1"/>
                </a:solidFill>
                <a:latin typeface="+mn-ea"/>
                <a:ea typeface="+mn-ea"/>
                <a:cs typeface="+mn-cs"/>
              </a:rPr>
              <a:t>CH</a:t>
            </a:r>
            <a:r>
              <a:rPr lang="zh-CN" altLang="en-US" sz="1200" b="0" kern="1200" dirty="0">
                <a:solidFill>
                  <a:schemeClr val="tx1"/>
                </a:solidFill>
                <a:latin typeface="+mn-ea"/>
                <a:ea typeface="+mn-ea"/>
                <a:cs typeface="+mn-cs"/>
              </a:rPr>
              <a:t>和</a:t>
            </a:r>
            <a:r>
              <a:rPr lang="en-US" altLang="zh-CN" sz="1200" b="0" kern="1200" dirty="0">
                <a:solidFill>
                  <a:schemeClr val="tx1"/>
                </a:solidFill>
                <a:latin typeface="+mn-ea"/>
                <a:ea typeface="+mn-ea"/>
                <a:cs typeface="+mn-cs"/>
              </a:rPr>
              <a:t>LTI</a:t>
            </a: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kern="1200" dirty="0">
                <a:solidFill>
                  <a:schemeClr val="tx1"/>
                </a:solidFill>
                <a:latin typeface="+mn-ea"/>
                <a:ea typeface="+mn-ea"/>
                <a:cs typeface="+mn-cs"/>
              </a:rPr>
              <a:t>在客户端开销方面，随着更新的边占比越来越大，三种方法索引导入规模都有所增长，当更新率达到</a:t>
            </a:r>
            <a:r>
              <a:rPr lang="en-US" altLang="zh-CN" sz="1200" b="0" kern="1200" dirty="0">
                <a:solidFill>
                  <a:schemeClr val="tx1"/>
                </a:solidFill>
                <a:latin typeface="+mn-ea"/>
                <a:ea typeface="+mn-ea"/>
                <a:cs typeface="+mn-cs"/>
              </a:rPr>
              <a:t>20%</a:t>
            </a:r>
            <a:r>
              <a:rPr lang="zh-CN" altLang="en-US" sz="1200" b="0" kern="1200" dirty="0">
                <a:solidFill>
                  <a:schemeClr val="tx1"/>
                </a:solidFill>
                <a:latin typeface="+mn-ea"/>
                <a:ea typeface="+mn-ea"/>
                <a:cs typeface="+mn-cs"/>
              </a:rPr>
              <a:t>时，</a:t>
            </a:r>
            <a:r>
              <a:rPr lang="en-US" altLang="zh-CN" sz="1200" b="0" kern="1200" dirty="0">
                <a:solidFill>
                  <a:schemeClr val="tx1"/>
                </a:solidFill>
                <a:latin typeface="+mn-ea"/>
                <a:ea typeface="+mn-ea"/>
                <a:cs typeface="+mn-cs"/>
              </a:rPr>
              <a:t>DALT</a:t>
            </a:r>
            <a:r>
              <a:rPr lang="zh-CN" altLang="en-US" sz="1200" b="0" kern="1200" dirty="0">
                <a:solidFill>
                  <a:schemeClr val="tx1"/>
                </a:solidFill>
                <a:latin typeface="+mn-ea"/>
                <a:ea typeface="+mn-ea"/>
                <a:cs typeface="+mn-cs"/>
              </a:rPr>
              <a:t>和</a:t>
            </a:r>
            <a:r>
              <a:rPr lang="en-US" altLang="zh-CN" sz="1200" b="0" kern="1200" dirty="0">
                <a:solidFill>
                  <a:schemeClr val="tx1"/>
                </a:solidFill>
                <a:latin typeface="+mn-ea"/>
                <a:ea typeface="+mn-ea"/>
                <a:cs typeface="+mn-cs"/>
              </a:rPr>
              <a:t>CH</a:t>
            </a:r>
            <a:r>
              <a:rPr lang="zh-CN" altLang="en-US" sz="1200" b="0" kern="1200" dirty="0">
                <a:solidFill>
                  <a:schemeClr val="tx1"/>
                </a:solidFill>
                <a:latin typeface="+mn-ea"/>
                <a:ea typeface="+mn-ea"/>
                <a:cs typeface="+mn-cs"/>
              </a:rPr>
              <a:t>的索引导入规模几乎达到了原始数据规模的</a:t>
            </a:r>
            <a:r>
              <a:rPr lang="en-US" altLang="zh-CN" sz="1200" b="0" kern="1200" dirty="0">
                <a:solidFill>
                  <a:schemeClr val="tx1"/>
                </a:solidFill>
                <a:latin typeface="+mn-ea"/>
                <a:ea typeface="+mn-ea"/>
                <a:cs typeface="+mn-cs"/>
              </a:rPr>
              <a:t>100%</a:t>
            </a:r>
            <a:r>
              <a:rPr lang="zh-CN" altLang="en-US" sz="1200" b="0" kern="1200" dirty="0">
                <a:solidFill>
                  <a:schemeClr val="tx1"/>
                </a:solidFill>
                <a:latin typeface="+mn-ea"/>
                <a:ea typeface="+mn-ea"/>
                <a:cs typeface="+mn-cs"/>
              </a:rPr>
              <a:t>，而</a:t>
            </a:r>
            <a:r>
              <a:rPr lang="en-US" altLang="zh-CN" sz="1200" b="0" kern="1200" dirty="0">
                <a:solidFill>
                  <a:schemeClr val="tx1"/>
                </a:solidFill>
                <a:latin typeface="+mn-ea"/>
                <a:ea typeface="+mn-ea"/>
                <a:cs typeface="+mn-cs"/>
              </a:rPr>
              <a:t>LTI</a:t>
            </a:r>
            <a:r>
              <a:rPr lang="zh-CN" altLang="en-US" sz="1200" b="0" kern="1200" dirty="0">
                <a:solidFill>
                  <a:schemeClr val="tx1"/>
                </a:solidFill>
                <a:latin typeface="+mn-ea"/>
                <a:ea typeface="+mn-ea"/>
                <a:cs typeface="+mn-cs"/>
              </a:rPr>
              <a:t>只占到</a:t>
            </a:r>
            <a:r>
              <a:rPr lang="en-US" altLang="zh-CN" sz="1200" b="0" kern="1200" dirty="0">
                <a:solidFill>
                  <a:schemeClr val="tx1"/>
                </a:solidFill>
                <a:latin typeface="+mn-ea"/>
                <a:ea typeface="+mn-ea"/>
                <a:cs typeface="+mn-cs"/>
              </a:rPr>
              <a:t>20%</a:t>
            </a:r>
            <a:r>
              <a:rPr lang="zh-CN" altLang="en-US" sz="1200" b="0" kern="1200" dirty="0">
                <a:solidFill>
                  <a:schemeClr val="tx1"/>
                </a:solidFill>
                <a:latin typeface="+mn-ea"/>
                <a:ea typeface="+mn-ea"/>
                <a:cs typeface="+mn-cs"/>
              </a:rPr>
              <a:t>，可见，</a:t>
            </a:r>
            <a:r>
              <a:rPr lang="en-US" altLang="zh-CN" sz="1200" b="0" kern="1200" dirty="0">
                <a:solidFill>
                  <a:schemeClr val="tx1"/>
                </a:solidFill>
                <a:latin typeface="+mn-ea"/>
                <a:ea typeface="+mn-ea"/>
                <a:cs typeface="+mn-cs"/>
              </a:rPr>
              <a:t>LTI</a:t>
            </a:r>
            <a:r>
              <a:rPr lang="zh-CN" altLang="en-US" sz="1200" b="0" kern="1200" dirty="0">
                <a:solidFill>
                  <a:schemeClr val="tx1"/>
                </a:solidFill>
                <a:latin typeface="+mn-ea"/>
                <a:ea typeface="+mn-ea"/>
                <a:cs typeface="+mn-cs"/>
              </a:rPr>
              <a:t>在边权重大量更新时，依然具备较好的稳定性</a:t>
            </a:r>
            <a:endParaRPr lang="en-US" altLang="zh-CN" sz="1200" b="0" kern="1200" dirty="0">
              <a:solidFill>
                <a:schemeClr val="tx1"/>
              </a:solidFill>
              <a:latin typeface="+mn-ea"/>
              <a:ea typeface="+mn-ea"/>
              <a:cs typeface="+mn-cs"/>
            </a:endParaRPr>
          </a:p>
          <a:p>
            <a:pPr marL="0" marR="0" lvl="0" indent="0" algn="l" defTabSz="914400" rtl="0" eaLnBrk="1" fontAlgn="auto" latinLnBrk="0" hangingPunct="1">
              <a:lnSpc>
                <a:spcPct val="125000"/>
              </a:lnSpc>
              <a:spcBef>
                <a:spcPts val="600"/>
              </a:spcBef>
              <a:spcAft>
                <a:spcPts val="0"/>
              </a:spcAft>
              <a:buClrTx/>
              <a:buSzTx/>
              <a:buFont typeface="Arial" panose="020B0604020202020204" pitchFamily="34" charset="0"/>
              <a:buNone/>
              <a:tabLst/>
              <a:defRPr/>
            </a:pPr>
            <a:r>
              <a:rPr lang="zh-CN" altLang="en-US" sz="1200" b="0" kern="1200" dirty="0">
                <a:solidFill>
                  <a:schemeClr val="tx1"/>
                </a:solidFill>
                <a:latin typeface="+mn-ea"/>
                <a:ea typeface="+mn-ea"/>
                <a:cs typeface="+mn-cs"/>
              </a:rPr>
              <a:t>在服务端开销方面，虽然</a:t>
            </a:r>
            <a:r>
              <a:rPr lang="en-US" altLang="zh-CN" sz="1200" b="0" kern="1200" dirty="0">
                <a:solidFill>
                  <a:schemeClr val="tx1"/>
                </a:solidFill>
                <a:latin typeface="+mn-ea"/>
                <a:ea typeface="+mn-ea"/>
                <a:cs typeface="+mn-cs"/>
              </a:rPr>
              <a:t>LTI</a:t>
            </a:r>
            <a:r>
              <a:rPr lang="zh-CN" altLang="en-US" sz="1200" b="0" kern="1200" dirty="0">
                <a:solidFill>
                  <a:schemeClr val="tx1"/>
                </a:solidFill>
                <a:latin typeface="+mn-ea"/>
                <a:ea typeface="+mn-ea"/>
                <a:cs typeface="+mn-cs"/>
              </a:rPr>
              <a:t>的广播规模普遍比</a:t>
            </a:r>
            <a:r>
              <a:rPr lang="en-US" altLang="zh-CN" sz="1200" b="0" kern="1200" dirty="0">
                <a:solidFill>
                  <a:schemeClr val="tx1"/>
                </a:solidFill>
                <a:latin typeface="+mn-ea"/>
                <a:ea typeface="+mn-ea"/>
                <a:cs typeface="+mn-cs"/>
              </a:rPr>
              <a:t>DALT</a:t>
            </a:r>
            <a:r>
              <a:rPr lang="zh-CN" altLang="en-US" sz="1200" b="0" kern="1200" dirty="0">
                <a:solidFill>
                  <a:schemeClr val="tx1"/>
                </a:solidFill>
                <a:latin typeface="+mn-ea"/>
                <a:ea typeface="+mn-ea"/>
                <a:cs typeface="+mn-cs"/>
              </a:rPr>
              <a:t>和</a:t>
            </a:r>
            <a:r>
              <a:rPr lang="en-US" altLang="zh-CN" sz="1200" b="0" kern="1200" dirty="0">
                <a:solidFill>
                  <a:schemeClr val="tx1"/>
                </a:solidFill>
                <a:latin typeface="+mn-ea"/>
                <a:ea typeface="+mn-ea"/>
                <a:cs typeface="+mn-cs"/>
              </a:rPr>
              <a:t>CH</a:t>
            </a:r>
            <a:r>
              <a:rPr lang="zh-CN" altLang="en-US" sz="1200" b="0" kern="1200" dirty="0">
                <a:solidFill>
                  <a:schemeClr val="tx1"/>
                </a:solidFill>
                <a:latin typeface="+mn-ea"/>
                <a:ea typeface="+mn-ea"/>
                <a:cs typeface="+mn-cs"/>
              </a:rPr>
              <a:t>大</a:t>
            </a:r>
            <a:r>
              <a:rPr lang="en-US" altLang="zh-CN" sz="1200" b="0" kern="1200" dirty="0">
                <a:solidFill>
                  <a:schemeClr val="tx1"/>
                </a:solidFill>
                <a:latin typeface="+mn-ea"/>
                <a:ea typeface="+mn-ea"/>
                <a:cs typeface="+mn-cs"/>
              </a:rPr>
              <a:t>40%</a:t>
            </a:r>
            <a:r>
              <a:rPr lang="zh-CN" altLang="en-US" sz="1200" b="0" kern="1200" dirty="0">
                <a:solidFill>
                  <a:schemeClr val="tx1"/>
                </a:solidFill>
                <a:latin typeface="+mn-ea"/>
                <a:ea typeface="+mn-ea"/>
                <a:cs typeface="+mn-cs"/>
              </a:rPr>
              <a:t>左右，但是索引维护时间方面更为优越，而在更新率达到</a:t>
            </a:r>
            <a:r>
              <a:rPr lang="en-US" altLang="zh-CN" sz="1200" b="0" kern="1200" dirty="0">
                <a:solidFill>
                  <a:schemeClr val="tx1"/>
                </a:solidFill>
                <a:latin typeface="+mn-ea"/>
                <a:ea typeface="+mn-ea"/>
                <a:cs typeface="+mn-cs"/>
              </a:rPr>
              <a:t>20%</a:t>
            </a:r>
            <a:r>
              <a:rPr lang="zh-CN" altLang="en-US" sz="1200" b="0" kern="1200" dirty="0">
                <a:solidFill>
                  <a:schemeClr val="tx1"/>
                </a:solidFill>
                <a:latin typeface="+mn-ea"/>
                <a:ea typeface="+mn-ea"/>
                <a:cs typeface="+mn-cs"/>
              </a:rPr>
              <a:t>后，</a:t>
            </a:r>
            <a:r>
              <a:rPr lang="en-US" altLang="zh-CN" sz="1200" b="0" kern="1200" dirty="0">
                <a:solidFill>
                  <a:schemeClr val="tx1"/>
                </a:solidFill>
                <a:latin typeface="+mn-ea"/>
                <a:ea typeface="+mn-ea"/>
                <a:cs typeface="+mn-cs"/>
              </a:rPr>
              <a:t>LTI</a:t>
            </a:r>
            <a:r>
              <a:rPr lang="zh-CN" altLang="en-US" sz="1200" b="0" kern="1200" dirty="0">
                <a:solidFill>
                  <a:schemeClr val="tx1"/>
                </a:solidFill>
                <a:latin typeface="+mn-ea"/>
                <a:ea typeface="+mn-ea"/>
                <a:cs typeface="+mn-cs"/>
              </a:rPr>
              <a:t>的维护时间不再增长是因为此时大部分有界最短路径树都需要更新，也就是达到了更新上界，此时依然优于</a:t>
            </a:r>
            <a:r>
              <a:rPr lang="en-US" altLang="zh-CN" sz="1200" b="0" kern="1200" dirty="0">
                <a:solidFill>
                  <a:schemeClr val="tx1"/>
                </a:solidFill>
                <a:latin typeface="+mn-ea"/>
                <a:ea typeface="+mn-ea"/>
                <a:cs typeface="+mn-cs"/>
              </a:rPr>
              <a:t>CH</a:t>
            </a:r>
            <a:r>
              <a:rPr lang="zh-CN" altLang="en-US" sz="1200" b="0" kern="1200" dirty="0">
                <a:solidFill>
                  <a:schemeClr val="tx1"/>
                </a:solidFill>
                <a:latin typeface="+mn-ea"/>
                <a:ea typeface="+mn-ea"/>
                <a:cs typeface="+mn-cs"/>
              </a:rPr>
              <a:t>方法。因此，</a:t>
            </a:r>
            <a:r>
              <a:rPr lang="en-US" altLang="zh-CN" sz="1200" b="0" kern="1200" dirty="0">
                <a:solidFill>
                  <a:schemeClr val="tx1"/>
                </a:solidFill>
                <a:latin typeface="+mn-ea"/>
                <a:ea typeface="+mn-ea"/>
                <a:cs typeface="+mn-cs"/>
              </a:rPr>
              <a:t>LTI</a:t>
            </a:r>
            <a:r>
              <a:rPr lang="zh-CN" altLang="en-US" sz="1200" b="0" kern="1200" dirty="0">
                <a:solidFill>
                  <a:schemeClr val="tx1"/>
                </a:solidFill>
                <a:latin typeface="+mn-ea"/>
                <a:ea typeface="+mn-ea"/>
                <a:cs typeface="+mn-cs"/>
              </a:rPr>
              <a:t>在这方面也比较优越</a:t>
            </a:r>
            <a:endParaRPr lang="en-US" altLang="zh-CN" sz="1200" b="0" kern="1200" dirty="0">
              <a:solidFill>
                <a:schemeClr val="tx1"/>
              </a:solidFill>
              <a:latin typeface="+mn-ea"/>
              <a:ea typeface="+mn-ea"/>
              <a:cs typeface="+mn-cs"/>
            </a:endParaRPr>
          </a:p>
        </p:txBody>
      </p:sp>
      <p:sp>
        <p:nvSpPr>
          <p:cNvPr id="4" name="灯片编号占位符 3"/>
          <p:cNvSpPr>
            <a:spLocks noGrp="1"/>
          </p:cNvSpPr>
          <p:nvPr>
            <p:ph type="sldNum" sz="quarter" idx="5"/>
          </p:nvPr>
        </p:nvSpPr>
        <p:spPr/>
        <p:txBody>
          <a:bodyPr/>
          <a:lstStyle/>
          <a:p>
            <a:fld id="{EE634212-A9A7-4B0A-843A-3259CA589536}" type="slidenum">
              <a:rPr lang="zh-CN" altLang="en-US" smtClean="0"/>
              <a:t>25</a:t>
            </a:fld>
            <a:endParaRPr lang="zh-CN" altLang="en-US"/>
          </a:p>
        </p:txBody>
      </p:sp>
    </p:spTree>
    <p:extLst>
      <p:ext uri="{BB962C8B-B14F-4D97-AF65-F5344CB8AC3E}">
        <p14:creationId xmlns:p14="http://schemas.microsoft.com/office/powerpoint/2010/main" val="14613692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26</a:t>
            </a:fld>
            <a:endParaRPr lang="zh-CN" altLang="en-US"/>
          </a:p>
        </p:txBody>
      </p:sp>
    </p:spTree>
    <p:extLst>
      <p:ext uri="{BB962C8B-B14F-4D97-AF65-F5344CB8AC3E}">
        <p14:creationId xmlns:p14="http://schemas.microsoft.com/office/powerpoint/2010/main" val="4107241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首先是问题背景，主要关注在线最短路径计算这个问题</a:t>
            </a:r>
            <a:endParaRPr lang="en-US" altLang="zh-CN"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3</a:t>
            </a:fld>
            <a:endParaRPr lang="zh-CN" altLang="en-US"/>
          </a:p>
        </p:txBody>
      </p:sp>
    </p:spTree>
    <p:extLst>
      <p:ext uri="{BB962C8B-B14F-4D97-AF65-F5344CB8AC3E}">
        <p14:creationId xmlns:p14="http://schemas.microsoft.com/office/powerpoint/2010/main" val="1268026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传统的最短路径计算基于预定义道路权重计算最短路径，但是道路交通状况会随着时间发生变化，比较典型的影响行驶时间的因素是交通拥挤状况，根据预定义数据计算得到的最短路径并不能保证是准确的。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而在线最短路径计算则是根据道路传感器获取的实时交通状况计算最短路径，这是在线计算的主要优势。</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然后我设想的在线计算最短路径的一个应用场景是，比如用户提交了起点到终点的查询，实时计算了一条最短路径，然后用户开始导航，在这个过程中，客户端可以保持监听状态，根据用户目前的位置和路况实时更新路径，本来是直行的，现在发现前面堵塞了，右转，绕一下更好，就提醒用户前面右转。</a:t>
            </a:r>
          </a:p>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4</a:t>
            </a:fld>
            <a:endParaRPr lang="zh-CN" altLang="en-US"/>
          </a:p>
        </p:txBody>
      </p:sp>
    </p:spTree>
    <p:extLst>
      <p:ext uri="{BB962C8B-B14F-4D97-AF65-F5344CB8AC3E}">
        <p14:creationId xmlns:p14="http://schemas.microsoft.com/office/powerpoint/2010/main" val="2668910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在线最短路径计算的主要模式为以下三种</a:t>
            </a:r>
            <a:endParaRPr lang="en-US" altLang="zh-CN" dirty="0"/>
          </a:p>
          <a:p>
            <a:r>
              <a:rPr lang="zh-CN" altLang="en-US" dirty="0"/>
              <a:t>首先是</a:t>
            </a:r>
            <a:r>
              <a:rPr lang="en-US" altLang="zh-CN" dirty="0"/>
              <a:t>result transmission model</a:t>
            </a:r>
            <a:r>
              <a:rPr lang="zh-CN" altLang="en-US" dirty="0"/>
              <a:t>，这种模式基于传统的客户端</a:t>
            </a:r>
            <a:r>
              <a:rPr lang="en-US" altLang="zh-CN" dirty="0"/>
              <a:t>-</a:t>
            </a:r>
            <a:r>
              <a:rPr lang="zh-CN" altLang="en-US" dirty="0"/>
              <a:t>服务器架构，</a:t>
            </a:r>
            <a:r>
              <a:rPr lang="zh-CN" altLang="en-US" sz="1200" b="1" dirty="0">
                <a:solidFill>
                  <a:schemeClr val="accent1"/>
                </a:solidFill>
              </a:rPr>
              <a:t>客户端</a:t>
            </a:r>
            <a:r>
              <a:rPr lang="zh-CN" altLang="en-US" sz="1200" dirty="0"/>
              <a:t>发送请求给</a:t>
            </a:r>
            <a:r>
              <a:rPr lang="zh-CN" altLang="en-US" sz="1200" b="1" dirty="0">
                <a:solidFill>
                  <a:schemeClr val="accent1"/>
                </a:solidFill>
              </a:rPr>
              <a:t>服务端</a:t>
            </a:r>
            <a:r>
              <a:rPr lang="zh-CN" altLang="en-US" sz="1200" dirty="0"/>
              <a:t>，服务端</a:t>
            </a:r>
            <a:r>
              <a:rPr lang="zh-CN" altLang="en-US" sz="1200" b="1" dirty="0">
                <a:solidFill>
                  <a:schemeClr val="accent1"/>
                </a:solidFill>
              </a:rPr>
              <a:t>在线</a:t>
            </a:r>
            <a:r>
              <a:rPr lang="zh-CN" altLang="en-US" sz="1200" dirty="0"/>
              <a:t>计算最短路径后返回结果，显然，服务规模的可扩展性就会受限于服务器负载和网络带宽</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其次是</a:t>
            </a:r>
            <a:r>
              <a:rPr lang="en-US" altLang="zh-CN" sz="1200" dirty="0"/>
              <a:t>raw transmission model</a:t>
            </a:r>
            <a:r>
              <a:rPr lang="zh-CN" altLang="en-US" sz="1200" dirty="0"/>
              <a:t>，在这种模式下，服务端通过无线网络将原始</a:t>
            </a:r>
            <a:r>
              <a:rPr lang="zh-CN" altLang="en-US" sz="1200" b="1" dirty="0">
                <a:solidFill>
                  <a:schemeClr val="accent1"/>
                </a:solidFill>
              </a:rPr>
              <a:t>交通数据</a:t>
            </a:r>
            <a:r>
              <a:rPr lang="zh-CN" altLang="en-US" sz="1200" dirty="0"/>
              <a:t>广播给</a:t>
            </a:r>
            <a:r>
              <a:rPr lang="zh-CN" altLang="en-US" sz="1200" b="1" dirty="0">
                <a:solidFill>
                  <a:schemeClr val="accent1"/>
                </a:solidFill>
              </a:rPr>
              <a:t>客户端</a:t>
            </a:r>
            <a:r>
              <a:rPr lang="zh-CN" altLang="en-US" sz="1200" dirty="0"/>
              <a:t>，客户端</a:t>
            </a:r>
            <a:r>
              <a:rPr lang="zh-CN" altLang="en-US" sz="1200" b="1" dirty="0">
                <a:solidFill>
                  <a:schemeClr val="accent1"/>
                </a:solidFill>
              </a:rPr>
              <a:t>本地</a:t>
            </a:r>
            <a:r>
              <a:rPr lang="zh-CN" altLang="en-US" sz="1200" dirty="0"/>
              <a:t>执行最短路径计算。</a:t>
            </a:r>
            <a:endParaRPr lang="en-US" altLang="zh-CN" sz="1200" dirty="0"/>
          </a:p>
          <a:p>
            <a:r>
              <a:rPr lang="zh-CN" altLang="en-US" sz="1200" dirty="0"/>
              <a:t>但是为了回答基于实时交通状况的最短路径查询，客户端必须在广播时接收必要的数据包。本文后面的对比实验发现，少量边的权重变化就可能影响几乎所有的数据包，这也就导致客户端要完成路径规划需要接收几乎所有的数据包，广播数据量大，对网络带宽的压力就大。</a:t>
            </a:r>
            <a:endParaRPr lang="en-US" altLang="zh-CN" sz="1200" dirty="0"/>
          </a:p>
          <a:p>
            <a:r>
              <a:rPr lang="zh-CN" altLang="en-US" sz="1200" dirty="0"/>
              <a:t>为了解决</a:t>
            </a:r>
            <a:r>
              <a:rPr lang="en-US" altLang="zh-CN" sz="1200" dirty="0"/>
              <a:t>Raw transmission model</a:t>
            </a:r>
            <a:r>
              <a:rPr lang="zh-CN" altLang="en-US" sz="1200" dirty="0"/>
              <a:t>的问题，就有了</a:t>
            </a:r>
            <a:r>
              <a:rPr lang="en-US" altLang="zh-CN" sz="1200" dirty="0"/>
              <a:t>Index Transmission Model</a:t>
            </a:r>
            <a:r>
              <a:rPr lang="zh-CN" altLang="en-US" sz="1200" dirty="0"/>
              <a:t>，虽然也是广播数据，但是是以索引的形式，也就需要选择合适的索引来减少更新的时间开销和广播的数据量，这篇论文在这种模式下基于分层索引结构和动态最短路径树，进行了一定的优化，设计了</a:t>
            </a:r>
            <a:r>
              <a:rPr lang="en-US" altLang="zh-CN" sz="1200" dirty="0"/>
              <a:t>Live Traffic Index</a:t>
            </a:r>
            <a:r>
              <a:rPr lang="zh-CN" altLang="en-US" sz="1200" dirty="0"/>
              <a:t>系统。</a:t>
            </a:r>
            <a:endParaRPr lang="en-US" altLang="zh-CN" sz="1200"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5</a:t>
            </a:fld>
            <a:endParaRPr lang="zh-CN" altLang="en-US"/>
          </a:p>
        </p:txBody>
      </p:sp>
    </p:spTree>
    <p:extLst>
      <p:ext uri="{BB962C8B-B14F-4D97-AF65-F5344CB8AC3E}">
        <p14:creationId xmlns:p14="http://schemas.microsoft.com/office/powerpoint/2010/main" val="3258257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接下来讲一下这篇文章提出的</a:t>
            </a:r>
            <a:r>
              <a:rPr lang="en-US" altLang="zh-CN" dirty="0"/>
              <a:t>live traffic index</a:t>
            </a:r>
            <a:r>
              <a:rPr lang="zh-CN" altLang="en-US" dirty="0"/>
              <a:t>系统</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6</a:t>
            </a:fld>
            <a:endParaRPr lang="zh-CN" altLang="en-US"/>
          </a:p>
        </p:txBody>
      </p:sp>
    </p:spTree>
    <p:extLst>
      <p:ext uri="{BB962C8B-B14F-4D97-AF65-F5344CB8AC3E}">
        <p14:creationId xmlns:p14="http://schemas.microsoft.com/office/powerpoint/2010/main" val="2741152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Live Traffic Index</a:t>
            </a:r>
            <a:r>
              <a:rPr lang="zh-CN" altLang="en-US" dirty="0"/>
              <a:t>系统的总览如图所示，</a:t>
            </a:r>
            <a:endParaRPr lang="en-US" altLang="zh-CN" dirty="0"/>
          </a:p>
          <a:p>
            <a:r>
              <a:rPr lang="zh-CN" altLang="en-US" dirty="0"/>
              <a:t>交通数据端接收来自传感器的数据分析实时交通状况以修改路径权重，例如黄色边就是变化的边，</a:t>
            </a:r>
            <a:endParaRPr lang="en-US" altLang="zh-CN" dirty="0"/>
          </a:p>
          <a:p>
            <a:r>
              <a:rPr lang="zh-CN" altLang="en-US" dirty="0"/>
              <a:t>服务端接收权重的变化更新索引，并周期性进行广播，</a:t>
            </a:r>
            <a:endParaRPr lang="en-US" altLang="zh-CN" dirty="0"/>
          </a:p>
          <a:p>
            <a:r>
              <a:rPr lang="zh-CN" altLang="en-US" dirty="0"/>
              <a:t>在客户端接收到路径规划请求时，就会监听广播数据，根据起点和终点计算所需要的，并且已经变化了的索引数据，接收后在本地进行路径规划返回结果。</a:t>
            </a:r>
            <a:endParaRPr lang="en-US" altLang="zh-CN" dirty="0"/>
          </a:p>
          <a:p>
            <a:r>
              <a:rPr lang="zh-CN" altLang="en-US" dirty="0"/>
              <a:t>需要注意的是这篇文章不考虑路网结构发生变化的情况，即不会新建边或者删除边，所以不管是在客户端，还是在服务端都会在初始化时构建好索引结构，更新的是索引内部的数据，这是本文轻量级索引的前提。</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7</a:t>
            </a:fld>
            <a:endParaRPr lang="zh-CN" altLang="en-US"/>
          </a:p>
        </p:txBody>
      </p:sp>
    </p:spTree>
    <p:extLst>
      <p:ext uri="{BB962C8B-B14F-4D97-AF65-F5344CB8AC3E}">
        <p14:creationId xmlns:p14="http://schemas.microsoft.com/office/powerpoint/2010/main" val="3384880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t>根据前面描述的系统架构，分析得到系统的性能因素有如下四个。</a:t>
            </a:r>
            <a:endParaRPr lang="en-US" altLang="zh-CN" dirty="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t>服务端主要是索引广播规模和索引维护时间，索引广播规模指一次广播的数据量，会间接影响客户端更新索引的时间，广播规模越大，广播周期自然越久，客户端导入必要数据花费的时间就会越多，索引维护时间指服务端基于权重变化更新索引的时间，更新太慢，交通状况发生了变化，那么此次更新的索引可能就无效了。</a:t>
            </a:r>
            <a:endParaRPr lang="en-US" altLang="zh-CN" dirty="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a:t>客户端则是索引导入规模和路径计算时间，索引导入规模取决于客户端完成这次最短路径计算的搜索空间，会直接影响客户端更新索引的时间，相比之下路径计算的开销较小，不是主要的影响因素，客户端更新索引的时间和响应时间合起来就是完成一次路径计算的时间。</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8</a:t>
            </a:fld>
            <a:endParaRPr lang="zh-CN" altLang="en-US"/>
          </a:p>
        </p:txBody>
      </p:sp>
    </p:spTree>
    <p:extLst>
      <p:ext uri="{BB962C8B-B14F-4D97-AF65-F5344CB8AC3E}">
        <p14:creationId xmlns:p14="http://schemas.microsoft.com/office/powerpoint/2010/main" val="3246808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图是路径计算服务的整体流程，主要关注这四块蓝色区域。针对上述四点性能因素，本文的优化目标有以下三点：首先在交通数据端将边权重变化提交给服务端时，服务端需要设计高效的索引维护策略以实现快速更新索引，其次在服务端广播索引、客户端监听更新部分必要索引时，需要合适的轻量级索引结构来减少发送和接收的广播数据量，尽快接收完必要索引以开始进行路径计算，最后路径计算时，客户端需要确保能够基于部分索引完成准确的路径计算。虽然是三点优化目标，但是综合来看还是索引的优化问题，所以后面主要介绍索引的选择和优化。</a:t>
            </a:r>
          </a:p>
        </p:txBody>
      </p:sp>
      <p:sp>
        <p:nvSpPr>
          <p:cNvPr id="4" name="灯片编号占位符 3"/>
          <p:cNvSpPr>
            <a:spLocks noGrp="1"/>
          </p:cNvSpPr>
          <p:nvPr>
            <p:ph type="sldNum" sz="quarter" idx="5"/>
          </p:nvPr>
        </p:nvSpPr>
        <p:spPr/>
        <p:txBody>
          <a:bodyPr/>
          <a:lstStyle/>
          <a:p>
            <a:fld id="{EE634212-A9A7-4B0A-843A-3259CA589536}" type="slidenum">
              <a:rPr lang="zh-CN" altLang="en-US" smtClean="0"/>
              <a:t>9</a:t>
            </a:fld>
            <a:endParaRPr lang="zh-CN" altLang="en-US"/>
          </a:p>
        </p:txBody>
      </p:sp>
    </p:spTree>
    <p:extLst>
      <p:ext uri="{BB962C8B-B14F-4D97-AF65-F5344CB8AC3E}">
        <p14:creationId xmlns:p14="http://schemas.microsoft.com/office/powerpoint/2010/main" val="19255797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Google Shape;10;p2">
            <a:extLst>
              <a:ext uri="{FF2B5EF4-FFF2-40B4-BE49-F238E27FC236}">
                <a16:creationId xmlns:a16="http://schemas.microsoft.com/office/drawing/2014/main" id="{4C263487-D52B-448D-863D-67C476B3B095}"/>
              </a:ext>
            </a:extLst>
          </p:cNvPr>
          <p:cNvSpPr/>
          <p:nvPr userDrawn="1"/>
        </p:nvSpPr>
        <p:spPr>
          <a:xfrm>
            <a:off x="628650" y="1923011"/>
            <a:ext cx="7886700" cy="2234930"/>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图片 14">
            <a:extLst>
              <a:ext uri="{FF2B5EF4-FFF2-40B4-BE49-F238E27FC236}">
                <a16:creationId xmlns:a16="http://schemas.microsoft.com/office/drawing/2014/main" id="{5F84E1BF-8717-47B5-8EB4-980271E8431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8650" y="916536"/>
            <a:ext cx="1676189" cy="532800"/>
          </a:xfrm>
          <a:prstGeom prst="rect">
            <a:avLst/>
          </a:prstGeom>
        </p:spPr>
      </p:pic>
      <p:sp>
        <p:nvSpPr>
          <p:cNvPr id="24" name="Footer Placeholder 4">
            <a:extLst>
              <a:ext uri="{FF2B5EF4-FFF2-40B4-BE49-F238E27FC236}">
                <a16:creationId xmlns:a16="http://schemas.microsoft.com/office/drawing/2014/main" id="{65BE91AD-2333-48DD-B0B8-2C2E0D79740B}"/>
              </a:ext>
            </a:extLst>
          </p:cNvPr>
          <p:cNvSpPr txBox="1">
            <a:spLocks/>
          </p:cNvSpPr>
          <p:nvPr userDrawn="1"/>
        </p:nvSpPr>
        <p:spPr>
          <a:xfrm>
            <a:off x="3036282" y="6413478"/>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p>
        </p:txBody>
      </p:sp>
      <p:sp>
        <p:nvSpPr>
          <p:cNvPr id="25" name="日期占位符 3">
            <a:extLst>
              <a:ext uri="{FF2B5EF4-FFF2-40B4-BE49-F238E27FC236}">
                <a16:creationId xmlns:a16="http://schemas.microsoft.com/office/drawing/2014/main" id="{9A0C4C82-1BDC-4D03-BDBC-52477B2F2D0D}"/>
              </a:ext>
            </a:extLst>
          </p:cNvPr>
          <p:cNvSpPr txBox="1">
            <a:spLocks/>
          </p:cNvSpPr>
          <p:nvPr userDrawn="1"/>
        </p:nvSpPr>
        <p:spPr>
          <a:xfrm>
            <a:off x="628650" y="6413477"/>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pPr/>
              <a:t>2022/5/6</a:t>
            </a:fld>
            <a:endParaRPr lang="zh-CN" altLang="en-US" sz="1200" dirty="0">
              <a:solidFill>
                <a:schemeClr val="tx1"/>
              </a:solidFill>
              <a:latin typeface="+mn-lt"/>
            </a:endParaRPr>
          </a:p>
        </p:txBody>
      </p:sp>
    </p:spTree>
    <p:extLst>
      <p:ext uri="{BB962C8B-B14F-4D97-AF65-F5344CB8AC3E}">
        <p14:creationId xmlns:p14="http://schemas.microsoft.com/office/powerpoint/2010/main" val="423294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3A20FFA4-47EB-4DF7-9DDA-4075FECA1DF7}"/>
              </a:ext>
            </a:extLst>
          </p:cNvPr>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2" name="组合 1">
            <a:extLst>
              <a:ext uri="{FF2B5EF4-FFF2-40B4-BE49-F238E27FC236}">
                <a16:creationId xmlns:a16="http://schemas.microsoft.com/office/drawing/2014/main" id="{3EC726B1-2A9F-4267-A5C8-C5B6C30181AC}"/>
              </a:ext>
            </a:extLst>
          </p:cNvPr>
          <p:cNvGrpSpPr/>
          <p:nvPr userDrawn="1"/>
        </p:nvGrpSpPr>
        <p:grpSpPr>
          <a:xfrm>
            <a:off x="162000" y="172128"/>
            <a:ext cx="8820000" cy="6167075"/>
            <a:chOff x="162000" y="172128"/>
            <a:chExt cx="8820000" cy="6167075"/>
          </a:xfrm>
        </p:grpSpPr>
        <p:grpSp>
          <p:nvGrpSpPr>
            <p:cNvPr id="8" name="组合 7">
              <a:extLst>
                <a:ext uri="{FF2B5EF4-FFF2-40B4-BE49-F238E27FC236}">
                  <a16:creationId xmlns:a16="http://schemas.microsoft.com/office/drawing/2014/main" id="{2B3780AF-97D7-41F5-92BD-C6B3372F345E}"/>
                </a:ext>
              </a:extLst>
            </p:cNvPr>
            <p:cNvGrpSpPr/>
            <p:nvPr userDrawn="1"/>
          </p:nvGrpSpPr>
          <p:grpSpPr>
            <a:xfrm>
              <a:off x="162000" y="172128"/>
              <a:ext cx="8820000" cy="6167075"/>
              <a:chOff x="431514" y="174661"/>
              <a:chExt cx="8280971" cy="6155314"/>
            </a:xfrm>
          </p:grpSpPr>
          <p:sp>
            <p:nvSpPr>
              <p:cNvPr id="9" name="Google Shape;10;p2">
                <a:extLst>
                  <a:ext uri="{FF2B5EF4-FFF2-40B4-BE49-F238E27FC236}">
                    <a16:creationId xmlns:a16="http://schemas.microsoft.com/office/drawing/2014/main" id="{611AA018-E6B6-45C7-A586-EB07C420C28F}"/>
                  </a:ext>
                </a:extLst>
              </p:cNvPr>
              <p:cNvSpPr/>
              <p:nvPr/>
            </p:nvSpPr>
            <p:spPr>
              <a:xfrm>
                <a:off x="431514" y="760288"/>
                <a:ext cx="8280971" cy="5569687"/>
              </a:xfrm>
              <a:prstGeom prst="rect">
                <a:avLst/>
              </a:prstGeom>
              <a:noFill/>
              <a:ln w="25400"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矩形 9">
                <a:extLst>
                  <a:ext uri="{FF2B5EF4-FFF2-40B4-BE49-F238E27FC236}">
                    <a16:creationId xmlns:a16="http://schemas.microsoft.com/office/drawing/2014/main" id="{ABF466CA-25D4-473A-83E5-8C3212A5EB1C}"/>
                  </a:ext>
                </a:extLst>
              </p:cNvPr>
              <p:cNvSpPr/>
              <p:nvPr/>
            </p:nvSpPr>
            <p:spPr>
              <a:xfrm>
                <a:off x="431514" y="174661"/>
                <a:ext cx="8280971" cy="585627"/>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Google Shape;835;p34">
              <a:extLst>
                <a:ext uri="{FF2B5EF4-FFF2-40B4-BE49-F238E27FC236}">
                  <a16:creationId xmlns:a16="http://schemas.microsoft.com/office/drawing/2014/main" id="{1BB9BB11-D260-4656-B01B-D7BCD2E268E7}"/>
                </a:ext>
              </a:extLst>
            </p:cNvPr>
            <p:cNvGrpSpPr/>
            <p:nvPr userDrawn="1"/>
          </p:nvGrpSpPr>
          <p:grpSpPr>
            <a:xfrm>
              <a:off x="199071" y="297017"/>
              <a:ext cx="196346" cy="282999"/>
              <a:chOff x="5083925" y="2066350"/>
              <a:chExt cx="28825" cy="41550"/>
            </a:xfrm>
          </p:grpSpPr>
          <p:sp>
            <p:nvSpPr>
              <p:cNvPr id="18" name="Google Shape;836;p34">
                <a:extLst>
                  <a:ext uri="{FF2B5EF4-FFF2-40B4-BE49-F238E27FC236}">
                    <a16:creationId xmlns:a16="http://schemas.microsoft.com/office/drawing/2014/main" id="{554CA59C-2E17-444E-A0E3-35F7F8B4B9C2}"/>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37;p34">
                <a:extLst>
                  <a:ext uri="{FF2B5EF4-FFF2-40B4-BE49-F238E27FC236}">
                    <a16:creationId xmlns:a16="http://schemas.microsoft.com/office/drawing/2014/main" id="{FBA697B4-CDA7-4D9E-96BB-283CE572F984}"/>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图片 11">
              <a:extLst>
                <a:ext uri="{FF2B5EF4-FFF2-40B4-BE49-F238E27FC236}">
                  <a16:creationId xmlns:a16="http://schemas.microsoft.com/office/drawing/2014/main" id="{B3B55EE9-DF14-4C41-8B43-AC8DC1E4FE11}"/>
                </a:ext>
              </a:extLst>
            </p:cNvPr>
            <p:cNvPicPr>
              <a:picLocks/>
            </p:cNvPicPr>
            <p:nvPr userDrawn="1"/>
          </p:nvPicPr>
          <p:blipFill rotWithShape="1">
            <a:blip r:embed="rId2" cstate="print">
              <a:extLst>
                <a:ext uri="{28A0092B-C50C-407E-A947-70E740481C1C}">
                  <a14:useLocalDpi xmlns:a14="http://schemas.microsoft.com/office/drawing/2010/main" val="0"/>
                </a:ext>
              </a:extLst>
            </a:blip>
            <a:srcRect l="-29" t="-1" r="68184" b="524"/>
            <a:stretch/>
          </p:blipFill>
          <p:spPr>
            <a:xfrm>
              <a:off x="8404974" y="202608"/>
              <a:ext cx="532800" cy="532800"/>
            </a:xfrm>
            <a:prstGeom prst="rect">
              <a:avLst/>
            </a:prstGeom>
          </p:spPr>
        </p:pic>
      </p:grpSp>
    </p:spTree>
    <p:extLst>
      <p:ext uri="{BB962C8B-B14F-4D97-AF65-F5344CB8AC3E}">
        <p14:creationId xmlns:p14="http://schemas.microsoft.com/office/powerpoint/2010/main" val="50320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B9DE01F-82B8-4C81-9B06-97E4FDCE6A19}"/>
              </a:ext>
            </a:extLst>
          </p:cNvPr>
          <p:cNvPicPr>
            <a:picLocks noChangeAspect="1"/>
          </p:cNvPicPr>
          <p:nvPr userDrawn="1"/>
        </p:nvPicPr>
        <p:blipFill>
          <a:blip r:embed="rId2"/>
          <a:stretch>
            <a:fillRect/>
          </a:stretch>
        </p:blipFill>
        <p:spPr>
          <a:xfrm>
            <a:off x="3683466" y="3866329"/>
            <a:ext cx="2390210" cy="1661357"/>
          </a:xfrm>
          <a:prstGeom prst="rect">
            <a:avLst/>
          </a:prstGeom>
        </p:spPr>
      </p:pic>
      <p:pic>
        <p:nvPicPr>
          <p:cNvPr id="10" name="图片 9">
            <a:extLst>
              <a:ext uri="{FF2B5EF4-FFF2-40B4-BE49-F238E27FC236}">
                <a16:creationId xmlns:a16="http://schemas.microsoft.com/office/drawing/2014/main" id="{CB263455-85CC-49D0-95FB-460BD8F80A0B}"/>
              </a:ext>
            </a:extLst>
          </p:cNvPr>
          <p:cNvPicPr>
            <a:picLocks/>
          </p:cNvPicPr>
          <p:nvPr userDrawn="1"/>
        </p:nvPicPr>
        <p:blipFill>
          <a:blip r:embed="rId3"/>
          <a:stretch>
            <a:fillRect/>
          </a:stretch>
        </p:blipFill>
        <p:spPr>
          <a:xfrm>
            <a:off x="907430" y="3866329"/>
            <a:ext cx="2326247" cy="1661363"/>
          </a:xfrm>
          <a:prstGeom prst="rect">
            <a:avLst/>
          </a:prstGeom>
        </p:spPr>
      </p:pic>
      <p:sp>
        <p:nvSpPr>
          <p:cNvPr id="11" name="文本框 10">
            <a:extLst>
              <a:ext uri="{FF2B5EF4-FFF2-40B4-BE49-F238E27FC236}">
                <a16:creationId xmlns:a16="http://schemas.microsoft.com/office/drawing/2014/main" id="{8622A32B-873F-470E-9C87-ABD6C7FF142D}"/>
              </a:ext>
            </a:extLst>
          </p:cNvPr>
          <p:cNvSpPr txBox="1"/>
          <p:nvPr userDrawn="1"/>
        </p:nvSpPr>
        <p:spPr>
          <a:xfrm>
            <a:off x="1455870" y="3167418"/>
            <a:ext cx="1229367"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p>
        </p:txBody>
      </p:sp>
      <p:cxnSp>
        <p:nvCxnSpPr>
          <p:cNvPr id="12" name="直接连接符 11">
            <a:extLst>
              <a:ext uri="{FF2B5EF4-FFF2-40B4-BE49-F238E27FC236}">
                <a16:creationId xmlns:a16="http://schemas.microsoft.com/office/drawing/2014/main" id="{A3E41757-CB0C-4C25-937C-7B242E5E19DC}"/>
              </a:ext>
            </a:extLst>
          </p:cNvPr>
          <p:cNvCxnSpPr>
            <a:cxnSpLocks/>
          </p:cNvCxnSpPr>
          <p:nvPr userDrawn="1"/>
        </p:nvCxnSpPr>
        <p:spPr>
          <a:xfrm>
            <a:off x="1793578" y="3708165"/>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8565202-40DC-408B-A261-A096173E7A2E}"/>
              </a:ext>
            </a:extLst>
          </p:cNvPr>
          <p:cNvCxnSpPr>
            <a:cxnSpLocks/>
          </p:cNvCxnSpPr>
          <p:nvPr userDrawn="1"/>
        </p:nvCxnSpPr>
        <p:spPr>
          <a:xfrm>
            <a:off x="1793578"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E91397E-C54D-4A56-8513-1CE9DF4A1CFF}"/>
              </a:ext>
            </a:extLst>
          </p:cNvPr>
          <p:cNvSpPr txBox="1"/>
          <p:nvPr userDrawn="1"/>
        </p:nvSpPr>
        <p:spPr>
          <a:xfrm>
            <a:off x="907430" y="469320"/>
            <a:ext cx="23262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p>
        </p:txBody>
      </p:sp>
      <p:pic>
        <p:nvPicPr>
          <p:cNvPr id="15" name="图片 14">
            <a:extLst>
              <a:ext uri="{FF2B5EF4-FFF2-40B4-BE49-F238E27FC236}">
                <a16:creationId xmlns:a16="http://schemas.microsoft.com/office/drawing/2014/main" id="{ABCA2976-D46F-437D-9A05-6AF7DC5758F2}"/>
              </a:ext>
            </a:extLst>
          </p:cNvPr>
          <p:cNvPicPr>
            <a:picLocks/>
          </p:cNvPicPr>
          <p:nvPr userDrawn="1"/>
        </p:nvPicPr>
        <p:blipFill>
          <a:blip r:embed="rId4"/>
          <a:stretch>
            <a:fillRect/>
          </a:stretch>
        </p:blipFill>
        <p:spPr>
          <a:xfrm>
            <a:off x="6131435" y="1165514"/>
            <a:ext cx="2326247" cy="1661363"/>
          </a:xfrm>
          <a:prstGeom prst="rect">
            <a:avLst/>
          </a:prstGeom>
        </p:spPr>
      </p:pic>
      <p:pic>
        <p:nvPicPr>
          <p:cNvPr id="16" name="图片 15">
            <a:extLst>
              <a:ext uri="{FF2B5EF4-FFF2-40B4-BE49-F238E27FC236}">
                <a16:creationId xmlns:a16="http://schemas.microsoft.com/office/drawing/2014/main" id="{24C86CEE-EF3B-480D-9978-D7E2045160FE}"/>
              </a:ext>
            </a:extLst>
          </p:cNvPr>
          <p:cNvPicPr>
            <a:picLocks/>
          </p:cNvPicPr>
          <p:nvPr userDrawn="1"/>
        </p:nvPicPr>
        <p:blipFill>
          <a:blip r:embed="rId5"/>
          <a:stretch>
            <a:fillRect/>
          </a:stretch>
        </p:blipFill>
        <p:spPr>
          <a:xfrm>
            <a:off x="3695977" y="1165515"/>
            <a:ext cx="2326247" cy="1661363"/>
          </a:xfrm>
          <a:prstGeom prst="rect">
            <a:avLst/>
          </a:prstGeom>
        </p:spPr>
      </p:pic>
      <p:sp>
        <p:nvSpPr>
          <p:cNvPr id="17" name="文本框 16">
            <a:extLst>
              <a:ext uri="{FF2B5EF4-FFF2-40B4-BE49-F238E27FC236}">
                <a16:creationId xmlns:a16="http://schemas.microsoft.com/office/drawing/2014/main" id="{150CDF40-5384-42C8-BB90-3B13AF2D9F61}"/>
              </a:ext>
            </a:extLst>
          </p:cNvPr>
          <p:cNvSpPr txBox="1"/>
          <p:nvPr userDrawn="1"/>
        </p:nvSpPr>
        <p:spPr>
          <a:xfrm>
            <a:off x="5189425" y="469320"/>
            <a:ext cx="18840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p>
        </p:txBody>
      </p:sp>
      <p:cxnSp>
        <p:nvCxnSpPr>
          <p:cNvPr id="18" name="直接连接符 17">
            <a:extLst>
              <a:ext uri="{FF2B5EF4-FFF2-40B4-BE49-F238E27FC236}">
                <a16:creationId xmlns:a16="http://schemas.microsoft.com/office/drawing/2014/main" id="{F1E5CFCF-CA0E-4F76-A1A8-6055D5773156}"/>
              </a:ext>
            </a:extLst>
          </p:cNvPr>
          <p:cNvCxnSpPr>
            <a:cxnSpLocks/>
          </p:cNvCxnSpPr>
          <p:nvPr userDrawn="1"/>
        </p:nvCxnSpPr>
        <p:spPr>
          <a:xfrm>
            <a:off x="5854460"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F31B9BA8-49A1-46C8-950D-AA666E90B364}"/>
              </a:ext>
            </a:extLst>
          </p:cNvPr>
          <p:cNvPicPr>
            <a:picLocks noChangeAspect="1"/>
          </p:cNvPicPr>
          <p:nvPr userDrawn="1"/>
        </p:nvPicPr>
        <p:blipFill>
          <a:blip r:embed="rId6"/>
          <a:stretch>
            <a:fillRect/>
          </a:stretch>
        </p:blipFill>
        <p:spPr>
          <a:xfrm>
            <a:off x="906117" y="1164020"/>
            <a:ext cx="2328874" cy="1664352"/>
          </a:xfrm>
          <a:prstGeom prst="rect">
            <a:avLst/>
          </a:prstGeom>
        </p:spPr>
      </p:pic>
      <p:pic>
        <p:nvPicPr>
          <p:cNvPr id="2" name="图片 1">
            <a:extLst>
              <a:ext uri="{FF2B5EF4-FFF2-40B4-BE49-F238E27FC236}">
                <a16:creationId xmlns:a16="http://schemas.microsoft.com/office/drawing/2014/main" id="{9CB8BF88-8AE8-4B1D-BC31-3D18E8F3A6D3}"/>
              </a:ext>
            </a:extLst>
          </p:cNvPr>
          <p:cNvPicPr>
            <a:picLocks noChangeAspect="1"/>
          </p:cNvPicPr>
          <p:nvPr userDrawn="1"/>
        </p:nvPicPr>
        <p:blipFill>
          <a:blip r:embed="rId7"/>
          <a:stretch>
            <a:fillRect/>
          </a:stretch>
        </p:blipFill>
        <p:spPr>
          <a:xfrm>
            <a:off x="6523465" y="4697007"/>
            <a:ext cx="1447800" cy="247650"/>
          </a:xfrm>
          <a:prstGeom prst="rect">
            <a:avLst/>
          </a:prstGeom>
        </p:spPr>
      </p:pic>
    </p:spTree>
    <p:extLst>
      <p:ext uri="{BB962C8B-B14F-4D97-AF65-F5344CB8AC3E}">
        <p14:creationId xmlns:p14="http://schemas.microsoft.com/office/powerpoint/2010/main" val="231271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583619BF-2071-496E-AFFB-A468B39B3730}"/>
              </a:ext>
            </a:extLst>
          </p:cNvPr>
          <p:cNvSpPr>
            <a:spLocks noGrp="1"/>
          </p:cNvSpPr>
          <p:nvPr>
            <p:ph type="ftr" sz="quarter" idx="11"/>
          </p:nvPr>
        </p:nvSpPr>
        <p:spPr/>
        <p:txBody>
          <a:bodyPr/>
          <a:lstStyle/>
          <a:p>
            <a:r>
              <a:rPr lang="en-US" altLang="zh-CN"/>
              <a:t>Southeast University</a:t>
            </a:r>
            <a:endParaRPr lang="zh-CN" altLang="en-US"/>
          </a:p>
        </p:txBody>
      </p:sp>
      <p:sp>
        <p:nvSpPr>
          <p:cNvPr id="7" name="灯片编号占位符 5">
            <a:extLst>
              <a:ext uri="{FF2B5EF4-FFF2-40B4-BE49-F238E27FC236}">
                <a16:creationId xmlns:a16="http://schemas.microsoft.com/office/drawing/2014/main" id="{EAB503B9-57A5-4957-AAF2-C73C2D115322}"/>
              </a:ext>
            </a:extLst>
          </p:cNvPr>
          <p:cNvSpPr>
            <a:spLocks noGrp="1"/>
          </p:cNvSpPr>
          <p:nvPr>
            <p:ph type="sldNum" sz="quarter" idx="12"/>
          </p:nvPr>
        </p:nvSpPr>
        <p:spPr>
          <a:xfrm>
            <a:off x="8429122" y="6407032"/>
            <a:ext cx="542604" cy="365125"/>
          </a:xfrm>
        </p:spPr>
        <p:txBody>
          <a:bodyPr/>
          <a:lstStyle/>
          <a:p>
            <a:fld id="{72A5E12F-523A-4D75-95A2-779F57F5D9E2}" type="slidenum">
              <a:rPr lang="zh-CN" altLang="en-US" smtClean="0"/>
              <a:t>‹#›</a:t>
            </a:fld>
            <a:endParaRPr lang="zh-CN" altLang="en-US"/>
          </a:p>
        </p:txBody>
      </p:sp>
      <p:grpSp>
        <p:nvGrpSpPr>
          <p:cNvPr id="4" name="组合 3">
            <a:extLst>
              <a:ext uri="{FF2B5EF4-FFF2-40B4-BE49-F238E27FC236}">
                <a16:creationId xmlns:a16="http://schemas.microsoft.com/office/drawing/2014/main" id="{B58ACE55-8853-4439-BFD3-D0125642F563}"/>
              </a:ext>
            </a:extLst>
          </p:cNvPr>
          <p:cNvGrpSpPr/>
          <p:nvPr userDrawn="1"/>
        </p:nvGrpSpPr>
        <p:grpSpPr>
          <a:xfrm>
            <a:off x="2412000" y="1481369"/>
            <a:ext cx="4320000" cy="3254832"/>
            <a:chOff x="2412000" y="1481369"/>
            <a:chExt cx="4320000" cy="3254832"/>
          </a:xfrm>
        </p:grpSpPr>
        <p:sp>
          <p:nvSpPr>
            <p:cNvPr id="6" name="Google Shape;10;p2">
              <a:extLst>
                <a:ext uri="{FF2B5EF4-FFF2-40B4-BE49-F238E27FC236}">
                  <a16:creationId xmlns:a16="http://schemas.microsoft.com/office/drawing/2014/main" id="{A7D019AF-5296-4895-AEF9-765CB778C3C3}"/>
                </a:ext>
              </a:extLst>
            </p:cNvPr>
            <p:cNvSpPr/>
            <p:nvPr/>
          </p:nvSpPr>
          <p:spPr>
            <a:xfrm>
              <a:off x="2412000" y="1481369"/>
              <a:ext cx="4320000" cy="2700000"/>
            </a:xfrm>
            <a:prstGeom prst="rect">
              <a:avLst/>
            </a:prstGeom>
            <a:noFill/>
            <a:ln w="28575"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文本框 8">
              <a:extLst>
                <a:ext uri="{FF2B5EF4-FFF2-40B4-BE49-F238E27FC236}">
                  <a16:creationId xmlns:a16="http://schemas.microsoft.com/office/drawing/2014/main" id="{27602270-8804-49D6-B11A-C589864B9DEC}"/>
                </a:ext>
              </a:extLst>
            </p:cNvPr>
            <p:cNvSpPr txBox="1"/>
            <p:nvPr/>
          </p:nvSpPr>
          <p:spPr>
            <a:xfrm>
              <a:off x="3026404" y="2415871"/>
              <a:ext cx="3091192" cy="830997"/>
            </a:xfrm>
            <a:prstGeom prst="rect">
              <a:avLst/>
            </a:prstGeom>
            <a:noFill/>
          </p:spPr>
          <p:txBody>
            <a:bodyPr wrap="square" rtlCol="0">
              <a:spAutoFit/>
            </a:bodyPr>
            <a:lstStyle/>
            <a:p>
              <a:pPr lvl="0" algn="ctr">
                <a:defRPr/>
              </a:pPr>
              <a:r>
                <a:rPr lang="zh-CN" altLang="en-US" sz="4800" b="1">
                  <a:solidFill>
                    <a:srgbClr val="C00000"/>
                  </a:solidFill>
                  <a:latin typeface="思源黑体 CN" panose="020B0500000000000000" pitchFamily="34" charset="-122"/>
                  <a:ea typeface="思源黑体 CN" panose="020B0500000000000000" pitchFamily="34" charset="-122"/>
                  <a:cs typeface="+mn-ea"/>
                </a:rPr>
                <a:t>欢迎指正</a:t>
              </a:r>
            </a:p>
          </p:txBody>
        </p:sp>
        <p:cxnSp>
          <p:nvCxnSpPr>
            <p:cNvPr id="10" name="直接连接符 9">
              <a:extLst>
                <a:ext uri="{FF2B5EF4-FFF2-40B4-BE49-F238E27FC236}">
                  <a16:creationId xmlns:a16="http://schemas.microsoft.com/office/drawing/2014/main" id="{44C511CD-85C3-45A4-A0D5-817297514499}"/>
                </a:ext>
              </a:extLst>
            </p:cNvPr>
            <p:cNvCxnSpPr>
              <a:cxnSpLocks/>
            </p:cNvCxnSpPr>
            <p:nvPr/>
          </p:nvCxnSpPr>
          <p:spPr>
            <a:xfrm>
              <a:off x="3672000" y="3423138"/>
              <a:ext cx="1800000" cy="0"/>
            </a:xfrm>
            <a:prstGeom prst="line">
              <a:avLst/>
            </a:prstGeom>
            <a:ln w="25400" cap="rnd">
              <a:solidFill>
                <a:srgbClr val="3C3C8E"/>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E2B5A49B-2EFC-4753-BAE9-83FACFB0599E}"/>
                </a:ext>
              </a:extLst>
            </p:cNvPr>
            <p:cNvSpPr txBox="1"/>
            <p:nvPr/>
          </p:nvSpPr>
          <p:spPr>
            <a:xfrm>
              <a:off x="2534575" y="4274536"/>
              <a:ext cx="4074850" cy="461665"/>
            </a:xfrm>
            <a:prstGeom prst="rect">
              <a:avLst/>
            </a:prstGeom>
            <a:noFill/>
          </p:spPr>
          <p:txBody>
            <a:bodyPr wrap="square" rtlCol="0">
              <a:spAutoFit/>
            </a:bodyPr>
            <a:lstStyle/>
            <a:p>
              <a:pPr lvl="0" algn="ctr">
                <a:defRPr/>
              </a:pPr>
              <a:r>
                <a:rPr lang="en-US" altLang="zh-CN" sz="2400" b="1" dirty="0">
                  <a:solidFill>
                    <a:schemeClr val="bg1"/>
                  </a:solidFill>
                  <a:latin typeface="思源黑体 CN" panose="020B0500000000000000" pitchFamily="34" charset="-122"/>
                  <a:ea typeface="思源黑体 CN" panose="020B0500000000000000" pitchFamily="34" charset="-122"/>
                  <a:cs typeface="+mn-ea"/>
                </a:rPr>
                <a:t>yuchen_seu@seu.edu.cn</a:t>
              </a:r>
              <a:endParaRPr lang="zh-CN" altLang="en-US" sz="2400" b="1" dirty="0">
                <a:solidFill>
                  <a:schemeClr val="bg1"/>
                </a:solidFill>
                <a:latin typeface="思源黑体 CN" panose="020B0500000000000000" pitchFamily="34" charset="-122"/>
                <a:ea typeface="思源黑体 CN" panose="020B0500000000000000" pitchFamily="34" charset="-122"/>
                <a:cs typeface="+mn-ea"/>
              </a:endParaRPr>
            </a:p>
          </p:txBody>
        </p:sp>
      </p:grpSp>
    </p:spTree>
    <p:extLst>
      <p:ext uri="{BB962C8B-B14F-4D97-AF65-F5344CB8AC3E}">
        <p14:creationId xmlns:p14="http://schemas.microsoft.com/office/powerpoint/2010/main" val="31246057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CFFD6-F58A-4D20-9F2A-46EA578AFD1E}" type="datetime1">
              <a:rPr lang="zh-CN" altLang="en-US" smtClean="0"/>
              <a:t>2022/5/6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Southeast University</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t>‹#›</a:t>
            </a:fld>
            <a:endParaRPr lang="zh-CN" altLang="en-US"/>
          </a:p>
        </p:txBody>
      </p:sp>
    </p:spTree>
    <p:extLst>
      <p:ext uri="{BB962C8B-B14F-4D97-AF65-F5344CB8AC3E}">
        <p14:creationId xmlns:p14="http://schemas.microsoft.com/office/powerpoint/2010/main" val="2432029060"/>
      </p:ext>
    </p:extLst>
  </p:cSld>
  <p:clrMap bg1="lt1" tx1="dk1" bg2="lt2" tx2="dk2" accent1="accent1" accent2="accent2" accent3="accent3" accent4="accent4" accent5="accent5" accent6="accent6" hlink="hlink" folHlink="folHlink"/>
  <p:sldLayoutIdLst>
    <p:sldLayoutId id="2147483651" r:id="rId1"/>
    <p:sldLayoutId id="2147483662" r:id="rId2"/>
    <p:sldLayoutId id="2147483666" r:id="rId3"/>
    <p:sldLayoutId id="2147483663"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26.png"/><Relationship Id="rId18" Type="http://schemas.openxmlformats.org/officeDocument/2006/relationships/image" Target="../media/image31.png"/><Relationship Id="rId26" Type="http://schemas.openxmlformats.org/officeDocument/2006/relationships/image" Target="../media/image39.png"/><Relationship Id="rId3" Type="http://schemas.openxmlformats.org/officeDocument/2006/relationships/image" Target="../media/image16.png"/><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5" Type="http://schemas.openxmlformats.org/officeDocument/2006/relationships/image" Target="../media/image38.png"/><Relationship Id="rId33" Type="http://schemas.openxmlformats.org/officeDocument/2006/relationships/image" Target="../media/image10.png"/><Relationship Id="rId2" Type="http://schemas.openxmlformats.org/officeDocument/2006/relationships/notesSlide" Target="../notesSlides/notesSlide10.xml"/><Relationship Id="rId16" Type="http://schemas.openxmlformats.org/officeDocument/2006/relationships/image" Target="../media/image29.png"/><Relationship Id="rId20" Type="http://schemas.openxmlformats.org/officeDocument/2006/relationships/image" Target="../media/image33.png"/><Relationship Id="rId29"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24" Type="http://schemas.openxmlformats.org/officeDocument/2006/relationships/image" Target="../media/image37.png"/><Relationship Id="rId32" Type="http://schemas.openxmlformats.org/officeDocument/2006/relationships/image" Target="../media/image9.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png"/><Relationship Id="rId28" Type="http://schemas.openxmlformats.org/officeDocument/2006/relationships/image" Target="../media/image41.png"/><Relationship Id="rId10" Type="http://schemas.openxmlformats.org/officeDocument/2006/relationships/image" Target="../media/image23.png"/><Relationship Id="rId19" Type="http://schemas.openxmlformats.org/officeDocument/2006/relationships/image" Target="../media/image32.png"/><Relationship Id="rId31" Type="http://schemas.openxmlformats.org/officeDocument/2006/relationships/image" Target="../media/image44.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5.png"/><Relationship Id="rId27" Type="http://schemas.openxmlformats.org/officeDocument/2006/relationships/image" Target="../media/image40.png"/><Relationship Id="rId30" Type="http://schemas.openxmlformats.org/officeDocument/2006/relationships/image" Target="../media/image43.png"/><Relationship Id="rId8"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85.png"/><Relationship Id="rId3" Type="http://schemas.openxmlformats.org/officeDocument/2006/relationships/image" Target="../media/image57.png"/><Relationship Id="rId7" Type="http://schemas.openxmlformats.org/officeDocument/2006/relationships/image" Target="../media/image81.png"/><Relationship Id="rId12" Type="http://schemas.openxmlformats.org/officeDocument/2006/relationships/image" Target="../media/image8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4.png"/><Relationship Id="rId5" Type="http://schemas.openxmlformats.org/officeDocument/2006/relationships/image" Target="../media/image59.png"/><Relationship Id="rId10" Type="http://schemas.openxmlformats.org/officeDocument/2006/relationships/image" Target="../media/image63.png"/><Relationship Id="rId4" Type="http://schemas.openxmlformats.org/officeDocument/2006/relationships/image" Target="../media/image58.png"/><Relationship Id="rId9" Type="http://schemas.openxmlformats.org/officeDocument/2006/relationships/image" Target="../media/image62.png"/></Relationships>
</file>

<file path=ppt/slides/_rels/slide18.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3" Type="http://schemas.openxmlformats.org/officeDocument/2006/relationships/image" Target="../media/image65.png"/><Relationship Id="rId7" Type="http://schemas.openxmlformats.org/officeDocument/2006/relationships/image" Target="../media/image86.png"/><Relationship Id="rId12" Type="http://schemas.openxmlformats.org/officeDocument/2006/relationships/image" Target="../media/image73.png"/><Relationship Id="rId17" Type="http://schemas.openxmlformats.org/officeDocument/2006/relationships/image" Target="../media/image88.png"/><Relationship Id="rId2" Type="http://schemas.openxmlformats.org/officeDocument/2006/relationships/notesSlide" Target="../notesSlides/notesSlide18.xml"/><Relationship Id="rId16"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image" Target="../media/image72.png"/><Relationship Id="rId5" Type="http://schemas.openxmlformats.org/officeDocument/2006/relationships/image" Target="../media/image67.pn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66.png"/><Relationship Id="rId9" Type="http://schemas.openxmlformats.org/officeDocument/2006/relationships/image" Target="../media/image70.png"/><Relationship Id="rId14" Type="http://schemas.openxmlformats.org/officeDocument/2006/relationships/image" Target="../media/image75.png"/></Relationships>
</file>

<file path=ppt/slides/_rels/slide19.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93.png"/><Relationship Id="rId3" Type="http://schemas.openxmlformats.org/officeDocument/2006/relationships/image" Target="../media/image77.png"/><Relationship Id="rId7" Type="http://schemas.openxmlformats.org/officeDocument/2006/relationships/image" Target="../media/image83.png"/><Relationship Id="rId12" Type="http://schemas.openxmlformats.org/officeDocument/2006/relationships/image" Target="../media/image9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91.png"/><Relationship Id="rId5" Type="http://schemas.openxmlformats.org/officeDocument/2006/relationships/image" Target="../media/image79.png"/><Relationship Id="rId10" Type="http://schemas.openxmlformats.org/officeDocument/2006/relationships/image" Target="../media/image90.png"/><Relationship Id="rId4" Type="http://schemas.openxmlformats.org/officeDocument/2006/relationships/image" Target="../media/image78.png"/><Relationship Id="rId9" Type="http://schemas.openxmlformats.org/officeDocument/2006/relationships/image" Target="../media/image89.png"/><Relationship Id="rId14" Type="http://schemas.openxmlformats.org/officeDocument/2006/relationships/image" Target="../media/image9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840.png"/><Relationship Id="rId7" Type="http://schemas.openxmlformats.org/officeDocument/2006/relationships/image" Target="../media/image94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930.png"/><Relationship Id="rId5" Type="http://schemas.openxmlformats.org/officeDocument/2006/relationships/image" Target="../media/image920.png"/><Relationship Id="rId10" Type="http://schemas.openxmlformats.org/officeDocument/2006/relationships/image" Target="../media/image97.png"/><Relationship Id="rId4" Type="http://schemas.openxmlformats.org/officeDocument/2006/relationships/image" Target="../media/image910.png"/><Relationship Id="rId9" Type="http://schemas.openxmlformats.org/officeDocument/2006/relationships/image" Target="../media/image9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525CC5B-58EC-4783-9D8A-09811130BAED}"/>
              </a:ext>
            </a:extLst>
          </p:cNvPr>
          <p:cNvSpPr txBox="1"/>
          <p:nvPr/>
        </p:nvSpPr>
        <p:spPr>
          <a:xfrm>
            <a:off x="3174708" y="4759441"/>
            <a:ext cx="2794570" cy="369332"/>
          </a:xfrm>
          <a:prstGeom prst="rect">
            <a:avLst/>
          </a:prstGeom>
          <a:noFill/>
        </p:spPr>
        <p:txBody>
          <a:bodyPr wrap="square" rtlCol="0">
            <a:spAutoFit/>
          </a:bodyPr>
          <a:lstStyle/>
          <a:p>
            <a:pPr algn="ctr"/>
            <a:r>
              <a:rPr lang="zh-CN" altLang="en-US" spc="140" dirty="0">
                <a:solidFill>
                  <a:srgbClr val="02409A"/>
                </a:solidFill>
                <a:latin typeface="微软雅黑" panose="020B0503020204020204" pitchFamily="34" charset="-122"/>
                <a:ea typeface="微软雅黑" panose="020B0503020204020204" pitchFamily="34" charset="-122"/>
              </a:rPr>
              <a:t>徐志鹏</a:t>
            </a:r>
            <a:endParaRPr lang="en-US" altLang="zh-CN" spc="140" dirty="0">
              <a:solidFill>
                <a:srgbClr val="02409A"/>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F7820DB6-931A-4971-864C-28754D6D6087}"/>
              </a:ext>
            </a:extLst>
          </p:cNvPr>
          <p:cNvSpPr txBox="1"/>
          <p:nvPr/>
        </p:nvSpPr>
        <p:spPr>
          <a:xfrm>
            <a:off x="614494" y="2334890"/>
            <a:ext cx="7914985" cy="533672"/>
          </a:xfrm>
          <a:prstGeom prst="rect">
            <a:avLst/>
          </a:prstGeom>
          <a:noFill/>
        </p:spPr>
        <p:txBody>
          <a:bodyPr wrap="square" rtlCol="0">
            <a:spAutoFit/>
          </a:bodyPr>
          <a:lstStyle/>
          <a:p>
            <a:pPr algn="ctr">
              <a:lnSpc>
                <a:spcPct val="130000"/>
              </a:lnSpc>
            </a:pPr>
            <a:r>
              <a:rPr lang="en-US" altLang="zh-CN" sz="2400" b="1" dirty="0">
                <a:solidFill>
                  <a:srgbClr val="02409A"/>
                </a:solidFill>
                <a:ea typeface="微软雅黑" panose="020B0503020204020204" pitchFamily="34" charset="-122"/>
              </a:rPr>
              <a:t>Towards Online Shortest Path Computation</a:t>
            </a:r>
          </a:p>
        </p:txBody>
      </p:sp>
      <p:sp>
        <p:nvSpPr>
          <p:cNvPr id="7" name="文本框 6">
            <a:extLst>
              <a:ext uri="{FF2B5EF4-FFF2-40B4-BE49-F238E27FC236}">
                <a16:creationId xmlns:a16="http://schemas.microsoft.com/office/drawing/2014/main" id="{0AFD0401-5B3A-41D0-A03D-752232A06E8D}"/>
              </a:ext>
            </a:extLst>
          </p:cNvPr>
          <p:cNvSpPr txBox="1"/>
          <p:nvPr/>
        </p:nvSpPr>
        <p:spPr>
          <a:xfrm>
            <a:off x="695972" y="3348694"/>
            <a:ext cx="7752031" cy="783420"/>
          </a:xfrm>
          <a:prstGeom prst="rect">
            <a:avLst/>
          </a:prstGeom>
          <a:noFill/>
        </p:spPr>
        <p:txBody>
          <a:bodyPr wrap="square" rtlCol="0">
            <a:spAutoFit/>
          </a:bodyPr>
          <a:lstStyle/>
          <a:p>
            <a:pPr algn="ctr">
              <a:lnSpc>
                <a:spcPct val="130000"/>
              </a:lnSpc>
            </a:pPr>
            <a:r>
              <a:rPr lang="nl-NL" altLang="zh-CN" b="1" i="1" dirty="0">
                <a:solidFill>
                  <a:srgbClr val="6B2D0B"/>
                </a:solidFill>
                <a:ea typeface="微软雅黑" panose="020B0503020204020204" pitchFamily="34" charset="-122"/>
              </a:rPr>
              <a:t>Leong Hou U, Hong Jun Zhao</a:t>
            </a:r>
            <a:r>
              <a:rPr lang="en-US" altLang="zh-CN" b="1" i="1" dirty="0">
                <a:solidFill>
                  <a:srgbClr val="6B2D0B"/>
                </a:solidFill>
                <a:ea typeface="微软雅黑" panose="020B0503020204020204" pitchFamily="34" charset="-122"/>
              </a:rPr>
              <a:t>, et al. </a:t>
            </a:r>
          </a:p>
          <a:p>
            <a:pPr algn="ctr">
              <a:lnSpc>
                <a:spcPct val="130000"/>
              </a:lnSpc>
            </a:pPr>
            <a:r>
              <a:rPr lang="en-US" altLang="zh-CN" b="1" i="1" dirty="0">
                <a:solidFill>
                  <a:srgbClr val="6B2D0B"/>
                </a:solidFill>
                <a:ea typeface="微软雅黑" panose="020B0503020204020204" pitchFamily="34" charset="-122"/>
              </a:rPr>
              <a:t>TKDE 2014</a:t>
            </a:r>
          </a:p>
        </p:txBody>
      </p:sp>
    </p:spTree>
    <p:extLst>
      <p:ext uri="{BB962C8B-B14F-4D97-AF65-F5344CB8AC3E}">
        <p14:creationId xmlns:p14="http://schemas.microsoft.com/office/powerpoint/2010/main" val="127822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10</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分层索引结构</a:t>
            </a:r>
          </a:p>
        </p:txBody>
      </p:sp>
      <p:sp>
        <p:nvSpPr>
          <p:cNvPr id="4" name="矩形 3">
            <a:extLst>
              <a:ext uri="{FF2B5EF4-FFF2-40B4-BE49-F238E27FC236}">
                <a16:creationId xmlns:a16="http://schemas.microsoft.com/office/drawing/2014/main" id="{B5990CB5-EB22-408B-BAEA-3BE738B48659}"/>
              </a:ext>
            </a:extLst>
          </p:cNvPr>
          <p:cNvSpPr/>
          <p:nvPr/>
        </p:nvSpPr>
        <p:spPr>
          <a:xfrm>
            <a:off x="245498" y="2047241"/>
            <a:ext cx="3779847" cy="2495059"/>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0F799474-4CFA-4FB7-B127-F18FAB7E2495}"/>
              </a:ext>
            </a:extLst>
          </p:cNvPr>
          <p:cNvCxnSpPr>
            <a:cxnSpLocks/>
          </p:cNvCxnSpPr>
          <p:nvPr/>
        </p:nvCxnSpPr>
        <p:spPr>
          <a:xfrm>
            <a:off x="1967959" y="2047240"/>
            <a:ext cx="0" cy="249505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312C1DD-D2DB-4A1F-A5DD-816EA4978C5D}"/>
              </a:ext>
            </a:extLst>
          </p:cNvPr>
          <p:cNvCxnSpPr>
            <a:cxnSpLocks/>
          </p:cNvCxnSpPr>
          <p:nvPr/>
        </p:nvCxnSpPr>
        <p:spPr>
          <a:xfrm flipH="1" flipV="1">
            <a:off x="1967959" y="3150477"/>
            <a:ext cx="2057386" cy="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4F42C008-C7ED-487A-9D94-6C4F00B74954}"/>
              </a:ext>
            </a:extLst>
          </p:cNvPr>
          <p:cNvCxnSpPr>
            <a:cxnSpLocks/>
          </p:cNvCxnSpPr>
          <p:nvPr/>
        </p:nvCxnSpPr>
        <p:spPr>
          <a:xfrm flipH="1">
            <a:off x="245498" y="3466117"/>
            <a:ext cx="172246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5ED82DDE-29C5-4F20-98B7-5CCD24F38B62}"/>
              </a:ext>
            </a:extLst>
          </p:cNvPr>
          <p:cNvCxnSpPr>
            <a:cxnSpLocks/>
          </p:cNvCxnSpPr>
          <p:nvPr/>
        </p:nvCxnSpPr>
        <p:spPr>
          <a:xfrm>
            <a:off x="1106728" y="2047240"/>
            <a:ext cx="0" cy="141887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123BD5DF-3DF0-4F05-A59B-9EB46D663186}"/>
              </a:ext>
            </a:extLst>
          </p:cNvPr>
          <p:cNvCxnSpPr>
            <a:cxnSpLocks/>
          </p:cNvCxnSpPr>
          <p:nvPr/>
        </p:nvCxnSpPr>
        <p:spPr>
          <a:xfrm flipH="1">
            <a:off x="245499" y="2756678"/>
            <a:ext cx="861229"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EB140CE8-B69A-4C3A-8250-B7C28DF4BB79}"/>
              </a:ext>
            </a:extLst>
          </p:cNvPr>
          <p:cNvCxnSpPr>
            <a:cxnSpLocks/>
          </p:cNvCxnSpPr>
          <p:nvPr/>
        </p:nvCxnSpPr>
        <p:spPr>
          <a:xfrm>
            <a:off x="789748" y="3466117"/>
            <a:ext cx="0" cy="107618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80BBB234-5B4B-4C72-85B7-DA2EADEE1C8A}"/>
              </a:ext>
            </a:extLst>
          </p:cNvPr>
          <p:cNvCxnSpPr>
            <a:cxnSpLocks/>
          </p:cNvCxnSpPr>
          <p:nvPr/>
        </p:nvCxnSpPr>
        <p:spPr>
          <a:xfrm>
            <a:off x="2996652" y="2047240"/>
            <a:ext cx="0" cy="11032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8EB1407C-0ABF-4E58-999A-E99D329B1134}"/>
              </a:ext>
            </a:extLst>
          </p:cNvPr>
          <p:cNvCxnSpPr>
            <a:cxnSpLocks/>
          </p:cNvCxnSpPr>
          <p:nvPr/>
        </p:nvCxnSpPr>
        <p:spPr>
          <a:xfrm>
            <a:off x="3231896" y="3150477"/>
            <a:ext cx="0" cy="1391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49E7553A-F479-4658-9300-0C3DD5907701}"/>
              </a:ext>
            </a:extLst>
          </p:cNvPr>
          <p:cNvCxnSpPr>
            <a:cxnSpLocks/>
          </p:cNvCxnSpPr>
          <p:nvPr/>
        </p:nvCxnSpPr>
        <p:spPr>
          <a:xfrm flipH="1" flipV="1">
            <a:off x="1967959" y="3816365"/>
            <a:ext cx="1263937"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114BA38A-4953-4790-B8B0-84B47EDAA553}"/>
              </a:ext>
            </a:extLst>
          </p:cNvPr>
          <p:cNvCxnSpPr>
            <a:stCxn id="5" idx="5"/>
            <a:endCxn id="38" idx="1"/>
          </p:cNvCxnSpPr>
          <p:nvPr/>
        </p:nvCxnSpPr>
        <p:spPr>
          <a:xfrm>
            <a:off x="570277" y="2318514"/>
            <a:ext cx="172704" cy="105254"/>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604B9974-15DE-4365-954A-D68FF0041E67}"/>
              </a:ext>
            </a:extLst>
          </p:cNvPr>
          <p:cNvCxnSpPr>
            <a:cxnSpLocks/>
            <a:stCxn id="5" idx="4"/>
            <a:endCxn id="46" idx="0"/>
          </p:cNvCxnSpPr>
          <p:nvPr/>
        </p:nvCxnSpPr>
        <p:spPr>
          <a:xfrm flipH="1">
            <a:off x="483813" y="2352346"/>
            <a:ext cx="5160" cy="1693491"/>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C3E4FF5B-83B5-4734-9BD7-DBAF335C671A}"/>
              </a:ext>
            </a:extLst>
          </p:cNvPr>
          <p:cNvCxnSpPr>
            <a:cxnSpLocks/>
            <a:stCxn id="39" idx="0"/>
            <a:endCxn id="38" idx="4"/>
          </p:cNvCxnSpPr>
          <p:nvPr/>
        </p:nvCxnSpPr>
        <p:spPr>
          <a:xfrm flipH="1" flipV="1">
            <a:off x="824286" y="2620955"/>
            <a:ext cx="701" cy="288013"/>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040A9016-EF49-4D7B-B258-D9FB0A98F41A}"/>
              </a:ext>
            </a:extLst>
          </p:cNvPr>
          <p:cNvCxnSpPr>
            <a:cxnSpLocks/>
            <a:stCxn id="5" idx="6"/>
            <a:endCxn id="40" idx="2"/>
          </p:cNvCxnSpPr>
          <p:nvPr/>
        </p:nvCxnSpPr>
        <p:spPr>
          <a:xfrm>
            <a:off x="603954" y="2236837"/>
            <a:ext cx="631266" cy="1"/>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5296F07C-DFBC-45A2-AB72-291E20CC322D}"/>
              </a:ext>
            </a:extLst>
          </p:cNvPr>
          <p:cNvCxnSpPr>
            <a:cxnSpLocks/>
            <a:stCxn id="40" idx="6"/>
            <a:endCxn id="42" idx="2"/>
          </p:cNvCxnSpPr>
          <p:nvPr/>
        </p:nvCxnSpPr>
        <p:spPr>
          <a:xfrm flipV="1">
            <a:off x="1465184" y="2236837"/>
            <a:ext cx="658055" cy="1"/>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B03872AF-EAD8-4E7F-806F-FBFE61FAC448}"/>
              </a:ext>
            </a:extLst>
          </p:cNvPr>
          <p:cNvCxnSpPr>
            <a:cxnSpLocks/>
            <a:stCxn id="39" idx="7"/>
            <a:endCxn id="41" idx="2"/>
          </p:cNvCxnSpPr>
          <p:nvPr/>
        </p:nvCxnSpPr>
        <p:spPr>
          <a:xfrm flipV="1">
            <a:off x="906290" y="2793458"/>
            <a:ext cx="729385" cy="149342"/>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AFD84117-063E-4265-A24D-502E10501476}"/>
              </a:ext>
            </a:extLst>
          </p:cNvPr>
          <p:cNvCxnSpPr>
            <a:cxnSpLocks/>
            <a:stCxn id="41" idx="4"/>
            <a:endCxn id="49" idx="0"/>
          </p:cNvCxnSpPr>
          <p:nvPr/>
        </p:nvCxnSpPr>
        <p:spPr>
          <a:xfrm flipH="1">
            <a:off x="1743330" y="2908968"/>
            <a:ext cx="7328" cy="934414"/>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435A8512-9695-4F49-8EAA-D14FE6A4C5CE}"/>
              </a:ext>
            </a:extLst>
          </p:cNvPr>
          <p:cNvCxnSpPr>
            <a:cxnSpLocks/>
            <a:stCxn id="50" idx="5"/>
            <a:endCxn id="49" idx="1"/>
          </p:cNvCxnSpPr>
          <p:nvPr/>
        </p:nvCxnSpPr>
        <p:spPr>
          <a:xfrm>
            <a:off x="1417296" y="3769630"/>
            <a:ext cx="244729" cy="107585"/>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C4D7BDD3-033F-4BD5-A4E7-F2E71C3A1927}"/>
              </a:ext>
            </a:extLst>
          </p:cNvPr>
          <p:cNvCxnSpPr>
            <a:cxnSpLocks/>
            <a:stCxn id="47" idx="7"/>
            <a:endCxn id="50" idx="3"/>
          </p:cNvCxnSpPr>
          <p:nvPr/>
        </p:nvCxnSpPr>
        <p:spPr>
          <a:xfrm flipV="1">
            <a:off x="1081982" y="3769630"/>
            <a:ext cx="172706" cy="112697"/>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6CD5E4A8-F090-46BC-B4E6-4A3BDBE8FA24}"/>
              </a:ext>
            </a:extLst>
          </p:cNvPr>
          <p:cNvCxnSpPr>
            <a:cxnSpLocks/>
            <a:stCxn id="48" idx="7"/>
            <a:endCxn id="49" idx="3"/>
          </p:cNvCxnSpPr>
          <p:nvPr/>
        </p:nvCxnSpPr>
        <p:spPr>
          <a:xfrm flipV="1">
            <a:off x="1428825" y="4040570"/>
            <a:ext cx="233200" cy="131211"/>
          </a:xfrm>
          <a:prstGeom prst="line">
            <a:avLst/>
          </a:prstGeom>
          <a:ln w="222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CDC988F6-47E3-4099-8248-089A2DCECED4}"/>
              </a:ext>
            </a:extLst>
          </p:cNvPr>
          <p:cNvCxnSpPr>
            <a:cxnSpLocks/>
            <a:stCxn id="47" idx="5"/>
            <a:endCxn id="48" idx="1"/>
          </p:cNvCxnSpPr>
          <p:nvPr/>
        </p:nvCxnSpPr>
        <p:spPr>
          <a:xfrm>
            <a:off x="1081982" y="4045682"/>
            <a:ext cx="184234" cy="126098"/>
          </a:xfrm>
          <a:prstGeom prst="line">
            <a:avLst/>
          </a:prstGeom>
          <a:ln w="222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3BBFA6FB-C56E-4D8D-AFB0-55073808B35F}"/>
              </a:ext>
            </a:extLst>
          </p:cNvPr>
          <p:cNvCxnSpPr>
            <a:cxnSpLocks/>
            <a:stCxn id="46" idx="7"/>
            <a:endCxn id="47" idx="2"/>
          </p:cNvCxnSpPr>
          <p:nvPr/>
        </p:nvCxnSpPr>
        <p:spPr>
          <a:xfrm flipV="1">
            <a:off x="565117" y="3964005"/>
            <a:ext cx="320579" cy="115665"/>
          </a:xfrm>
          <a:prstGeom prst="line">
            <a:avLst/>
          </a:prstGeom>
          <a:ln w="222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EC92BB64-308F-40E3-8DE5-6B64B1C30881}"/>
              </a:ext>
            </a:extLst>
          </p:cNvPr>
          <p:cNvCxnSpPr>
            <a:cxnSpLocks/>
            <a:stCxn id="46" idx="6"/>
            <a:endCxn id="48" idx="2"/>
          </p:cNvCxnSpPr>
          <p:nvPr/>
        </p:nvCxnSpPr>
        <p:spPr>
          <a:xfrm>
            <a:off x="598794" y="4161347"/>
            <a:ext cx="633745" cy="92111"/>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2786B45C-9665-475F-831D-99F33E8C622E}"/>
              </a:ext>
            </a:extLst>
          </p:cNvPr>
          <p:cNvCxnSpPr>
            <a:cxnSpLocks/>
            <a:stCxn id="43" idx="0"/>
            <a:endCxn id="42" idx="4"/>
          </p:cNvCxnSpPr>
          <p:nvPr/>
        </p:nvCxnSpPr>
        <p:spPr>
          <a:xfrm flipV="1">
            <a:off x="2233160" y="2352346"/>
            <a:ext cx="5060" cy="441112"/>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0A881817-071F-4DE6-9C97-340726617173}"/>
              </a:ext>
            </a:extLst>
          </p:cNvPr>
          <p:cNvCxnSpPr>
            <a:cxnSpLocks/>
            <a:stCxn id="42" idx="6"/>
            <a:endCxn id="45" idx="2"/>
          </p:cNvCxnSpPr>
          <p:nvPr/>
        </p:nvCxnSpPr>
        <p:spPr>
          <a:xfrm>
            <a:off x="2353201" y="2236837"/>
            <a:ext cx="1231763" cy="1"/>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C02CFE4B-18A4-4257-BD54-93B6502E499B}"/>
              </a:ext>
            </a:extLst>
          </p:cNvPr>
          <p:cNvCxnSpPr>
            <a:cxnSpLocks/>
            <a:stCxn id="44" idx="0"/>
            <a:endCxn id="45" idx="4"/>
          </p:cNvCxnSpPr>
          <p:nvPr/>
        </p:nvCxnSpPr>
        <p:spPr>
          <a:xfrm flipV="1">
            <a:off x="3698397" y="2352347"/>
            <a:ext cx="1549" cy="441111"/>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5B4D11C5-E24C-48D2-ADDE-DA2C10C2B463}"/>
              </a:ext>
            </a:extLst>
          </p:cNvPr>
          <p:cNvCxnSpPr>
            <a:cxnSpLocks/>
            <a:stCxn id="43" idx="6"/>
            <a:endCxn id="44" idx="2"/>
          </p:cNvCxnSpPr>
          <p:nvPr/>
        </p:nvCxnSpPr>
        <p:spPr>
          <a:xfrm>
            <a:off x="2348141" y="2908968"/>
            <a:ext cx="1235274"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3DC9979D-96D2-4083-8798-A83F3A7FEB6B}"/>
              </a:ext>
            </a:extLst>
          </p:cNvPr>
          <p:cNvCxnSpPr>
            <a:cxnSpLocks/>
            <a:stCxn id="51" idx="0"/>
            <a:endCxn id="43" idx="4"/>
          </p:cNvCxnSpPr>
          <p:nvPr/>
        </p:nvCxnSpPr>
        <p:spPr>
          <a:xfrm flipH="1" flipV="1">
            <a:off x="2233160" y="3024478"/>
            <a:ext cx="95691" cy="321003"/>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65F31D7C-B3B2-4C07-9648-EE9FBF016A17}"/>
              </a:ext>
            </a:extLst>
          </p:cNvPr>
          <p:cNvCxnSpPr>
            <a:cxnSpLocks/>
            <a:stCxn id="51" idx="6"/>
            <a:endCxn id="53" idx="2"/>
          </p:cNvCxnSpPr>
          <p:nvPr/>
        </p:nvCxnSpPr>
        <p:spPr>
          <a:xfrm flipV="1">
            <a:off x="2443833" y="3460465"/>
            <a:ext cx="1138019" cy="526"/>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6ABB2453-93CD-44E6-8415-F9A0EA51E614}"/>
              </a:ext>
            </a:extLst>
          </p:cNvPr>
          <p:cNvCxnSpPr>
            <a:cxnSpLocks/>
            <a:stCxn id="53" idx="0"/>
            <a:endCxn id="44" idx="4"/>
          </p:cNvCxnSpPr>
          <p:nvPr/>
        </p:nvCxnSpPr>
        <p:spPr>
          <a:xfrm flipV="1">
            <a:off x="3696834" y="3024478"/>
            <a:ext cx="1563" cy="320477"/>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4493614A-CADB-4B0A-9572-8226B8B4C673}"/>
              </a:ext>
            </a:extLst>
          </p:cNvPr>
          <p:cNvCxnSpPr>
            <a:cxnSpLocks/>
            <a:stCxn id="52" idx="1"/>
            <a:endCxn id="51" idx="5"/>
          </p:cNvCxnSpPr>
          <p:nvPr/>
        </p:nvCxnSpPr>
        <p:spPr>
          <a:xfrm flipH="1" flipV="1">
            <a:off x="2410156" y="3542668"/>
            <a:ext cx="137724" cy="533173"/>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id="{256C32B9-6484-4FC0-9419-BAB79AB9B3DC}"/>
              </a:ext>
            </a:extLst>
          </p:cNvPr>
          <p:cNvCxnSpPr>
            <a:cxnSpLocks/>
            <a:stCxn id="49" idx="6"/>
            <a:endCxn id="52" idx="2"/>
          </p:cNvCxnSpPr>
          <p:nvPr/>
        </p:nvCxnSpPr>
        <p:spPr>
          <a:xfrm>
            <a:off x="1858311" y="3958892"/>
            <a:ext cx="655891" cy="198627"/>
          </a:xfrm>
          <a:prstGeom prst="line">
            <a:avLst/>
          </a:prstGeom>
          <a:ln w="222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CF7BA537-09BD-4956-B846-D405EA46E931}"/>
              </a:ext>
            </a:extLst>
          </p:cNvPr>
          <p:cNvCxnSpPr>
            <a:cxnSpLocks/>
            <a:stCxn id="53" idx="4"/>
            <a:endCxn id="54" idx="0"/>
          </p:cNvCxnSpPr>
          <p:nvPr/>
        </p:nvCxnSpPr>
        <p:spPr>
          <a:xfrm>
            <a:off x="3696834" y="3575975"/>
            <a:ext cx="1563" cy="375627"/>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4" name="文本框 143">
                <a:extLst>
                  <a:ext uri="{FF2B5EF4-FFF2-40B4-BE49-F238E27FC236}">
                    <a16:creationId xmlns:a16="http://schemas.microsoft.com/office/drawing/2014/main" id="{D4EDA14B-C655-430E-876D-A7E5739F6B0C}"/>
                  </a:ext>
                </a:extLst>
              </p:cNvPr>
              <p:cNvSpPr txBox="1"/>
              <p:nvPr/>
            </p:nvSpPr>
            <p:spPr>
              <a:xfrm>
                <a:off x="295339" y="2428735"/>
                <a:ext cx="445547" cy="2715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i="1" dirty="0" smtClean="0">
                              <a:latin typeface="Cambria Math" panose="02040503050406030204" pitchFamily="18" charset="0"/>
                            </a:rPr>
                            <m:t>1</m:t>
                          </m:r>
                        </m:sub>
                      </m:sSub>
                    </m:oMath>
                  </m:oMathPara>
                </a14:m>
                <a:endParaRPr lang="en-US" altLang="zh-CN" sz="1600" dirty="0"/>
              </a:p>
            </p:txBody>
          </p:sp>
        </mc:Choice>
        <mc:Fallback xmlns="">
          <p:sp>
            <p:nvSpPr>
              <p:cNvPr id="144" name="文本框 143">
                <a:extLst>
                  <a:ext uri="{FF2B5EF4-FFF2-40B4-BE49-F238E27FC236}">
                    <a16:creationId xmlns:a16="http://schemas.microsoft.com/office/drawing/2014/main" id="{D4EDA14B-C655-430E-876D-A7E5739F6B0C}"/>
                  </a:ext>
                </a:extLst>
              </p:cNvPr>
              <p:cNvSpPr txBox="1">
                <a:spLocks noRot="1" noChangeAspect="1" noMove="1" noResize="1" noEditPoints="1" noAdjustHandles="1" noChangeArrowheads="1" noChangeShapeType="1" noTextEdit="1"/>
              </p:cNvSpPr>
              <p:nvPr/>
            </p:nvSpPr>
            <p:spPr>
              <a:xfrm>
                <a:off x="295339" y="2428735"/>
                <a:ext cx="445547" cy="271572"/>
              </a:xfrm>
              <a:prstGeom prst="rect">
                <a:avLst/>
              </a:prstGeom>
              <a:blipFill>
                <a:blip r:embed="rId3"/>
                <a:stretch>
                  <a:fillRect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5" name="文本框 144">
                <a:extLst>
                  <a:ext uri="{FF2B5EF4-FFF2-40B4-BE49-F238E27FC236}">
                    <a16:creationId xmlns:a16="http://schemas.microsoft.com/office/drawing/2014/main" id="{359A78D0-1EA9-481A-ADEB-F13C326F0469}"/>
                  </a:ext>
                </a:extLst>
              </p:cNvPr>
              <p:cNvSpPr txBox="1"/>
              <p:nvPr/>
            </p:nvSpPr>
            <p:spPr>
              <a:xfrm>
                <a:off x="583293" y="3136866"/>
                <a:ext cx="449333" cy="2715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2</m:t>
                          </m:r>
                        </m:sub>
                      </m:sSub>
                    </m:oMath>
                  </m:oMathPara>
                </a14:m>
                <a:endParaRPr lang="en-US" altLang="zh-CN" sz="1600" dirty="0"/>
              </a:p>
            </p:txBody>
          </p:sp>
        </mc:Choice>
        <mc:Fallback xmlns="">
          <p:sp>
            <p:nvSpPr>
              <p:cNvPr id="145" name="文本框 144">
                <a:extLst>
                  <a:ext uri="{FF2B5EF4-FFF2-40B4-BE49-F238E27FC236}">
                    <a16:creationId xmlns:a16="http://schemas.microsoft.com/office/drawing/2014/main" id="{359A78D0-1EA9-481A-ADEB-F13C326F0469}"/>
                  </a:ext>
                </a:extLst>
              </p:cNvPr>
              <p:cNvSpPr txBox="1">
                <a:spLocks noRot="1" noChangeAspect="1" noMove="1" noResize="1" noEditPoints="1" noAdjustHandles="1" noChangeArrowheads="1" noChangeShapeType="1" noTextEdit="1"/>
              </p:cNvSpPr>
              <p:nvPr/>
            </p:nvSpPr>
            <p:spPr>
              <a:xfrm>
                <a:off x="583293" y="3136866"/>
                <a:ext cx="449333" cy="271572"/>
              </a:xfrm>
              <a:prstGeom prst="rect">
                <a:avLst/>
              </a:prstGeom>
              <a:blipFill>
                <a:blip r:embed="rId4"/>
                <a:stretch>
                  <a:fillRect r="-2740" b="-204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6" name="文本框 145">
                <a:extLst>
                  <a:ext uri="{FF2B5EF4-FFF2-40B4-BE49-F238E27FC236}">
                    <a16:creationId xmlns:a16="http://schemas.microsoft.com/office/drawing/2014/main" id="{6B17CD38-A4E7-4D73-B799-8740ECF42B15}"/>
                  </a:ext>
                </a:extLst>
              </p:cNvPr>
              <p:cNvSpPr txBox="1"/>
              <p:nvPr/>
            </p:nvSpPr>
            <p:spPr>
              <a:xfrm>
                <a:off x="1224140" y="3135472"/>
                <a:ext cx="449333" cy="2715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3</m:t>
                          </m:r>
                        </m:sub>
                      </m:sSub>
                    </m:oMath>
                  </m:oMathPara>
                </a14:m>
                <a:endParaRPr lang="en-US" altLang="zh-CN" sz="1600" dirty="0"/>
              </a:p>
            </p:txBody>
          </p:sp>
        </mc:Choice>
        <mc:Fallback xmlns="">
          <p:sp>
            <p:nvSpPr>
              <p:cNvPr id="146" name="文本框 145">
                <a:extLst>
                  <a:ext uri="{FF2B5EF4-FFF2-40B4-BE49-F238E27FC236}">
                    <a16:creationId xmlns:a16="http://schemas.microsoft.com/office/drawing/2014/main" id="{6B17CD38-A4E7-4D73-B799-8740ECF42B15}"/>
                  </a:ext>
                </a:extLst>
              </p:cNvPr>
              <p:cNvSpPr txBox="1">
                <a:spLocks noRot="1" noChangeAspect="1" noMove="1" noResize="1" noEditPoints="1" noAdjustHandles="1" noChangeArrowheads="1" noChangeShapeType="1" noTextEdit="1"/>
              </p:cNvSpPr>
              <p:nvPr/>
            </p:nvSpPr>
            <p:spPr>
              <a:xfrm>
                <a:off x="1224140" y="3135472"/>
                <a:ext cx="449333" cy="271572"/>
              </a:xfrm>
              <a:prstGeom prst="rect">
                <a:avLst/>
              </a:prstGeom>
              <a:blipFill>
                <a:blip r:embed="rId5"/>
                <a:stretch>
                  <a:fillRect r="-1351"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7" name="文本框 146">
                <a:extLst>
                  <a:ext uri="{FF2B5EF4-FFF2-40B4-BE49-F238E27FC236}">
                    <a16:creationId xmlns:a16="http://schemas.microsoft.com/office/drawing/2014/main" id="{6383039F-9B98-4ED1-B85F-AE1FA78C1AF4}"/>
                  </a:ext>
                </a:extLst>
              </p:cNvPr>
              <p:cNvSpPr txBox="1"/>
              <p:nvPr/>
            </p:nvSpPr>
            <p:spPr>
              <a:xfrm>
                <a:off x="294898" y="4233600"/>
                <a:ext cx="444575" cy="2715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4</m:t>
                          </m:r>
                        </m:sub>
                      </m:sSub>
                    </m:oMath>
                  </m:oMathPara>
                </a14:m>
                <a:endParaRPr lang="en-US" altLang="zh-CN" sz="1600" dirty="0"/>
              </a:p>
            </p:txBody>
          </p:sp>
        </mc:Choice>
        <mc:Fallback xmlns="">
          <p:sp>
            <p:nvSpPr>
              <p:cNvPr id="147" name="文本框 146">
                <a:extLst>
                  <a:ext uri="{FF2B5EF4-FFF2-40B4-BE49-F238E27FC236}">
                    <a16:creationId xmlns:a16="http://schemas.microsoft.com/office/drawing/2014/main" id="{6383039F-9B98-4ED1-B85F-AE1FA78C1AF4}"/>
                  </a:ext>
                </a:extLst>
              </p:cNvPr>
              <p:cNvSpPr txBox="1">
                <a:spLocks noRot="1" noChangeAspect="1" noMove="1" noResize="1" noEditPoints="1" noAdjustHandles="1" noChangeArrowheads="1" noChangeShapeType="1" noTextEdit="1"/>
              </p:cNvSpPr>
              <p:nvPr/>
            </p:nvSpPr>
            <p:spPr>
              <a:xfrm>
                <a:off x="294898" y="4233600"/>
                <a:ext cx="444575" cy="271572"/>
              </a:xfrm>
              <a:prstGeom prst="rect">
                <a:avLst/>
              </a:prstGeom>
              <a:blipFill>
                <a:blip r:embed="rId6"/>
                <a:stretch>
                  <a:fillRect r="-137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8" name="文本框 147">
                <a:extLst>
                  <a:ext uri="{FF2B5EF4-FFF2-40B4-BE49-F238E27FC236}">
                    <a16:creationId xmlns:a16="http://schemas.microsoft.com/office/drawing/2014/main" id="{5D739BFF-35AB-407F-A0B7-EC4F1BFD2959}"/>
                  </a:ext>
                </a:extLst>
              </p:cNvPr>
              <p:cNvSpPr txBox="1"/>
              <p:nvPr/>
            </p:nvSpPr>
            <p:spPr>
              <a:xfrm>
                <a:off x="1465184" y="4233600"/>
                <a:ext cx="449333" cy="2715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5</m:t>
                          </m:r>
                        </m:sub>
                      </m:sSub>
                    </m:oMath>
                  </m:oMathPara>
                </a14:m>
                <a:endParaRPr lang="en-US" altLang="zh-CN" sz="1600" dirty="0"/>
              </a:p>
            </p:txBody>
          </p:sp>
        </mc:Choice>
        <mc:Fallback xmlns="">
          <p:sp>
            <p:nvSpPr>
              <p:cNvPr id="148" name="文本框 147">
                <a:extLst>
                  <a:ext uri="{FF2B5EF4-FFF2-40B4-BE49-F238E27FC236}">
                    <a16:creationId xmlns:a16="http://schemas.microsoft.com/office/drawing/2014/main" id="{5D739BFF-35AB-407F-A0B7-EC4F1BFD2959}"/>
                  </a:ext>
                </a:extLst>
              </p:cNvPr>
              <p:cNvSpPr txBox="1">
                <a:spLocks noRot="1" noChangeAspect="1" noMove="1" noResize="1" noEditPoints="1" noAdjustHandles="1" noChangeArrowheads="1" noChangeShapeType="1" noTextEdit="1"/>
              </p:cNvSpPr>
              <p:nvPr/>
            </p:nvSpPr>
            <p:spPr>
              <a:xfrm>
                <a:off x="1465184" y="4233600"/>
                <a:ext cx="449333" cy="271572"/>
              </a:xfrm>
              <a:prstGeom prst="rect">
                <a:avLst/>
              </a:prstGeom>
              <a:blipFill>
                <a:blip r:embed="rId7"/>
                <a:stretch>
                  <a:fillRect r="-2703"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9" name="文本框 148">
                <a:extLst>
                  <a:ext uri="{FF2B5EF4-FFF2-40B4-BE49-F238E27FC236}">
                    <a16:creationId xmlns:a16="http://schemas.microsoft.com/office/drawing/2014/main" id="{55B8043B-457D-4A61-A873-E6A4C3BAD26E}"/>
                  </a:ext>
                </a:extLst>
              </p:cNvPr>
              <p:cNvSpPr txBox="1"/>
              <p:nvPr/>
            </p:nvSpPr>
            <p:spPr>
              <a:xfrm>
                <a:off x="2420846" y="2548585"/>
                <a:ext cx="449333" cy="2715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6</m:t>
                          </m:r>
                        </m:sub>
                      </m:sSub>
                    </m:oMath>
                  </m:oMathPara>
                </a14:m>
                <a:endParaRPr lang="en-US" altLang="zh-CN" sz="1600" dirty="0"/>
              </a:p>
            </p:txBody>
          </p:sp>
        </mc:Choice>
        <mc:Fallback xmlns="">
          <p:sp>
            <p:nvSpPr>
              <p:cNvPr id="149" name="文本框 148">
                <a:extLst>
                  <a:ext uri="{FF2B5EF4-FFF2-40B4-BE49-F238E27FC236}">
                    <a16:creationId xmlns:a16="http://schemas.microsoft.com/office/drawing/2014/main" id="{55B8043B-457D-4A61-A873-E6A4C3BAD26E}"/>
                  </a:ext>
                </a:extLst>
              </p:cNvPr>
              <p:cNvSpPr txBox="1">
                <a:spLocks noRot="1" noChangeAspect="1" noMove="1" noResize="1" noEditPoints="1" noAdjustHandles="1" noChangeArrowheads="1" noChangeShapeType="1" noTextEdit="1"/>
              </p:cNvSpPr>
              <p:nvPr/>
            </p:nvSpPr>
            <p:spPr>
              <a:xfrm>
                <a:off x="2420846" y="2548585"/>
                <a:ext cx="449333" cy="271572"/>
              </a:xfrm>
              <a:prstGeom prst="rect">
                <a:avLst/>
              </a:prstGeom>
              <a:blipFill>
                <a:blip r:embed="rId8"/>
                <a:stretch>
                  <a:fillRect r="-1351"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0" name="文本框 149">
                <a:extLst>
                  <a:ext uri="{FF2B5EF4-FFF2-40B4-BE49-F238E27FC236}">
                    <a16:creationId xmlns:a16="http://schemas.microsoft.com/office/drawing/2014/main" id="{4D4C3EB1-98D8-4DDC-9510-2FC9E0E2BF7C}"/>
                  </a:ext>
                </a:extLst>
              </p:cNvPr>
              <p:cNvSpPr txBox="1"/>
              <p:nvPr/>
            </p:nvSpPr>
            <p:spPr>
              <a:xfrm>
                <a:off x="3082816" y="2548585"/>
                <a:ext cx="449333" cy="2715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7</m:t>
                          </m:r>
                        </m:sub>
                      </m:sSub>
                    </m:oMath>
                  </m:oMathPara>
                </a14:m>
                <a:endParaRPr lang="en-US" altLang="zh-CN" sz="1600" dirty="0"/>
              </a:p>
            </p:txBody>
          </p:sp>
        </mc:Choice>
        <mc:Fallback xmlns="">
          <p:sp>
            <p:nvSpPr>
              <p:cNvPr id="150" name="文本框 149">
                <a:extLst>
                  <a:ext uri="{FF2B5EF4-FFF2-40B4-BE49-F238E27FC236}">
                    <a16:creationId xmlns:a16="http://schemas.microsoft.com/office/drawing/2014/main" id="{4D4C3EB1-98D8-4DDC-9510-2FC9E0E2BF7C}"/>
                  </a:ext>
                </a:extLst>
              </p:cNvPr>
              <p:cNvSpPr txBox="1">
                <a:spLocks noRot="1" noChangeAspect="1" noMove="1" noResize="1" noEditPoints="1" noAdjustHandles="1" noChangeArrowheads="1" noChangeShapeType="1" noTextEdit="1"/>
              </p:cNvSpPr>
              <p:nvPr/>
            </p:nvSpPr>
            <p:spPr>
              <a:xfrm>
                <a:off x="3082816" y="2548585"/>
                <a:ext cx="449333" cy="271572"/>
              </a:xfrm>
              <a:prstGeom prst="rect">
                <a:avLst/>
              </a:prstGeom>
              <a:blipFill>
                <a:blip r:embed="rId9"/>
                <a:stretch>
                  <a:fillRect r="-274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1" name="文本框 150">
                <a:extLst>
                  <a:ext uri="{FF2B5EF4-FFF2-40B4-BE49-F238E27FC236}">
                    <a16:creationId xmlns:a16="http://schemas.microsoft.com/office/drawing/2014/main" id="{1F629B36-2BCA-4291-A775-3E076509B9FA}"/>
                  </a:ext>
                </a:extLst>
              </p:cNvPr>
              <p:cNvSpPr txBox="1"/>
              <p:nvPr/>
            </p:nvSpPr>
            <p:spPr>
              <a:xfrm>
                <a:off x="2650474" y="3482298"/>
                <a:ext cx="449333" cy="2715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8</m:t>
                          </m:r>
                        </m:sub>
                      </m:sSub>
                    </m:oMath>
                  </m:oMathPara>
                </a14:m>
                <a:endParaRPr lang="en-US" altLang="zh-CN" sz="1600" dirty="0"/>
              </a:p>
            </p:txBody>
          </p:sp>
        </mc:Choice>
        <mc:Fallback xmlns="">
          <p:sp>
            <p:nvSpPr>
              <p:cNvPr id="151" name="文本框 150">
                <a:extLst>
                  <a:ext uri="{FF2B5EF4-FFF2-40B4-BE49-F238E27FC236}">
                    <a16:creationId xmlns:a16="http://schemas.microsoft.com/office/drawing/2014/main" id="{1F629B36-2BCA-4291-A775-3E076509B9FA}"/>
                  </a:ext>
                </a:extLst>
              </p:cNvPr>
              <p:cNvSpPr txBox="1">
                <a:spLocks noRot="1" noChangeAspect="1" noMove="1" noResize="1" noEditPoints="1" noAdjustHandles="1" noChangeArrowheads="1" noChangeShapeType="1" noTextEdit="1"/>
              </p:cNvSpPr>
              <p:nvPr/>
            </p:nvSpPr>
            <p:spPr>
              <a:xfrm>
                <a:off x="2650474" y="3482298"/>
                <a:ext cx="449333" cy="271572"/>
              </a:xfrm>
              <a:prstGeom prst="rect">
                <a:avLst/>
              </a:prstGeom>
              <a:blipFill>
                <a:blip r:embed="rId10"/>
                <a:stretch>
                  <a:fillRect r="-274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2" name="文本框 151">
                <a:extLst>
                  <a:ext uri="{FF2B5EF4-FFF2-40B4-BE49-F238E27FC236}">
                    <a16:creationId xmlns:a16="http://schemas.microsoft.com/office/drawing/2014/main" id="{069CA8A9-1CB2-46B5-BD78-A62FFE2C47CB}"/>
                  </a:ext>
                </a:extLst>
              </p:cNvPr>
              <p:cNvSpPr txBox="1"/>
              <p:nvPr/>
            </p:nvSpPr>
            <p:spPr>
              <a:xfrm>
                <a:off x="2664536" y="4233600"/>
                <a:ext cx="446775" cy="2715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9</m:t>
                          </m:r>
                        </m:sub>
                      </m:sSub>
                    </m:oMath>
                  </m:oMathPara>
                </a14:m>
                <a:endParaRPr lang="en-US" altLang="zh-CN" sz="1600" dirty="0"/>
              </a:p>
            </p:txBody>
          </p:sp>
        </mc:Choice>
        <mc:Fallback xmlns="">
          <p:sp>
            <p:nvSpPr>
              <p:cNvPr id="152" name="文本框 151">
                <a:extLst>
                  <a:ext uri="{FF2B5EF4-FFF2-40B4-BE49-F238E27FC236}">
                    <a16:creationId xmlns:a16="http://schemas.microsoft.com/office/drawing/2014/main" id="{069CA8A9-1CB2-46B5-BD78-A62FFE2C47CB}"/>
                  </a:ext>
                </a:extLst>
              </p:cNvPr>
              <p:cNvSpPr txBox="1">
                <a:spLocks noRot="1" noChangeAspect="1" noMove="1" noResize="1" noEditPoints="1" noAdjustHandles="1" noChangeArrowheads="1" noChangeShapeType="1" noTextEdit="1"/>
              </p:cNvSpPr>
              <p:nvPr/>
            </p:nvSpPr>
            <p:spPr>
              <a:xfrm>
                <a:off x="2664536" y="4233600"/>
                <a:ext cx="446775" cy="271572"/>
              </a:xfrm>
              <a:prstGeom prst="rect">
                <a:avLst/>
              </a:prstGeom>
              <a:blipFill>
                <a:blip r:embed="rId11"/>
                <a:stretch>
                  <a:fillRect r="-137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 name="文本框 152">
                <a:extLst>
                  <a:ext uri="{FF2B5EF4-FFF2-40B4-BE49-F238E27FC236}">
                    <a16:creationId xmlns:a16="http://schemas.microsoft.com/office/drawing/2014/main" id="{75F08C88-F5A4-4970-AB55-4F37C2BF3DBE}"/>
                  </a:ext>
                </a:extLst>
              </p:cNvPr>
              <p:cNvSpPr txBox="1"/>
              <p:nvPr/>
            </p:nvSpPr>
            <p:spPr>
              <a:xfrm>
                <a:off x="3499698" y="4233556"/>
                <a:ext cx="514620" cy="2715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10</m:t>
                          </m:r>
                        </m:sub>
                      </m:sSub>
                    </m:oMath>
                  </m:oMathPara>
                </a14:m>
                <a:endParaRPr lang="en-US" altLang="zh-CN" sz="1600" dirty="0"/>
              </a:p>
            </p:txBody>
          </p:sp>
        </mc:Choice>
        <mc:Fallback xmlns="">
          <p:sp>
            <p:nvSpPr>
              <p:cNvPr id="153" name="文本框 152">
                <a:extLst>
                  <a:ext uri="{FF2B5EF4-FFF2-40B4-BE49-F238E27FC236}">
                    <a16:creationId xmlns:a16="http://schemas.microsoft.com/office/drawing/2014/main" id="{75F08C88-F5A4-4970-AB55-4F37C2BF3DBE}"/>
                  </a:ext>
                </a:extLst>
              </p:cNvPr>
              <p:cNvSpPr txBox="1">
                <a:spLocks noRot="1" noChangeAspect="1" noMove="1" noResize="1" noEditPoints="1" noAdjustHandles="1" noChangeArrowheads="1" noChangeShapeType="1" noTextEdit="1"/>
              </p:cNvSpPr>
              <p:nvPr/>
            </p:nvSpPr>
            <p:spPr>
              <a:xfrm>
                <a:off x="3499698" y="4233556"/>
                <a:ext cx="514620" cy="271572"/>
              </a:xfrm>
              <a:prstGeom prst="rect">
                <a:avLst/>
              </a:prstGeom>
              <a:blipFill>
                <a:blip r:embed="rId12"/>
                <a:stretch>
                  <a:fillRect r="-3529" b="-20000"/>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CF4DBC98-336C-4552-99D0-5EDAA9608808}"/>
              </a:ext>
            </a:extLst>
          </p:cNvPr>
          <p:cNvGrpSpPr/>
          <p:nvPr/>
        </p:nvGrpSpPr>
        <p:grpSpPr>
          <a:xfrm>
            <a:off x="4103388" y="2047240"/>
            <a:ext cx="4934967" cy="2482109"/>
            <a:chOff x="4103388" y="1752692"/>
            <a:chExt cx="4934967" cy="2776657"/>
          </a:xfrm>
        </p:grpSpPr>
        <mc:AlternateContent xmlns:mc="http://schemas.openxmlformats.org/markup-compatibility/2006" xmlns:a14="http://schemas.microsoft.com/office/drawing/2010/main">
          <mc:Choice Requires="a14">
            <p:sp>
              <p:nvSpPr>
                <p:cNvPr id="159" name="文本框 158">
                  <a:extLst>
                    <a:ext uri="{FF2B5EF4-FFF2-40B4-BE49-F238E27FC236}">
                      <a16:creationId xmlns:a16="http://schemas.microsoft.com/office/drawing/2014/main" id="{EBCC9F7B-E9E5-43FD-8B9D-7478F2E832E8}"/>
                    </a:ext>
                  </a:extLst>
                </p:cNvPr>
                <p:cNvSpPr txBox="1"/>
                <p:nvPr/>
              </p:nvSpPr>
              <p:spPr>
                <a:xfrm>
                  <a:off x="6168092" y="1752692"/>
                  <a:ext cx="840486" cy="338554"/>
                </a:xfrm>
                <a:prstGeom prst="rect">
                  <a:avLst/>
                </a:prstGeom>
                <a:noFill/>
                <a:ln w="15875">
                  <a:solidFill>
                    <a:schemeClr val="accent1"/>
                  </a:solidFill>
                  <a:prstDash val="dash"/>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1−10</m:t>
                            </m:r>
                          </m:sub>
                        </m:sSub>
                      </m:oMath>
                    </m:oMathPara>
                  </a14:m>
                  <a:endParaRPr lang="zh-CN" altLang="en-US" sz="1600" dirty="0"/>
                </a:p>
              </p:txBody>
            </p:sp>
          </mc:Choice>
          <mc:Fallback xmlns="">
            <p:sp>
              <p:nvSpPr>
                <p:cNvPr id="159" name="文本框 158">
                  <a:extLst>
                    <a:ext uri="{FF2B5EF4-FFF2-40B4-BE49-F238E27FC236}">
                      <a16:creationId xmlns:a16="http://schemas.microsoft.com/office/drawing/2014/main" id="{EBCC9F7B-E9E5-43FD-8B9D-7478F2E832E8}"/>
                    </a:ext>
                  </a:extLst>
                </p:cNvPr>
                <p:cNvSpPr txBox="1">
                  <a:spLocks noRot="1" noChangeAspect="1" noMove="1" noResize="1" noEditPoints="1" noAdjustHandles="1" noChangeArrowheads="1" noChangeShapeType="1" noTextEdit="1"/>
                </p:cNvSpPr>
                <p:nvPr/>
              </p:nvSpPr>
              <p:spPr>
                <a:xfrm>
                  <a:off x="6168092" y="1752692"/>
                  <a:ext cx="840486" cy="338554"/>
                </a:xfrm>
                <a:prstGeom prst="rect">
                  <a:avLst/>
                </a:prstGeom>
                <a:blipFill>
                  <a:blip r:embed="rId13"/>
                  <a:stretch>
                    <a:fillRect b="-3846"/>
                  </a:stretch>
                </a:blipFill>
                <a:ln w="15875">
                  <a:solidFill>
                    <a:schemeClr val="accent1"/>
                  </a:solidFill>
                  <a:prstDash val="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0" name="文本框 159">
                  <a:extLst>
                    <a:ext uri="{FF2B5EF4-FFF2-40B4-BE49-F238E27FC236}">
                      <a16:creationId xmlns:a16="http://schemas.microsoft.com/office/drawing/2014/main" id="{3BEB222E-BF13-4402-97A6-25493480D55C}"/>
                    </a:ext>
                  </a:extLst>
                </p:cNvPr>
                <p:cNvSpPr txBox="1"/>
                <p:nvPr/>
              </p:nvSpPr>
              <p:spPr>
                <a:xfrm>
                  <a:off x="5304852" y="2276816"/>
                  <a:ext cx="753924" cy="338554"/>
                </a:xfrm>
                <a:prstGeom prst="rect">
                  <a:avLst/>
                </a:prstGeom>
                <a:noFill/>
                <a:ln w="15875">
                  <a:solidFill>
                    <a:schemeClr val="accent1"/>
                  </a:solidFill>
                  <a:prstDash val="dash"/>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1−5</m:t>
                            </m:r>
                          </m:sub>
                        </m:sSub>
                      </m:oMath>
                    </m:oMathPara>
                  </a14:m>
                  <a:endParaRPr lang="zh-CN" altLang="en-US" sz="1600" dirty="0"/>
                </a:p>
              </p:txBody>
            </p:sp>
          </mc:Choice>
          <mc:Fallback xmlns="">
            <p:sp>
              <p:nvSpPr>
                <p:cNvPr id="160" name="文本框 159">
                  <a:extLst>
                    <a:ext uri="{FF2B5EF4-FFF2-40B4-BE49-F238E27FC236}">
                      <a16:creationId xmlns:a16="http://schemas.microsoft.com/office/drawing/2014/main" id="{3BEB222E-BF13-4402-97A6-25493480D55C}"/>
                    </a:ext>
                  </a:extLst>
                </p:cNvPr>
                <p:cNvSpPr txBox="1">
                  <a:spLocks noRot="1" noChangeAspect="1" noMove="1" noResize="1" noEditPoints="1" noAdjustHandles="1" noChangeArrowheads="1" noChangeShapeType="1" noTextEdit="1"/>
                </p:cNvSpPr>
                <p:nvPr/>
              </p:nvSpPr>
              <p:spPr>
                <a:xfrm>
                  <a:off x="5304852" y="2276816"/>
                  <a:ext cx="753924" cy="338554"/>
                </a:xfrm>
                <a:prstGeom prst="rect">
                  <a:avLst/>
                </a:prstGeom>
                <a:blipFill>
                  <a:blip r:embed="rId14"/>
                  <a:stretch>
                    <a:fillRect b="-5769"/>
                  </a:stretch>
                </a:blipFill>
                <a:ln w="15875">
                  <a:solidFill>
                    <a:schemeClr val="accent1"/>
                  </a:solidFill>
                  <a:prstDash val="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1" name="文本框 160">
                  <a:extLst>
                    <a:ext uri="{FF2B5EF4-FFF2-40B4-BE49-F238E27FC236}">
                      <a16:creationId xmlns:a16="http://schemas.microsoft.com/office/drawing/2014/main" id="{E3B1E1DB-641C-4A4A-BA83-E901A38F6660}"/>
                    </a:ext>
                  </a:extLst>
                </p:cNvPr>
                <p:cNvSpPr txBox="1"/>
                <p:nvPr/>
              </p:nvSpPr>
              <p:spPr>
                <a:xfrm>
                  <a:off x="7025910" y="2274527"/>
                  <a:ext cx="845231" cy="338554"/>
                </a:xfrm>
                <a:prstGeom prst="rect">
                  <a:avLst/>
                </a:prstGeom>
                <a:noFill/>
                <a:ln w="15875">
                  <a:solidFill>
                    <a:schemeClr val="accent1"/>
                  </a:solidFill>
                  <a:prstDash val="dash"/>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6−10</m:t>
                            </m:r>
                          </m:sub>
                        </m:sSub>
                      </m:oMath>
                    </m:oMathPara>
                  </a14:m>
                  <a:endParaRPr lang="zh-CN" altLang="en-US" sz="1600" dirty="0"/>
                </a:p>
              </p:txBody>
            </p:sp>
          </mc:Choice>
          <mc:Fallback xmlns="">
            <p:sp>
              <p:nvSpPr>
                <p:cNvPr id="161" name="文本框 160">
                  <a:extLst>
                    <a:ext uri="{FF2B5EF4-FFF2-40B4-BE49-F238E27FC236}">
                      <a16:creationId xmlns:a16="http://schemas.microsoft.com/office/drawing/2014/main" id="{E3B1E1DB-641C-4A4A-BA83-E901A38F6660}"/>
                    </a:ext>
                  </a:extLst>
                </p:cNvPr>
                <p:cNvSpPr txBox="1">
                  <a:spLocks noRot="1" noChangeAspect="1" noMove="1" noResize="1" noEditPoints="1" noAdjustHandles="1" noChangeArrowheads="1" noChangeShapeType="1" noTextEdit="1"/>
                </p:cNvSpPr>
                <p:nvPr/>
              </p:nvSpPr>
              <p:spPr>
                <a:xfrm>
                  <a:off x="7025910" y="2274527"/>
                  <a:ext cx="845231" cy="338554"/>
                </a:xfrm>
                <a:prstGeom prst="rect">
                  <a:avLst/>
                </a:prstGeom>
                <a:blipFill>
                  <a:blip r:embed="rId15"/>
                  <a:stretch>
                    <a:fillRect b="-3774"/>
                  </a:stretch>
                </a:blipFill>
                <a:ln w="15875">
                  <a:solidFill>
                    <a:schemeClr val="accent1"/>
                  </a:solidFill>
                  <a:prstDash val="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2" name="文本框 161">
                  <a:extLst>
                    <a:ext uri="{FF2B5EF4-FFF2-40B4-BE49-F238E27FC236}">
                      <a16:creationId xmlns:a16="http://schemas.microsoft.com/office/drawing/2014/main" id="{9983B822-1766-47C7-8A6A-9D84E23763F6}"/>
                    </a:ext>
                  </a:extLst>
                </p:cNvPr>
                <p:cNvSpPr txBox="1"/>
                <p:nvPr/>
              </p:nvSpPr>
              <p:spPr>
                <a:xfrm>
                  <a:off x="6828244" y="2888624"/>
                  <a:ext cx="75866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6−7</m:t>
                            </m:r>
                          </m:sub>
                        </m:sSub>
                      </m:oMath>
                    </m:oMathPara>
                  </a14:m>
                  <a:endParaRPr lang="zh-CN" altLang="en-US" sz="1600" dirty="0"/>
                </a:p>
              </p:txBody>
            </p:sp>
          </mc:Choice>
          <mc:Fallback xmlns="">
            <p:sp>
              <p:nvSpPr>
                <p:cNvPr id="162" name="文本框 161">
                  <a:extLst>
                    <a:ext uri="{FF2B5EF4-FFF2-40B4-BE49-F238E27FC236}">
                      <a16:creationId xmlns:a16="http://schemas.microsoft.com/office/drawing/2014/main" id="{9983B822-1766-47C7-8A6A-9D84E23763F6}"/>
                    </a:ext>
                  </a:extLst>
                </p:cNvPr>
                <p:cNvSpPr txBox="1">
                  <a:spLocks noRot="1" noChangeAspect="1" noMove="1" noResize="1" noEditPoints="1" noAdjustHandles="1" noChangeArrowheads="1" noChangeShapeType="1" noTextEdit="1"/>
                </p:cNvSpPr>
                <p:nvPr/>
              </p:nvSpPr>
              <p:spPr>
                <a:xfrm>
                  <a:off x="6828244" y="2888624"/>
                  <a:ext cx="758669" cy="338554"/>
                </a:xfrm>
                <a:prstGeom prst="rect">
                  <a:avLst/>
                </a:prstGeom>
                <a:blipFill>
                  <a:blip r:embed="rId16"/>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3" name="文本框 162">
                  <a:extLst>
                    <a:ext uri="{FF2B5EF4-FFF2-40B4-BE49-F238E27FC236}">
                      <a16:creationId xmlns:a16="http://schemas.microsoft.com/office/drawing/2014/main" id="{4FF58E16-45D1-4A9E-A983-0210C3390B2D}"/>
                    </a:ext>
                  </a:extLst>
                </p:cNvPr>
                <p:cNvSpPr txBox="1"/>
                <p:nvPr/>
              </p:nvSpPr>
              <p:spPr>
                <a:xfrm>
                  <a:off x="5835628" y="2866497"/>
                  <a:ext cx="752707" cy="338554"/>
                </a:xfrm>
                <a:prstGeom prst="rect">
                  <a:avLst/>
                </a:prstGeom>
                <a:noFill/>
                <a:ln w="15875">
                  <a:solidFill>
                    <a:schemeClr val="accent1"/>
                  </a:solidFill>
                  <a:prstDash val="dash"/>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4−5</m:t>
                            </m:r>
                          </m:sub>
                        </m:sSub>
                      </m:oMath>
                    </m:oMathPara>
                  </a14:m>
                  <a:endParaRPr lang="zh-CN" altLang="en-US" sz="1600" dirty="0"/>
                </a:p>
              </p:txBody>
            </p:sp>
          </mc:Choice>
          <mc:Fallback xmlns="">
            <p:sp>
              <p:nvSpPr>
                <p:cNvPr id="163" name="文本框 162">
                  <a:extLst>
                    <a:ext uri="{FF2B5EF4-FFF2-40B4-BE49-F238E27FC236}">
                      <a16:creationId xmlns:a16="http://schemas.microsoft.com/office/drawing/2014/main" id="{4FF58E16-45D1-4A9E-A983-0210C3390B2D}"/>
                    </a:ext>
                  </a:extLst>
                </p:cNvPr>
                <p:cNvSpPr txBox="1">
                  <a:spLocks noRot="1" noChangeAspect="1" noMove="1" noResize="1" noEditPoints="1" noAdjustHandles="1" noChangeArrowheads="1" noChangeShapeType="1" noTextEdit="1"/>
                </p:cNvSpPr>
                <p:nvPr/>
              </p:nvSpPr>
              <p:spPr>
                <a:xfrm>
                  <a:off x="5835628" y="2866497"/>
                  <a:ext cx="752707" cy="338554"/>
                </a:xfrm>
                <a:prstGeom prst="rect">
                  <a:avLst/>
                </a:prstGeom>
                <a:blipFill>
                  <a:blip r:embed="rId17"/>
                  <a:stretch>
                    <a:fillRect b="-3774"/>
                  </a:stretch>
                </a:blipFill>
                <a:ln w="15875">
                  <a:solidFill>
                    <a:schemeClr val="accent1"/>
                  </a:solidFill>
                  <a:prstDash val="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4" name="文本框 163">
                  <a:extLst>
                    <a:ext uri="{FF2B5EF4-FFF2-40B4-BE49-F238E27FC236}">
                      <a16:creationId xmlns:a16="http://schemas.microsoft.com/office/drawing/2014/main" id="{03F9AD46-82F6-4B7E-A01D-E0E4F1A54C09}"/>
                    </a:ext>
                  </a:extLst>
                </p:cNvPr>
                <p:cNvSpPr txBox="1"/>
                <p:nvPr/>
              </p:nvSpPr>
              <p:spPr>
                <a:xfrm>
                  <a:off x="4741749" y="2865832"/>
                  <a:ext cx="753924" cy="338554"/>
                </a:xfrm>
                <a:prstGeom prst="rect">
                  <a:avLst/>
                </a:prstGeom>
                <a:noFill/>
                <a:ln w="15875">
                  <a:solidFill>
                    <a:schemeClr val="accent1"/>
                  </a:solidFill>
                  <a:prstDash val="dash"/>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1−3</m:t>
                            </m:r>
                          </m:sub>
                        </m:sSub>
                      </m:oMath>
                    </m:oMathPara>
                  </a14:m>
                  <a:endParaRPr lang="zh-CN" altLang="en-US" sz="1600" dirty="0"/>
                </a:p>
              </p:txBody>
            </p:sp>
          </mc:Choice>
          <mc:Fallback xmlns="">
            <p:sp>
              <p:nvSpPr>
                <p:cNvPr id="164" name="文本框 163">
                  <a:extLst>
                    <a:ext uri="{FF2B5EF4-FFF2-40B4-BE49-F238E27FC236}">
                      <a16:creationId xmlns:a16="http://schemas.microsoft.com/office/drawing/2014/main" id="{03F9AD46-82F6-4B7E-A01D-E0E4F1A54C09}"/>
                    </a:ext>
                  </a:extLst>
                </p:cNvPr>
                <p:cNvSpPr txBox="1">
                  <a:spLocks noRot="1" noChangeAspect="1" noMove="1" noResize="1" noEditPoints="1" noAdjustHandles="1" noChangeArrowheads="1" noChangeShapeType="1" noTextEdit="1"/>
                </p:cNvSpPr>
                <p:nvPr/>
              </p:nvSpPr>
              <p:spPr>
                <a:xfrm>
                  <a:off x="4741749" y="2865832"/>
                  <a:ext cx="753924" cy="338554"/>
                </a:xfrm>
                <a:prstGeom prst="rect">
                  <a:avLst/>
                </a:prstGeom>
                <a:blipFill>
                  <a:blip r:embed="rId18"/>
                  <a:stretch>
                    <a:fillRect b="-3774"/>
                  </a:stretch>
                </a:blipFill>
                <a:ln w="15875">
                  <a:solidFill>
                    <a:schemeClr val="accent1"/>
                  </a:solidFill>
                  <a:prstDash val="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5" name="文本框 164">
                  <a:extLst>
                    <a:ext uri="{FF2B5EF4-FFF2-40B4-BE49-F238E27FC236}">
                      <a16:creationId xmlns:a16="http://schemas.microsoft.com/office/drawing/2014/main" id="{51D940F3-738F-4FB7-A6ED-455D59E142A0}"/>
                    </a:ext>
                  </a:extLst>
                </p:cNvPr>
                <p:cNvSpPr txBox="1"/>
                <p:nvPr/>
              </p:nvSpPr>
              <p:spPr>
                <a:xfrm>
                  <a:off x="7789930" y="2882927"/>
                  <a:ext cx="84523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8−10</m:t>
                            </m:r>
                          </m:sub>
                        </m:sSub>
                      </m:oMath>
                    </m:oMathPara>
                  </a14:m>
                  <a:endParaRPr lang="zh-CN" altLang="en-US" sz="1600" dirty="0"/>
                </a:p>
              </p:txBody>
            </p:sp>
          </mc:Choice>
          <mc:Fallback xmlns="">
            <p:sp>
              <p:nvSpPr>
                <p:cNvPr id="165" name="文本框 164">
                  <a:extLst>
                    <a:ext uri="{FF2B5EF4-FFF2-40B4-BE49-F238E27FC236}">
                      <a16:creationId xmlns:a16="http://schemas.microsoft.com/office/drawing/2014/main" id="{51D940F3-738F-4FB7-A6ED-455D59E142A0}"/>
                    </a:ext>
                  </a:extLst>
                </p:cNvPr>
                <p:cNvSpPr txBox="1">
                  <a:spLocks noRot="1" noChangeAspect="1" noMove="1" noResize="1" noEditPoints="1" noAdjustHandles="1" noChangeArrowheads="1" noChangeShapeType="1" noTextEdit="1"/>
                </p:cNvSpPr>
                <p:nvPr/>
              </p:nvSpPr>
              <p:spPr>
                <a:xfrm>
                  <a:off x="7789930" y="2882927"/>
                  <a:ext cx="845231" cy="338554"/>
                </a:xfrm>
                <a:prstGeom prst="rect">
                  <a:avLst/>
                </a:prstGeom>
                <a:blipFill>
                  <a:blip r:embed="rId19"/>
                  <a:stretch>
                    <a:fillRect b="-81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6" name="文本框 165">
                  <a:extLst>
                    <a:ext uri="{FF2B5EF4-FFF2-40B4-BE49-F238E27FC236}">
                      <a16:creationId xmlns:a16="http://schemas.microsoft.com/office/drawing/2014/main" id="{30E5C402-475E-4B7D-ACC2-40771B90CBE0}"/>
                    </a:ext>
                  </a:extLst>
                </p:cNvPr>
                <p:cNvSpPr txBox="1"/>
                <p:nvPr/>
              </p:nvSpPr>
              <p:spPr>
                <a:xfrm>
                  <a:off x="4413732" y="3525638"/>
                  <a:ext cx="636588" cy="338554"/>
                </a:xfrm>
                <a:prstGeom prst="rect">
                  <a:avLst/>
                </a:prstGeom>
                <a:noFill/>
                <a:ln w="15875">
                  <a:solidFill>
                    <a:schemeClr val="accent1"/>
                  </a:solidFill>
                  <a:prstDash val="dash"/>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1−2</m:t>
                            </m:r>
                          </m:sub>
                        </m:sSub>
                      </m:oMath>
                    </m:oMathPara>
                  </a14:m>
                  <a:endParaRPr lang="zh-CN" altLang="en-US" sz="1600" dirty="0"/>
                </a:p>
              </p:txBody>
            </p:sp>
          </mc:Choice>
          <mc:Fallback xmlns="">
            <p:sp>
              <p:nvSpPr>
                <p:cNvPr id="166" name="文本框 165">
                  <a:extLst>
                    <a:ext uri="{FF2B5EF4-FFF2-40B4-BE49-F238E27FC236}">
                      <a16:creationId xmlns:a16="http://schemas.microsoft.com/office/drawing/2014/main" id="{30E5C402-475E-4B7D-ACC2-40771B90CBE0}"/>
                    </a:ext>
                  </a:extLst>
                </p:cNvPr>
                <p:cNvSpPr txBox="1">
                  <a:spLocks noRot="1" noChangeAspect="1" noMove="1" noResize="1" noEditPoints="1" noAdjustHandles="1" noChangeArrowheads="1" noChangeShapeType="1" noTextEdit="1"/>
                </p:cNvSpPr>
                <p:nvPr/>
              </p:nvSpPr>
              <p:spPr>
                <a:xfrm>
                  <a:off x="4413732" y="3525638"/>
                  <a:ext cx="636588" cy="338554"/>
                </a:xfrm>
                <a:prstGeom prst="rect">
                  <a:avLst/>
                </a:prstGeom>
                <a:blipFill>
                  <a:blip r:embed="rId20"/>
                  <a:stretch>
                    <a:fillRect b="-3846"/>
                  </a:stretch>
                </a:blipFill>
                <a:ln w="15875">
                  <a:solidFill>
                    <a:schemeClr val="accent1"/>
                  </a:solidFill>
                  <a:prstDash val="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7" name="文本框 166">
                  <a:extLst>
                    <a:ext uri="{FF2B5EF4-FFF2-40B4-BE49-F238E27FC236}">
                      <a16:creationId xmlns:a16="http://schemas.microsoft.com/office/drawing/2014/main" id="{D032D29C-266D-4D82-8E57-10AE7ED13AAC}"/>
                    </a:ext>
                  </a:extLst>
                </p:cNvPr>
                <p:cNvSpPr txBox="1"/>
                <p:nvPr/>
              </p:nvSpPr>
              <p:spPr>
                <a:xfrm>
                  <a:off x="5169710" y="3522232"/>
                  <a:ext cx="563103" cy="338554"/>
                </a:xfrm>
                <a:prstGeom prst="rect">
                  <a:avLst/>
                </a:prstGeom>
                <a:noFill/>
                <a:ln w="15875">
                  <a:solidFill>
                    <a:schemeClr val="accent1"/>
                  </a:solidFill>
                  <a:prstDash val="dash"/>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3</m:t>
                            </m:r>
                          </m:sub>
                        </m:sSub>
                      </m:oMath>
                    </m:oMathPara>
                  </a14:m>
                  <a:endParaRPr lang="zh-CN" altLang="en-US" sz="1600" dirty="0"/>
                </a:p>
              </p:txBody>
            </p:sp>
          </mc:Choice>
          <mc:Fallback xmlns="">
            <p:sp>
              <p:nvSpPr>
                <p:cNvPr id="167" name="文本框 166">
                  <a:extLst>
                    <a:ext uri="{FF2B5EF4-FFF2-40B4-BE49-F238E27FC236}">
                      <a16:creationId xmlns:a16="http://schemas.microsoft.com/office/drawing/2014/main" id="{D032D29C-266D-4D82-8E57-10AE7ED13AAC}"/>
                    </a:ext>
                  </a:extLst>
                </p:cNvPr>
                <p:cNvSpPr txBox="1">
                  <a:spLocks noRot="1" noChangeAspect="1" noMove="1" noResize="1" noEditPoints="1" noAdjustHandles="1" noChangeArrowheads="1" noChangeShapeType="1" noTextEdit="1"/>
                </p:cNvSpPr>
                <p:nvPr/>
              </p:nvSpPr>
              <p:spPr>
                <a:xfrm>
                  <a:off x="5169710" y="3522232"/>
                  <a:ext cx="563103" cy="338554"/>
                </a:xfrm>
                <a:prstGeom prst="rect">
                  <a:avLst/>
                </a:prstGeom>
                <a:blipFill>
                  <a:blip r:embed="rId21"/>
                  <a:stretch>
                    <a:fillRect b="-3774"/>
                  </a:stretch>
                </a:blipFill>
                <a:ln w="15875">
                  <a:solidFill>
                    <a:schemeClr val="accent1"/>
                  </a:solidFill>
                  <a:prstDash val="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9" name="文本框 168">
                  <a:extLst>
                    <a:ext uri="{FF2B5EF4-FFF2-40B4-BE49-F238E27FC236}">
                      <a16:creationId xmlns:a16="http://schemas.microsoft.com/office/drawing/2014/main" id="{797D429C-04D3-431D-AF88-AD237F03299A}"/>
                    </a:ext>
                  </a:extLst>
                </p:cNvPr>
                <p:cNvSpPr txBox="1"/>
                <p:nvPr/>
              </p:nvSpPr>
              <p:spPr>
                <a:xfrm>
                  <a:off x="5690043" y="3515020"/>
                  <a:ext cx="55714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4</m:t>
                            </m:r>
                          </m:sub>
                        </m:sSub>
                      </m:oMath>
                    </m:oMathPara>
                  </a14:m>
                  <a:endParaRPr lang="zh-CN" altLang="en-US" sz="1600" dirty="0"/>
                </a:p>
              </p:txBody>
            </p:sp>
          </mc:Choice>
          <mc:Fallback xmlns="">
            <p:sp>
              <p:nvSpPr>
                <p:cNvPr id="169" name="文本框 168">
                  <a:extLst>
                    <a:ext uri="{FF2B5EF4-FFF2-40B4-BE49-F238E27FC236}">
                      <a16:creationId xmlns:a16="http://schemas.microsoft.com/office/drawing/2014/main" id="{797D429C-04D3-431D-AF88-AD237F03299A}"/>
                    </a:ext>
                  </a:extLst>
                </p:cNvPr>
                <p:cNvSpPr txBox="1">
                  <a:spLocks noRot="1" noChangeAspect="1" noMove="1" noResize="1" noEditPoints="1" noAdjustHandles="1" noChangeArrowheads="1" noChangeShapeType="1" noTextEdit="1"/>
                </p:cNvSpPr>
                <p:nvPr/>
              </p:nvSpPr>
              <p:spPr>
                <a:xfrm>
                  <a:off x="5690043" y="3515020"/>
                  <a:ext cx="557140" cy="338554"/>
                </a:xfrm>
                <a:prstGeom prst="rect">
                  <a:avLst/>
                </a:prstGeom>
                <a:blipFill>
                  <a:blip r:embed="rId22"/>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0" name="文本框 169">
                  <a:extLst>
                    <a:ext uri="{FF2B5EF4-FFF2-40B4-BE49-F238E27FC236}">
                      <a16:creationId xmlns:a16="http://schemas.microsoft.com/office/drawing/2014/main" id="{43581BD0-6074-4839-A931-282A4663E8EF}"/>
                    </a:ext>
                  </a:extLst>
                </p:cNvPr>
                <p:cNvSpPr txBox="1"/>
                <p:nvPr/>
              </p:nvSpPr>
              <p:spPr>
                <a:xfrm>
                  <a:off x="6186972" y="3509948"/>
                  <a:ext cx="56310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5</m:t>
                            </m:r>
                          </m:sub>
                        </m:sSub>
                      </m:oMath>
                    </m:oMathPara>
                  </a14:m>
                  <a:endParaRPr lang="zh-CN" altLang="en-US" sz="1600" dirty="0"/>
                </a:p>
              </p:txBody>
            </p:sp>
          </mc:Choice>
          <mc:Fallback xmlns="">
            <p:sp>
              <p:nvSpPr>
                <p:cNvPr id="170" name="文本框 169">
                  <a:extLst>
                    <a:ext uri="{FF2B5EF4-FFF2-40B4-BE49-F238E27FC236}">
                      <a16:creationId xmlns:a16="http://schemas.microsoft.com/office/drawing/2014/main" id="{43581BD0-6074-4839-A931-282A4663E8EF}"/>
                    </a:ext>
                  </a:extLst>
                </p:cNvPr>
                <p:cNvSpPr txBox="1">
                  <a:spLocks noRot="1" noChangeAspect="1" noMove="1" noResize="1" noEditPoints="1" noAdjustHandles="1" noChangeArrowheads="1" noChangeShapeType="1" noTextEdit="1"/>
                </p:cNvSpPr>
                <p:nvPr/>
              </p:nvSpPr>
              <p:spPr>
                <a:xfrm>
                  <a:off x="6186972" y="3509948"/>
                  <a:ext cx="563103" cy="338554"/>
                </a:xfrm>
                <a:prstGeom prst="rect">
                  <a:avLst/>
                </a:prstGeom>
                <a:blipFill>
                  <a:blip r:embed="rId23"/>
                  <a:stretch>
                    <a:fillRect b="-102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1" name="文本框 170">
                  <a:extLst>
                    <a:ext uri="{FF2B5EF4-FFF2-40B4-BE49-F238E27FC236}">
                      <a16:creationId xmlns:a16="http://schemas.microsoft.com/office/drawing/2014/main" id="{A094E19B-BB90-4980-A734-90A3F2EF705A}"/>
                    </a:ext>
                  </a:extLst>
                </p:cNvPr>
                <p:cNvSpPr txBox="1"/>
                <p:nvPr/>
              </p:nvSpPr>
              <p:spPr>
                <a:xfrm>
                  <a:off x="6726525" y="3515882"/>
                  <a:ext cx="56310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6</m:t>
                            </m:r>
                          </m:sub>
                        </m:sSub>
                      </m:oMath>
                    </m:oMathPara>
                  </a14:m>
                  <a:endParaRPr lang="zh-CN" altLang="en-US" sz="1600" dirty="0"/>
                </a:p>
              </p:txBody>
            </p:sp>
          </mc:Choice>
          <mc:Fallback xmlns="">
            <p:sp>
              <p:nvSpPr>
                <p:cNvPr id="171" name="文本框 170">
                  <a:extLst>
                    <a:ext uri="{FF2B5EF4-FFF2-40B4-BE49-F238E27FC236}">
                      <a16:creationId xmlns:a16="http://schemas.microsoft.com/office/drawing/2014/main" id="{A094E19B-BB90-4980-A734-90A3F2EF705A}"/>
                    </a:ext>
                  </a:extLst>
                </p:cNvPr>
                <p:cNvSpPr txBox="1">
                  <a:spLocks noRot="1" noChangeAspect="1" noMove="1" noResize="1" noEditPoints="1" noAdjustHandles="1" noChangeArrowheads="1" noChangeShapeType="1" noTextEdit="1"/>
                </p:cNvSpPr>
                <p:nvPr/>
              </p:nvSpPr>
              <p:spPr>
                <a:xfrm>
                  <a:off x="6726525" y="3515882"/>
                  <a:ext cx="563103" cy="338554"/>
                </a:xfrm>
                <a:prstGeom prst="rect">
                  <a:avLst/>
                </a:prstGeom>
                <a:blipFill>
                  <a:blip r:embed="rId24"/>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2" name="文本框 171">
                  <a:extLst>
                    <a:ext uri="{FF2B5EF4-FFF2-40B4-BE49-F238E27FC236}">
                      <a16:creationId xmlns:a16="http://schemas.microsoft.com/office/drawing/2014/main" id="{AD9846ED-00B1-45A4-AD7A-0AB1B3A794EA}"/>
                    </a:ext>
                  </a:extLst>
                </p:cNvPr>
                <p:cNvSpPr txBox="1"/>
                <p:nvPr/>
              </p:nvSpPr>
              <p:spPr>
                <a:xfrm>
                  <a:off x="7255233" y="3525638"/>
                  <a:ext cx="56310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7</m:t>
                            </m:r>
                          </m:sub>
                        </m:sSub>
                      </m:oMath>
                    </m:oMathPara>
                  </a14:m>
                  <a:endParaRPr lang="zh-CN" altLang="en-US" sz="1600" dirty="0"/>
                </a:p>
              </p:txBody>
            </p:sp>
          </mc:Choice>
          <mc:Fallback xmlns="">
            <p:sp>
              <p:nvSpPr>
                <p:cNvPr id="172" name="文本框 171">
                  <a:extLst>
                    <a:ext uri="{FF2B5EF4-FFF2-40B4-BE49-F238E27FC236}">
                      <a16:creationId xmlns:a16="http://schemas.microsoft.com/office/drawing/2014/main" id="{AD9846ED-00B1-45A4-AD7A-0AB1B3A794EA}"/>
                    </a:ext>
                  </a:extLst>
                </p:cNvPr>
                <p:cNvSpPr txBox="1">
                  <a:spLocks noRot="1" noChangeAspect="1" noMove="1" noResize="1" noEditPoints="1" noAdjustHandles="1" noChangeArrowheads="1" noChangeShapeType="1" noTextEdit="1"/>
                </p:cNvSpPr>
                <p:nvPr/>
              </p:nvSpPr>
              <p:spPr>
                <a:xfrm>
                  <a:off x="7255233" y="3525638"/>
                  <a:ext cx="563103" cy="338554"/>
                </a:xfrm>
                <a:prstGeom prst="rect">
                  <a:avLst/>
                </a:prstGeom>
                <a:blipFill>
                  <a:blip r:embed="rId25"/>
                  <a:stretch>
                    <a:fillRect b="-81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3" name="文本框 172">
                  <a:extLst>
                    <a:ext uri="{FF2B5EF4-FFF2-40B4-BE49-F238E27FC236}">
                      <a16:creationId xmlns:a16="http://schemas.microsoft.com/office/drawing/2014/main" id="{7B1A8C77-09C2-41BF-9D0F-BF1737ABAF48}"/>
                    </a:ext>
                  </a:extLst>
                </p:cNvPr>
                <p:cNvSpPr txBox="1"/>
                <p:nvPr/>
              </p:nvSpPr>
              <p:spPr>
                <a:xfrm>
                  <a:off x="7675183" y="3538338"/>
                  <a:ext cx="75546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8−9</m:t>
                            </m:r>
                          </m:sub>
                        </m:sSub>
                      </m:oMath>
                    </m:oMathPara>
                  </a14:m>
                  <a:endParaRPr lang="zh-CN" altLang="en-US" sz="1600" dirty="0"/>
                </a:p>
              </p:txBody>
            </p:sp>
          </mc:Choice>
          <mc:Fallback xmlns="">
            <p:sp>
              <p:nvSpPr>
                <p:cNvPr id="173" name="文本框 172">
                  <a:extLst>
                    <a:ext uri="{FF2B5EF4-FFF2-40B4-BE49-F238E27FC236}">
                      <a16:creationId xmlns:a16="http://schemas.microsoft.com/office/drawing/2014/main" id="{7B1A8C77-09C2-41BF-9D0F-BF1737ABAF48}"/>
                    </a:ext>
                  </a:extLst>
                </p:cNvPr>
                <p:cNvSpPr txBox="1">
                  <a:spLocks noRot="1" noChangeAspect="1" noMove="1" noResize="1" noEditPoints="1" noAdjustHandles="1" noChangeArrowheads="1" noChangeShapeType="1" noTextEdit="1"/>
                </p:cNvSpPr>
                <p:nvPr/>
              </p:nvSpPr>
              <p:spPr>
                <a:xfrm>
                  <a:off x="7675183" y="3538338"/>
                  <a:ext cx="755463" cy="338554"/>
                </a:xfrm>
                <a:prstGeom prst="rect">
                  <a:avLst/>
                </a:prstGeom>
                <a:blipFill>
                  <a:blip r:embed="rId26"/>
                  <a:stretch>
                    <a:fillRect b="-81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4" name="文本框 173">
                  <a:extLst>
                    <a:ext uri="{FF2B5EF4-FFF2-40B4-BE49-F238E27FC236}">
                      <a16:creationId xmlns:a16="http://schemas.microsoft.com/office/drawing/2014/main" id="{91E0DE09-7564-40BA-B2B6-265B4EB7156A}"/>
                    </a:ext>
                  </a:extLst>
                </p:cNvPr>
                <p:cNvSpPr txBox="1"/>
                <p:nvPr/>
              </p:nvSpPr>
              <p:spPr>
                <a:xfrm>
                  <a:off x="8393435" y="3538338"/>
                  <a:ext cx="64492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10</m:t>
                            </m:r>
                          </m:sub>
                        </m:sSub>
                      </m:oMath>
                    </m:oMathPara>
                  </a14:m>
                  <a:endParaRPr lang="zh-CN" altLang="en-US" sz="1600" dirty="0"/>
                </a:p>
              </p:txBody>
            </p:sp>
          </mc:Choice>
          <mc:Fallback xmlns="">
            <p:sp>
              <p:nvSpPr>
                <p:cNvPr id="174" name="文本框 173">
                  <a:extLst>
                    <a:ext uri="{FF2B5EF4-FFF2-40B4-BE49-F238E27FC236}">
                      <a16:creationId xmlns:a16="http://schemas.microsoft.com/office/drawing/2014/main" id="{91E0DE09-7564-40BA-B2B6-265B4EB7156A}"/>
                    </a:ext>
                  </a:extLst>
                </p:cNvPr>
                <p:cNvSpPr txBox="1">
                  <a:spLocks noRot="1" noChangeAspect="1" noMove="1" noResize="1" noEditPoints="1" noAdjustHandles="1" noChangeArrowheads="1" noChangeShapeType="1" noTextEdit="1"/>
                </p:cNvSpPr>
                <p:nvPr/>
              </p:nvSpPr>
              <p:spPr>
                <a:xfrm>
                  <a:off x="8393435" y="3538338"/>
                  <a:ext cx="644920" cy="338554"/>
                </a:xfrm>
                <a:prstGeom prst="rect">
                  <a:avLst/>
                </a:prstGeom>
                <a:blipFill>
                  <a:blip r:embed="rId27"/>
                  <a:stretch>
                    <a:fillRect b="-81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5" name="文本框 174">
                  <a:extLst>
                    <a:ext uri="{FF2B5EF4-FFF2-40B4-BE49-F238E27FC236}">
                      <a16:creationId xmlns:a16="http://schemas.microsoft.com/office/drawing/2014/main" id="{B0F4D6C4-C93E-4551-BDF6-6EE33E6A7E34}"/>
                    </a:ext>
                  </a:extLst>
                </p:cNvPr>
                <p:cNvSpPr txBox="1"/>
                <p:nvPr/>
              </p:nvSpPr>
              <p:spPr>
                <a:xfrm>
                  <a:off x="4103388" y="4190795"/>
                  <a:ext cx="558358" cy="338554"/>
                </a:xfrm>
                <a:prstGeom prst="rect">
                  <a:avLst/>
                </a:prstGeom>
                <a:noFill/>
                <a:ln w="15875">
                  <a:solidFill>
                    <a:schemeClr val="accent1"/>
                  </a:solidFill>
                  <a:prstDash val="dash"/>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1</m:t>
                            </m:r>
                          </m:sub>
                        </m:sSub>
                      </m:oMath>
                    </m:oMathPara>
                  </a14:m>
                  <a:endParaRPr lang="zh-CN" altLang="en-US" sz="1600" dirty="0"/>
                </a:p>
              </p:txBody>
            </p:sp>
          </mc:Choice>
          <mc:Fallback xmlns="">
            <p:sp>
              <p:nvSpPr>
                <p:cNvPr id="175" name="文本框 174">
                  <a:extLst>
                    <a:ext uri="{FF2B5EF4-FFF2-40B4-BE49-F238E27FC236}">
                      <a16:creationId xmlns:a16="http://schemas.microsoft.com/office/drawing/2014/main" id="{B0F4D6C4-C93E-4551-BDF6-6EE33E6A7E34}"/>
                    </a:ext>
                  </a:extLst>
                </p:cNvPr>
                <p:cNvSpPr txBox="1">
                  <a:spLocks noRot="1" noChangeAspect="1" noMove="1" noResize="1" noEditPoints="1" noAdjustHandles="1" noChangeArrowheads="1" noChangeShapeType="1" noTextEdit="1"/>
                </p:cNvSpPr>
                <p:nvPr/>
              </p:nvSpPr>
              <p:spPr>
                <a:xfrm>
                  <a:off x="4103388" y="4190795"/>
                  <a:ext cx="558358" cy="338554"/>
                </a:xfrm>
                <a:prstGeom prst="rect">
                  <a:avLst/>
                </a:prstGeom>
                <a:blipFill>
                  <a:blip r:embed="rId28"/>
                  <a:stretch>
                    <a:fillRect b="-3774"/>
                  </a:stretch>
                </a:blipFill>
                <a:ln w="15875">
                  <a:solidFill>
                    <a:schemeClr val="accent1"/>
                  </a:solidFill>
                  <a:prstDash val="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6" name="文本框 175">
                  <a:extLst>
                    <a:ext uri="{FF2B5EF4-FFF2-40B4-BE49-F238E27FC236}">
                      <a16:creationId xmlns:a16="http://schemas.microsoft.com/office/drawing/2014/main" id="{AEEDDEE2-6521-46F0-81E3-E5C53B878873}"/>
                    </a:ext>
                  </a:extLst>
                </p:cNvPr>
                <p:cNvSpPr txBox="1"/>
                <p:nvPr/>
              </p:nvSpPr>
              <p:spPr>
                <a:xfrm>
                  <a:off x="4821544" y="4190400"/>
                  <a:ext cx="563103" cy="338554"/>
                </a:xfrm>
                <a:prstGeom prst="rect">
                  <a:avLst/>
                </a:prstGeom>
                <a:noFill/>
                <a:ln w="15875">
                  <a:solidFill>
                    <a:schemeClr val="accent1"/>
                  </a:solidFill>
                  <a:prstDash val="dash"/>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2</m:t>
                            </m:r>
                          </m:sub>
                        </m:sSub>
                      </m:oMath>
                    </m:oMathPara>
                  </a14:m>
                  <a:endParaRPr lang="zh-CN" altLang="en-US" sz="1600" dirty="0"/>
                </a:p>
              </p:txBody>
            </p:sp>
          </mc:Choice>
          <mc:Fallback xmlns="">
            <p:sp>
              <p:nvSpPr>
                <p:cNvPr id="176" name="文本框 175">
                  <a:extLst>
                    <a:ext uri="{FF2B5EF4-FFF2-40B4-BE49-F238E27FC236}">
                      <a16:creationId xmlns:a16="http://schemas.microsoft.com/office/drawing/2014/main" id="{AEEDDEE2-6521-46F0-81E3-E5C53B878873}"/>
                    </a:ext>
                  </a:extLst>
                </p:cNvPr>
                <p:cNvSpPr txBox="1">
                  <a:spLocks noRot="1" noChangeAspect="1" noMove="1" noResize="1" noEditPoints="1" noAdjustHandles="1" noChangeArrowheads="1" noChangeShapeType="1" noTextEdit="1"/>
                </p:cNvSpPr>
                <p:nvPr/>
              </p:nvSpPr>
              <p:spPr>
                <a:xfrm>
                  <a:off x="4821544" y="4190400"/>
                  <a:ext cx="563103" cy="338554"/>
                </a:xfrm>
                <a:prstGeom prst="rect">
                  <a:avLst/>
                </a:prstGeom>
                <a:blipFill>
                  <a:blip r:embed="rId29"/>
                  <a:stretch>
                    <a:fillRect b="-3774"/>
                  </a:stretch>
                </a:blipFill>
                <a:ln w="15875">
                  <a:solidFill>
                    <a:schemeClr val="accent1"/>
                  </a:solidFill>
                  <a:prstDash val="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7" name="文本框 176">
                  <a:extLst>
                    <a:ext uri="{FF2B5EF4-FFF2-40B4-BE49-F238E27FC236}">
                      <a16:creationId xmlns:a16="http://schemas.microsoft.com/office/drawing/2014/main" id="{5E1E080E-EA54-4631-A1DF-A5F207854780}"/>
                    </a:ext>
                  </a:extLst>
                </p:cNvPr>
                <p:cNvSpPr txBox="1"/>
                <p:nvPr/>
              </p:nvSpPr>
              <p:spPr>
                <a:xfrm>
                  <a:off x="7448526" y="4190400"/>
                  <a:ext cx="56310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8</m:t>
                            </m:r>
                          </m:sub>
                        </m:sSub>
                      </m:oMath>
                    </m:oMathPara>
                  </a14:m>
                  <a:endParaRPr lang="zh-CN" altLang="en-US" sz="1600" dirty="0"/>
                </a:p>
              </p:txBody>
            </p:sp>
          </mc:Choice>
          <mc:Fallback xmlns="">
            <p:sp>
              <p:nvSpPr>
                <p:cNvPr id="177" name="文本框 176">
                  <a:extLst>
                    <a:ext uri="{FF2B5EF4-FFF2-40B4-BE49-F238E27FC236}">
                      <a16:creationId xmlns:a16="http://schemas.microsoft.com/office/drawing/2014/main" id="{5E1E080E-EA54-4631-A1DF-A5F207854780}"/>
                    </a:ext>
                  </a:extLst>
                </p:cNvPr>
                <p:cNvSpPr txBox="1">
                  <a:spLocks noRot="1" noChangeAspect="1" noMove="1" noResize="1" noEditPoints="1" noAdjustHandles="1" noChangeArrowheads="1" noChangeShapeType="1" noTextEdit="1"/>
                </p:cNvSpPr>
                <p:nvPr/>
              </p:nvSpPr>
              <p:spPr>
                <a:xfrm>
                  <a:off x="7448526" y="4190400"/>
                  <a:ext cx="563103" cy="338554"/>
                </a:xfrm>
                <a:prstGeom prst="rect">
                  <a:avLst/>
                </a:prstGeom>
                <a:blipFill>
                  <a:blip r:embed="rId30"/>
                  <a:stretch>
                    <a:fillRect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8" name="文本框 177">
                  <a:extLst>
                    <a:ext uri="{FF2B5EF4-FFF2-40B4-BE49-F238E27FC236}">
                      <a16:creationId xmlns:a16="http://schemas.microsoft.com/office/drawing/2014/main" id="{B46C6AFD-235C-479E-A177-FBC32962FEEC}"/>
                    </a:ext>
                  </a:extLst>
                </p:cNvPr>
                <p:cNvSpPr txBox="1"/>
                <p:nvPr/>
              </p:nvSpPr>
              <p:spPr>
                <a:xfrm>
                  <a:off x="8090947" y="4190400"/>
                  <a:ext cx="559897"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600" i="1" dirty="0" smtClean="0">
                            <a:latin typeface="Cambria Math" panose="02040503050406030204" pitchFamily="18" charset="0"/>
                          </a:rPr>
                          <m:t>𝑆</m:t>
                        </m:r>
                        <m:sSub>
                          <m:sSubPr>
                            <m:ctrlPr>
                              <a:rPr lang="en-US" altLang="zh-CN" sz="1600" i="1" dirty="0" smtClean="0">
                                <a:latin typeface="Cambria Math" panose="02040503050406030204" pitchFamily="18" charset="0"/>
                              </a:rPr>
                            </m:ctrlPr>
                          </m:sSubPr>
                          <m:e>
                            <m:r>
                              <a:rPr lang="en-US" altLang="zh-CN" sz="1600" i="1" dirty="0" smtClean="0">
                                <a:latin typeface="Cambria Math" panose="02040503050406030204" pitchFamily="18" charset="0"/>
                              </a:rPr>
                              <m:t>𝐺</m:t>
                            </m:r>
                          </m:e>
                          <m:sub>
                            <m:r>
                              <a:rPr lang="en-US" altLang="zh-CN" sz="1600" b="0" i="1" dirty="0" smtClean="0">
                                <a:latin typeface="Cambria Math" panose="02040503050406030204" pitchFamily="18" charset="0"/>
                              </a:rPr>
                              <m:t>9</m:t>
                            </m:r>
                          </m:sub>
                        </m:sSub>
                      </m:oMath>
                    </m:oMathPara>
                  </a14:m>
                  <a:endParaRPr lang="zh-CN" altLang="en-US" sz="1600" dirty="0"/>
                </a:p>
              </p:txBody>
            </p:sp>
          </mc:Choice>
          <mc:Fallback xmlns="">
            <p:sp>
              <p:nvSpPr>
                <p:cNvPr id="178" name="文本框 177">
                  <a:extLst>
                    <a:ext uri="{FF2B5EF4-FFF2-40B4-BE49-F238E27FC236}">
                      <a16:creationId xmlns:a16="http://schemas.microsoft.com/office/drawing/2014/main" id="{B46C6AFD-235C-479E-A177-FBC32962FEEC}"/>
                    </a:ext>
                  </a:extLst>
                </p:cNvPr>
                <p:cNvSpPr txBox="1">
                  <a:spLocks noRot="1" noChangeAspect="1" noMove="1" noResize="1" noEditPoints="1" noAdjustHandles="1" noChangeArrowheads="1" noChangeShapeType="1" noTextEdit="1"/>
                </p:cNvSpPr>
                <p:nvPr/>
              </p:nvSpPr>
              <p:spPr>
                <a:xfrm>
                  <a:off x="8090947" y="4190400"/>
                  <a:ext cx="559897" cy="338554"/>
                </a:xfrm>
                <a:prstGeom prst="rect">
                  <a:avLst/>
                </a:prstGeom>
                <a:blipFill>
                  <a:blip r:embed="rId31"/>
                  <a:stretch>
                    <a:fillRect b="-8000"/>
                  </a:stretch>
                </a:blipFill>
              </p:spPr>
              <p:txBody>
                <a:bodyPr/>
                <a:lstStyle/>
                <a:p>
                  <a:r>
                    <a:rPr lang="zh-CN" altLang="en-US">
                      <a:noFill/>
                    </a:rPr>
                    <a:t> </a:t>
                  </a:r>
                </a:p>
              </p:txBody>
            </p:sp>
          </mc:Fallback>
        </mc:AlternateContent>
        <p:cxnSp>
          <p:nvCxnSpPr>
            <p:cNvPr id="185" name="连接符: 肘形 184">
              <a:extLst>
                <a:ext uri="{FF2B5EF4-FFF2-40B4-BE49-F238E27FC236}">
                  <a16:creationId xmlns:a16="http://schemas.microsoft.com/office/drawing/2014/main" id="{3FAD7F1B-1C72-4FBA-B874-1539EA974882}"/>
                </a:ext>
              </a:extLst>
            </p:cNvPr>
            <p:cNvCxnSpPr>
              <a:stCxn id="160" idx="2"/>
              <a:endCxn id="164" idx="0"/>
            </p:cNvCxnSpPr>
            <p:nvPr/>
          </p:nvCxnSpPr>
          <p:spPr>
            <a:xfrm rot="5400000">
              <a:off x="5275032" y="2459050"/>
              <a:ext cx="250462" cy="563103"/>
            </a:xfrm>
            <a:prstGeom prst="bentConnector3">
              <a:avLst>
                <a:gd name="adj1" fmla="val 97880"/>
              </a:avLst>
            </a:prstGeom>
            <a:ln w="19050"/>
          </p:spPr>
          <p:style>
            <a:lnRef idx="1">
              <a:schemeClr val="accent1"/>
            </a:lnRef>
            <a:fillRef idx="0">
              <a:schemeClr val="accent1"/>
            </a:fillRef>
            <a:effectRef idx="0">
              <a:schemeClr val="accent1"/>
            </a:effectRef>
            <a:fontRef idx="minor">
              <a:schemeClr val="tx1"/>
            </a:fontRef>
          </p:style>
        </p:cxnSp>
        <p:cxnSp>
          <p:nvCxnSpPr>
            <p:cNvPr id="188" name="连接符: 肘形 187">
              <a:extLst>
                <a:ext uri="{FF2B5EF4-FFF2-40B4-BE49-F238E27FC236}">
                  <a16:creationId xmlns:a16="http://schemas.microsoft.com/office/drawing/2014/main" id="{D289C8B6-8BA3-45F7-9531-305A0EF9F0EF}"/>
                </a:ext>
              </a:extLst>
            </p:cNvPr>
            <p:cNvCxnSpPr>
              <a:cxnSpLocks/>
              <a:stCxn id="160" idx="2"/>
              <a:endCxn id="163" idx="0"/>
            </p:cNvCxnSpPr>
            <p:nvPr/>
          </p:nvCxnSpPr>
          <p:spPr>
            <a:xfrm rot="16200000" flipH="1">
              <a:off x="5821335" y="2475849"/>
              <a:ext cx="251127" cy="530168"/>
            </a:xfrm>
            <a:prstGeom prst="bentConnector3">
              <a:avLst>
                <a:gd name="adj1" fmla="val 97753"/>
              </a:avLst>
            </a:prstGeom>
            <a:ln w="19050"/>
          </p:spPr>
          <p:style>
            <a:lnRef idx="1">
              <a:schemeClr val="accent1"/>
            </a:lnRef>
            <a:fillRef idx="0">
              <a:schemeClr val="accent1"/>
            </a:fillRef>
            <a:effectRef idx="0">
              <a:schemeClr val="accent1"/>
            </a:effectRef>
            <a:fontRef idx="minor">
              <a:schemeClr val="tx1"/>
            </a:fontRef>
          </p:style>
        </p:cxnSp>
        <p:cxnSp>
          <p:nvCxnSpPr>
            <p:cNvPr id="192" name="连接符: 肘形 191">
              <a:extLst>
                <a:ext uri="{FF2B5EF4-FFF2-40B4-BE49-F238E27FC236}">
                  <a16:creationId xmlns:a16="http://schemas.microsoft.com/office/drawing/2014/main" id="{EC1E6AED-17CF-4FEC-BA40-081DDE415D9F}"/>
                </a:ext>
              </a:extLst>
            </p:cNvPr>
            <p:cNvCxnSpPr>
              <a:cxnSpLocks/>
              <a:stCxn id="159" idx="2"/>
              <a:endCxn id="160" idx="0"/>
            </p:cNvCxnSpPr>
            <p:nvPr/>
          </p:nvCxnSpPr>
          <p:spPr>
            <a:xfrm rot="5400000">
              <a:off x="6042290" y="1730771"/>
              <a:ext cx="185570" cy="906521"/>
            </a:xfrm>
            <a:prstGeom prst="bentConnector3">
              <a:avLst>
                <a:gd name="adj1" fmla="val 98467"/>
              </a:avLst>
            </a:prstGeom>
            <a:ln w="19050"/>
          </p:spPr>
          <p:style>
            <a:lnRef idx="1">
              <a:schemeClr val="accent1"/>
            </a:lnRef>
            <a:fillRef idx="0">
              <a:schemeClr val="accent1"/>
            </a:fillRef>
            <a:effectRef idx="0">
              <a:schemeClr val="accent1"/>
            </a:effectRef>
            <a:fontRef idx="minor">
              <a:schemeClr val="tx1"/>
            </a:fontRef>
          </p:style>
        </p:cxnSp>
        <p:cxnSp>
          <p:nvCxnSpPr>
            <p:cNvPr id="196" name="连接符: 肘形 195">
              <a:extLst>
                <a:ext uri="{FF2B5EF4-FFF2-40B4-BE49-F238E27FC236}">
                  <a16:creationId xmlns:a16="http://schemas.microsoft.com/office/drawing/2014/main" id="{2AB0F623-7888-4CFF-A934-5BE005AEB92C}"/>
                </a:ext>
              </a:extLst>
            </p:cNvPr>
            <p:cNvCxnSpPr>
              <a:cxnSpLocks/>
              <a:stCxn id="161" idx="2"/>
              <a:endCxn id="162" idx="0"/>
            </p:cNvCxnSpPr>
            <p:nvPr/>
          </p:nvCxnSpPr>
          <p:spPr>
            <a:xfrm rot="5400000">
              <a:off x="7190282" y="2630379"/>
              <a:ext cx="275543" cy="240947"/>
            </a:xfrm>
            <a:prstGeom prst="bentConnector3">
              <a:avLst>
                <a:gd name="adj1" fmla="val 101682"/>
              </a:avLst>
            </a:prstGeom>
            <a:ln w="19050"/>
          </p:spPr>
          <p:style>
            <a:lnRef idx="1">
              <a:schemeClr val="accent1"/>
            </a:lnRef>
            <a:fillRef idx="0">
              <a:schemeClr val="accent1"/>
            </a:fillRef>
            <a:effectRef idx="0">
              <a:schemeClr val="accent1"/>
            </a:effectRef>
            <a:fontRef idx="minor">
              <a:schemeClr val="tx1"/>
            </a:fontRef>
          </p:style>
        </p:cxnSp>
        <p:cxnSp>
          <p:nvCxnSpPr>
            <p:cNvPr id="206" name="连接符: 肘形 205">
              <a:extLst>
                <a:ext uri="{FF2B5EF4-FFF2-40B4-BE49-F238E27FC236}">
                  <a16:creationId xmlns:a16="http://schemas.microsoft.com/office/drawing/2014/main" id="{746F1EB9-C13B-4EB9-8359-3E7283EFCA2C}"/>
                </a:ext>
              </a:extLst>
            </p:cNvPr>
            <p:cNvCxnSpPr>
              <a:cxnSpLocks/>
              <a:stCxn id="161" idx="2"/>
              <a:endCxn id="165" idx="0"/>
            </p:cNvCxnSpPr>
            <p:nvPr/>
          </p:nvCxnSpPr>
          <p:spPr>
            <a:xfrm rot="16200000" flipH="1">
              <a:off x="7695613" y="2365994"/>
              <a:ext cx="269846" cy="764020"/>
            </a:xfrm>
            <a:prstGeom prst="bentConnector3">
              <a:avLst>
                <a:gd name="adj1" fmla="val 104123"/>
              </a:avLst>
            </a:prstGeom>
            <a:ln w="19050"/>
          </p:spPr>
          <p:style>
            <a:lnRef idx="1">
              <a:schemeClr val="accent1"/>
            </a:lnRef>
            <a:fillRef idx="0">
              <a:schemeClr val="accent1"/>
            </a:fillRef>
            <a:effectRef idx="0">
              <a:schemeClr val="accent1"/>
            </a:effectRef>
            <a:fontRef idx="minor">
              <a:schemeClr val="tx1"/>
            </a:fontRef>
          </p:style>
        </p:cxnSp>
        <p:cxnSp>
          <p:nvCxnSpPr>
            <p:cNvPr id="209" name="连接符: 肘形 208">
              <a:extLst>
                <a:ext uri="{FF2B5EF4-FFF2-40B4-BE49-F238E27FC236}">
                  <a16:creationId xmlns:a16="http://schemas.microsoft.com/office/drawing/2014/main" id="{77F1945C-E50A-430C-8B6E-2B39937DFEE9}"/>
                </a:ext>
              </a:extLst>
            </p:cNvPr>
            <p:cNvCxnSpPr>
              <a:cxnSpLocks/>
              <a:stCxn id="159" idx="2"/>
              <a:endCxn id="161" idx="0"/>
            </p:cNvCxnSpPr>
            <p:nvPr/>
          </p:nvCxnSpPr>
          <p:spPr>
            <a:xfrm rot="16200000" flipH="1">
              <a:off x="6926790" y="1752790"/>
              <a:ext cx="183281" cy="860191"/>
            </a:xfrm>
            <a:prstGeom prst="bentConnector3">
              <a:avLst>
                <a:gd name="adj1" fmla="val 99073"/>
              </a:avLst>
            </a:prstGeom>
            <a:ln w="19050"/>
          </p:spPr>
          <p:style>
            <a:lnRef idx="1">
              <a:schemeClr val="accent1"/>
            </a:lnRef>
            <a:fillRef idx="0">
              <a:schemeClr val="accent1"/>
            </a:fillRef>
            <a:effectRef idx="0">
              <a:schemeClr val="accent1"/>
            </a:effectRef>
            <a:fontRef idx="minor">
              <a:schemeClr val="tx1"/>
            </a:fontRef>
          </p:style>
        </p:cxnSp>
        <p:cxnSp>
          <p:nvCxnSpPr>
            <p:cNvPr id="225" name="连接符: 肘形 224">
              <a:extLst>
                <a:ext uri="{FF2B5EF4-FFF2-40B4-BE49-F238E27FC236}">
                  <a16:creationId xmlns:a16="http://schemas.microsoft.com/office/drawing/2014/main" id="{D4716B02-37C7-4912-A9B2-1AC0FF8C3D71}"/>
                </a:ext>
              </a:extLst>
            </p:cNvPr>
            <p:cNvCxnSpPr>
              <a:cxnSpLocks/>
              <a:stCxn id="165" idx="2"/>
              <a:endCxn id="174" idx="0"/>
            </p:cNvCxnSpPr>
            <p:nvPr/>
          </p:nvCxnSpPr>
          <p:spPr>
            <a:xfrm rot="16200000" flipH="1">
              <a:off x="8305792" y="3128234"/>
              <a:ext cx="316857" cy="503349"/>
            </a:xfrm>
            <a:prstGeom prst="bentConnector3">
              <a:avLst>
                <a:gd name="adj1" fmla="val 100102"/>
              </a:avLst>
            </a:prstGeom>
            <a:ln w="19050"/>
          </p:spPr>
          <p:style>
            <a:lnRef idx="1">
              <a:schemeClr val="accent1"/>
            </a:lnRef>
            <a:fillRef idx="0">
              <a:schemeClr val="accent1"/>
            </a:fillRef>
            <a:effectRef idx="0">
              <a:schemeClr val="accent1"/>
            </a:effectRef>
            <a:fontRef idx="minor">
              <a:schemeClr val="tx1"/>
            </a:fontRef>
          </p:style>
        </p:cxnSp>
        <p:cxnSp>
          <p:nvCxnSpPr>
            <p:cNvPr id="228" name="连接符: 肘形 227">
              <a:extLst>
                <a:ext uri="{FF2B5EF4-FFF2-40B4-BE49-F238E27FC236}">
                  <a16:creationId xmlns:a16="http://schemas.microsoft.com/office/drawing/2014/main" id="{3CC2E697-4D79-40CE-A2E2-377A098A6605}"/>
                </a:ext>
              </a:extLst>
            </p:cNvPr>
            <p:cNvCxnSpPr>
              <a:cxnSpLocks/>
              <a:stCxn id="165" idx="2"/>
              <a:endCxn id="173" idx="0"/>
            </p:cNvCxnSpPr>
            <p:nvPr/>
          </p:nvCxnSpPr>
          <p:spPr>
            <a:xfrm rot="5400000">
              <a:off x="7974303" y="3300094"/>
              <a:ext cx="316857" cy="159631"/>
            </a:xfrm>
            <a:prstGeom prst="bentConnector3">
              <a:avLst>
                <a:gd name="adj1" fmla="val 100102"/>
              </a:avLst>
            </a:prstGeom>
            <a:ln w="19050"/>
          </p:spPr>
          <p:style>
            <a:lnRef idx="1">
              <a:schemeClr val="accent1"/>
            </a:lnRef>
            <a:fillRef idx="0">
              <a:schemeClr val="accent1"/>
            </a:fillRef>
            <a:effectRef idx="0">
              <a:schemeClr val="accent1"/>
            </a:effectRef>
            <a:fontRef idx="minor">
              <a:schemeClr val="tx1"/>
            </a:fontRef>
          </p:style>
        </p:cxnSp>
        <p:cxnSp>
          <p:nvCxnSpPr>
            <p:cNvPr id="231" name="连接符: 肘形 230">
              <a:extLst>
                <a:ext uri="{FF2B5EF4-FFF2-40B4-BE49-F238E27FC236}">
                  <a16:creationId xmlns:a16="http://schemas.microsoft.com/office/drawing/2014/main" id="{7F4D548A-7691-4E4B-B140-9E063AFB72A4}"/>
                </a:ext>
              </a:extLst>
            </p:cNvPr>
            <p:cNvCxnSpPr>
              <a:cxnSpLocks/>
              <a:stCxn id="162" idx="2"/>
              <a:endCxn id="172" idx="0"/>
            </p:cNvCxnSpPr>
            <p:nvPr/>
          </p:nvCxnSpPr>
          <p:spPr>
            <a:xfrm rot="16200000" flipH="1">
              <a:off x="7222952" y="3211805"/>
              <a:ext cx="298460" cy="329206"/>
            </a:xfrm>
            <a:prstGeom prst="bentConnector3">
              <a:avLst>
                <a:gd name="adj1" fmla="val 98935"/>
              </a:avLst>
            </a:prstGeom>
            <a:ln w="19050"/>
          </p:spPr>
          <p:style>
            <a:lnRef idx="1">
              <a:schemeClr val="accent1"/>
            </a:lnRef>
            <a:fillRef idx="0">
              <a:schemeClr val="accent1"/>
            </a:fillRef>
            <a:effectRef idx="0">
              <a:schemeClr val="accent1"/>
            </a:effectRef>
            <a:fontRef idx="minor">
              <a:schemeClr val="tx1"/>
            </a:fontRef>
          </p:style>
        </p:cxnSp>
        <p:cxnSp>
          <p:nvCxnSpPr>
            <p:cNvPr id="234" name="连接符: 肘形 233">
              <a:extLst>
                <a:ext uri="{FF2B5EF4-FFF2-40B4-BE49-F238E27FC236}">
                  <a16:creationId xmlns:a16="http://schemas.microsoft.com/office/drawing/2014/main" id="{70CF756A-8E5C-43ED-9190-63FB9F02F715}"/>
                </a:ext>
              </a:extLst>
            </p:cNvPr>
            <p:cNvCxnSpPr>
              <a:cxnSpLocks/>
              <a:stCxn id="162" idx="2"/>
              <a:endCxn id="171" idx="0"/>
            </p:cNvCxnSpPr>
            <p:nvPr/>
          </p:nvCxnSpPr>
          <p:spPr>
            <a:xfrm rot="5400000">
              <a:off x="6963476" y="3271779"/>
              <a:ext cx="288704" cy="199502"/>
            </a:xfrm>
            <a:prstGeom prst="bentConnector3">
              <a:avLst>
                <a:gd name="adj1" fmla="val 102788"/>
              </a:avLst>
            </a:prstGeom>
            <a:ln w="19050"/>
          </p:spPr>
          <p:style>
            <a:lnRef idx="1">
              <a:schemeClr val="accent1"/>
            </a:lnRef>
            <a:fillRef idx="0">
              <a:schemeClr val="accent1"/>
            </a:fillRef>
            <a:effectRef idx="0">
              <a:schemeClr val="accent1"/>
            </a:effectRef>
            <a:fontRef idx="minor">
              <a:schemeClr val="tx1"/>
            </a:fontRef>
          </p:style>
        </p:cxnSp>
        <p:cxnSp>
          <p:nvCxnSpPr>
            <p:cNvPr id="243" name="连接符: 肘形 242">
              <a:extLst>
                <a:ext uri="{FF2B5EF4-FFF2-40B4-BE49-F238E27FC236}">
                  <a16:creationId xmlns:a16="http://schemas.microsoft.com/office/drawing/2014/main" id="{2894A20D-355C-4C45-B924-E88EB8CE3A97}"/>
                </a:ext>
              </a:extLst>
            </p:cNvPr>
            <p:cNvCxnSpPr>
              <a:cxnSpLocks/>
              <a:stCxn id="173" idx="2"/>
              <a:endCxn id="178" idx="0"/>
            </p:cNvCxnSpPr>
            <p:nvPr/>
          </p:nvCxnSpPr>
          <p:spPr>
            <a:xfrm rot="16200000" flipH="1">
              <a:off x="8055151" y="3874655"/>
              <a:ext cx="313508" cy="317981"/>
            </a:xfrm>
            <a:prstGeom prst="bentConnector3">
              <a:avLst>
                <a:gd name="adj1" fmla="val 102663"/>
              </a:avLst>
            </a:prstGeom>
            <a:ln w="19050"/>
          </p:spPr>
          <p:style>
            <a:lnRef idx="1">
              <a:schemeClr val="accent1"/>
            </a:lnRef>
            <a:fillRef idx="0">
              <a:schemeClr val="accent1"/>
            </a:fillRef>
            <a:effectRef idx="0">
              <a:schemeClr val="accent1"/>
            </a:effectRef>
            <a:fontRef idx="minor">
              <a:schemeClr val="tx1"/>
            </a:fontRef>
          </p:style>
        </p:cxnSp>
        <p:cxnSp>
          <p:nvCxnSpPr>
            <p:cNvPr id="246" name="连接符: 肘形 245">
              <a:extLst>
                <a:ext uri="{FF2B5EF4-FFF2-40B4-BE49-F238E27FC236}">
                  <a16:creationId xmlns:a16="http://schemas.microsoft.com/office/drawing/2014/main" id="{00911251-6599-4F72-8F66-115D4A6D5367}"/>
                </a:ext>
              </a:extLst>
            </p:cNvPr>
            <p:cNvCxnSpPr>
              <a:cxnSpLocks/>
              <a:stCxn id="173" idx="2"/>
              <a:endCxn id="177" idx="0"/>
            </p:cNvCxnSpPr>
            <p:nvPr/>
          </p:nvCxnSpPr>
          <p:spPr>
            <a:xfrm rot="5400000">
              <a:off x="7734743" y="3872228"/>
              <a:ext cx="313508" cy="322837"/>
            </a:xfrm>
            <a:prstGeom prst="bentConnector3">
              <a:avLst>
                <a:gd name="adj1" fmla="val 102662"/>
              </a:avLst>
            </a:prstGeom>
            <a:ln w="19050"/>
          </p:spPr>
          <p:style>
            <a:lnRef idx="1">
              <a:schemeClr val="accent1"/>
            </a:lnRef>
            <a:fillRef idx="0">
              <a:schemeClr val="accent1"/>
            </a:fillRef>
            <a:effectRef idx="0">
              <a:schemeClr val="accent1"/>
            </a:effectRef>
            <a:fontRef idx="minor">
              <a:schemeClr val="tx1"/>
            </a:fontRef>
          </p:style>
        </p:cxnSp>
        <p:cxnSp>
          <p:nvCxnSpPr>
            <p:cNvPr id="255" name="连接符: 肘形 254">
              <a:extLst>
                <a:ext uri="{FF2B5EF4-FFF2-40B4-BE49-F238E27FC236}">
                  <a16:creationId xmlns:a16="http://schemas.microsoft.com/office/drawing/2014/main" id="{E6776A4D-2008-454C-8E89-395CCAD4572D}"/>
                </a:ext>
              </a:extLst>
            </p:cNvPr>
            <p:cNvCxnSpPr>
              <a:cxnSpLocks/>
              <a:stCxn id="163" idx="2"/>
              <a:endCxn id="170" idx="0"/>
            </p:cNvCxnSpPr>
            <p:nvPr/>
          </p:nvCxnSpPr>
          <p:spPr>
            <a:xfrm rot="16200000" flipH="1">
              <a:off x="6187805" y="3229228"/>
              <a:ext cx="304897" cy="256542"/>
            </a:xfrm>
            <a:prstGeom prst="bentConnector3">
              <a:avLst>
                <a:gd name="adj1" fmla="val 104150"/>
              </a:avLst>
            </a:prstGeom>
            <a:ln w="19050"/>
          </p:spPr>
          <p:style>
            <a:lnRef idx="1">
              <a:schemeClr val="accent1"/>
            </a:lnRef>
            <a:fillRef idx="0">
              <a:schemeClr val="accent1"/>
            </a:fillRef>
            <a:effectRef idx="0">
              <a:schemeClr val="accent1"/>
            </a:effectRef>
            <a:fontRef idx="minor">
              <a:schemeClr val="tx1"/>
            </a:fontRef>
          </p:style>
        </p:cxnSp>
        <p:cxnSp>
          <p:nvCxnSpPr>
            <p:cNvPr id="258" name="连接符: 肘形 257">
              <a:extLst>
                <a:ext uri="{FF2B5EF4-FFF2-40B4-BE49-F238E27FC236}">
                  <a16:creationId xmlns:a16="http://schemas.microsoft.com/office/drawing/2014/main" id="{4DCAAB03-027C-4702-939C-6E742584ACB9}"/>
                </a:ext>
              </a:extLst>
            </p:cNvPr>
            <p:cNvCxnSpPr>
              <a:cxnSpLocks/>
              <a:stCxn id="163" idx="2"/>
              <a:endCxn id="169" idx="0"/>
            </p:cNvCxnSpPr>
            <p:nvPr/>
          </p:nvCxnSpPr>
          <p:spPr>
            <a:xfrm rot="5400000">
              <a:off x="5935314" y="3238351"/>
              <a:ext cx="309969" cy="243369"/>
            </a:xfrm>
            <a:prstGeom prst="bentConnector3">
              <a:avLst>
                <a:gd name="adj1" fmla="val 103264"/>
              </a:avLst>
            </a:prstGeom>
            <a:ln w="19050"/>
          </p:spPr>
          <p:style>
            <a:lnRef idx="1">
              <a:schemeClr val="accent1"/>
            </a:lnRef>
            <a:fillRef idx="0">
              <a:schemeClr val="accent1"/>
            </a:fillRef>
            <a:effectRef idx="0">
              <a:schemeClr val="accent1"/>
            </a:effectRef>
            <a:fontRef idx="minor">
              <a:schemeClr val="tx1"/>
            </a:fontRef>
          </p:style>
        </p:cxnSp>
        <p:cxnSp>
          <p:nvCxnSpPr>
            <p:cNvPr id="261" name="连接符: 肘形 260">
              <a:extLst>
                <a:ext uri="{FF2B5EF4-FFF2-40B4-BE49-F238E27FC236}">
                  <a16:creationId xmlns:a16="http://schemas.microsoft.com/office/drawing/2014/main" id="{8DE7F48A-F318-49B9-83CE-598354682E4B}"/>
                </a:ext>
              </a:extLst>
            </p:cNvPr>
            <p:cNvCxnSpPr>
              <a:cxnSpLocks/>
              <a:stCxn id="164" idx="2"/>
              <a:endCxn id="167" idx="0"/>
            </p:cNvCxnSpPr>
            <p:nvPr/>
          </p:nvCxnSpPr>
          <p:spPr>
            <a:xfrm rot="16200000" flipH="1">
              <a:off x="5126063" y="3197033"/>
              <a:ext cx="317846" cy="332551"/>
            </a:xfrm>
            <a:prstGeom prst="bentConnector3">
              <a:avLst>
                <a:gd name="adj1" fmla="val 99946"/>
              </a:avLst>
            </a:prstGeom>
            <a:ln w="19050"/>
          </p:spPr>
          <p:style>
            <a:lnRef idx="1">
              <a:schemeClr val="accent1"/>
            </a:lnRef>
            <a:fillRef idx="0">
              <a:schemeClr val="accent1"/>
            </a:fillRef>
            <a:effectRef idx="0">
              <a:schemeClr val="accent1"/>
            </a:effectRef>
            <a:fontRef idx="minor">
              <a:schemeClr val="tx1"/>
            </a:fontRef>
          </p:style>
        </p:cxnSp>
        <p:cxnSp>
          <p:nvCxnSpPr>
            <p:cNvPr id="264" name="连接符: 肘形 263">
              <a:extLst>
                <a:ext uri="{FF2B5EF4-FFF2-40B4-BE49-F238E27FC236}">
                  <a16:creationId xmlns:a16="http://schemas.microsoft.com/office/drawing/2014/main" id="{EE9E48AB-B333-4F3C-85AA-763C6053D087}"/>
                </a:ext>
              </a:extLst>
            </p:cNvPr>
            <p:cNvCxnSpPr>
              <a:cxnSpLocks/>
              <a:stCxn id="164" idx="2"/>
              <a:endCxn id="166" idx="0"/>
            </p:cNvCxnSpPr>
            <p:nvPr/>
          </p:nvCxnSpPr>
          <p:spPr>
            <a:xfrm rot="5400000">
              <a:off x="4764743" y="3171670"/>
              <a:ext cx="321252" cy="386685"/>
            </a:xfrm>
            <a:prstGeom prst="bentConnector3">
              <a:avLst>
                <a:gd name="adj1" fmla="val 99416"/>
              </a:avLst>
            </a:prstGeom>
            <a:ln w="19050"/>
          </p:spPr>
          <p:style>
            <a:lnRef idx="1">
              <a:schemeClr val="accent1"/>
            </a:lnRef>
            <a:fillRef idx="0">
              <a:schemeClr val="accent1"/>
            </a:fillRef>
            <a:effectRef idx="0">
              <a:schemeClr val="accent1"/>
            </a:effectRef>
            <a:fontRef idx="minor">
              <a:schemeClr val="tx1"/>
            </a:fontRef>
          </p:style>
        </p:cxnSp>
        <p:cxnSp>
          <p:nvCxnSpPr>
            <p:cNvPr id="271" name="连接符: 肘形 270">
              <a:extLst>
                <a:ext uri="{FF2B5EF4-FFF2-40B4-BE49-F238E27FC236}">
                  <a16:creationId xmlns:a16="http://schemas.microsoft.com/office/drawing/2014/main" id="{D87953E8-A3C6-4A73-9882-2D2DD6C4DD3A}"/>
                </a:ext>
              </a:extLst>
            </p:cNvPr>
            <p:cNvCxnSpPr>
              <a:cxnSpLocks/>
              <a:stCxn id="166" idx="2"/>
              <a:endCxn id="176" idx="0"/>
            </p:cNvCxnSpPr>
            <p:nvPr/>
          </p:nvCxnSpPr>
          <p:spPr>
            <a:xfrm rot="16200000" flipH="1">
              <a:off x="4754457" y="3841761"/>
              <a:ext cx="326208" cy="371070"/>
            </a:xfrm>
            <a:prstGeom prst="bentConnector3">
              <a:avLst>
                <a:gd name="adj1" fmla="val 98665"/>
              </a:avLst>
            </a:prstGeom>
            <a:ln w="19050"/>
          </p:spPr>
          <p:style>
            <a:lnRef idx="1">
              <a:schemeClr val="accent1"/>
            </a:lnRef>
            <a:fillRef idx="0">
              <a:schemeClr val="accent1"/>
            </a:fillRef>
            <a:effectRef idx="0">
              <a:schemeClr val="accent1"/>
            </a:effectRef>
            <a:fontRef idx="minor">
              <a:schemeClr val="tx1"/>
            </a:fontRef>
          </p:style>
        </p:cxnSp>
        <p:cxnSp>
          <p:nvCxnSpPr>
            <p:cNvPr id="274" name="连接符: 肘形 273">
              <a:extLst>
                <a:ext uri="{FF2B5EF4-FFF2-40B4-BE49-F238E27FC236}">
                  <a16:creationId xmlns:a16="http://schemas.microsoft.com/office/drawing/2014/main" id="{AA4FEE29-EE78-46BE-BDF2-20F7FDA50202}"/>
                </a:ext>
              </a:extLst>
            </p:cNvPr>
            <p:cNvCxnSpPr>
              <a:cxnSpLocks/>
              <a:stCxn id="166" idx="2"/>
              <a:endCxn id="175" idx="0"/>
            </p:cNvCxnSpPr>
            <p:nvPr/>
          </p:nvCxnSpPr>
          <p:spPr>
            <a:xfrm rot="5400000">
              <a:off x="4393996" y="3852764"/>
              <a:ext cx="326603" cy="349459"/>
            </a:xfrm>
            <a:prstGeom prst="bentConnector3">
              <a:avLst>
                <a:gd name="adj1" fmla="val 98607"/>
              </a:avLst>
            </a:prstGeom>
            <a:ln w="19050"/>
          </p:spPr>
          <p:style>
            <a:lnRef idx="1">
              <a:schemeClr val="accent1"/>
            </a:lnRef>
            <a:fillRef idx="0">
              <a:schemeClr val="accent1"/>
            </a:fillRef>
            <a:effectRef idx="0">
              <a:schemeClr val="accent1"/>
            </a:effectRef>
            <a:fontRef idx="minor">
              <a:schemeClr val="tx1"/>
            </a:fontRef>
          </p:style>
        </p:cxnSp>
      </p:grpSp>
      <p:cxnSp>
        <p:nvCxnSpPr>
          <p:cNvPr id="312" name="直接连接符 311">
            <a:extLst>
              <a:ext uri="{FF2B5EF4-FFF2-40B4-BE49-F238E27FC236}">
                <a16:creationId xmlns:a16="http://schemas.microsoft.com/office/drawing/2014/main" id="{665CB38C-344C-4C19-BAC1-B4A38C9D682D}"/>
              </a:ext>
            </a:extLst>
          </p:cNvPr>
          <p:cNvCxnSpPr>
            <a:cxnSpLocks/>
            <a:stCxn id="40" idx="5"/>
            <a:endCxn id="41" idx="1"/>
          </p:cNvCxnSpPr>
          <p:nvPr/>
        </p:nvCxnSpPr>
        <p:spPr>
          <a:xfrm>
            <a:off x="1431506" y="2318516"/>
            <a:ext cx="237847" cy="393264"/>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56247FDE-1E91-46F1-8673-B240472B3F1D}"/>
              </a:ext>
            </a:extLst>
          </p:cNvPr>
          <p:cNvSpPr>
            <a:spLocks noChangeAspect="1"/>
          </p:cNvSpPr>
          <p:nvPr/>
        </p:nvSpPr>
        <p:spPr>
          <a:xfrm>
            <a:off x="373991" y="2121327"/>
            <a:ext cx="229963" cy="231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38" name="椭圆 37">
            <a:extLst>
              <a:ext uri="{FF2B5EF4-FFF2-40B4-BE49-F238E27FC236}">
                <a16:creationId xmlns:a16="http://schemas.microsoft.com/office/drawing/2014/main" id="{EEE2E5B7-CCE6-4D1E-B254-141A829D3E5F}"/>
              </a:ext>
            </a:extLst>
          </p:cNvPr>
          <p:cNvSpPr>
            <a:spLocks noChangeAspect="1"/>
          </p:cNvSpPr>
          <p:nvPr/>
        </p:nvSpPr>
        <p:spPr>
          <a:xfrm>
            <a:off x="709304" y="2389935"/>
            <a:ext cx="229963" cy="231020"/>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39" name="椭圆 38">
            <a:extLst>
              <a:ext uri="{FF2B5EF4-FFF2-40B4-BE49-F238E27FC236}">
                <a16:creationId xmlns:a16="http://schemas.microsoft.com/office/drawing/2014/main" id="{E178630D-F58D-4C04-B5EA-D890BB5CF34F}"/>
              </a:ext>
            </a:extLst>
          </p:cNvPr>
          <p:cNvSpPr>
            <a:spLocks noChangeAspect="1"/>
          </p:cNvSpPr>
          <p:nvPr/>
        </p:nvSpPr>
        <p:spPr>
          <a:xfrm>
            <a:off x="710004" y="2908968"/>
            <a:ext cx="229963" cy="231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40" name="椭圆 39">
            <a:extLst>
              <a:ext uri="{FF2B5EF4-FFF2-40B4-BE49-F238E27FC236}">
                <a16:creationId xmlns:a16="http://schemas.microsoft.com/office/drawing/2014/main" id="{73ACEF4B-4CBF-459F-9B35-D562CDBC6A72}"/>
              </a:ext>
            </a:extLst>
          </p:cNvPr>
          <p:cNvSpPr>
            <a:spLocks noChangeAspect="1"/>
          </p:cNvSpPr>
          <p:nvPr/>
        </p:nvSpPr>
        <p:spPr>
          <a:xfrm>
            <a:off x="1235220" y="2121328"/>
            <a:ext cx="229963" cy="231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41" name="椭圆 40">
            <a:extLst>
              <a:ext uri="{FF2B5EF4-FFF2-40B4-BE49-F238E27FC236}">
                <a16:creationId xmlns:a16="http://schemas.microsoft.com/office/drawing/2014/main" id="{6608EA84-0C94-4644-83EE-F4EFB9F641AD}"/>
              </a:ext>
            </a:extLst>
          </p:cNvPr>
          <p:cNvSpPr>
            <a:spLocks noChangeAspect="1"/>
          </p:cNvSpPr>
          <p:nvPr/>
        </p:nvSpPr>
        <p:spPr>
          <a:xfrm>
            <a:off x="1635676" y="2677948"/>
            <a:ext cx="229963" cy="231020"/>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42" name="椭圆 41">
            <a:extLst>
              <a:ext uri="{FF2B5EF4-FFF2-40B4-BE49-F238E27FC236}">
                <a16:creationId xmlns:a16="http://schemas.microsoft.com/office/drawing/2014/main" id="{FBD36C16-985B-4C45-A039-A348A2F42D24}"/>
              </a:ext>
            </a:extLst>
          </p:cNvPr>
          <p:cNvSpPr>
            <a:spLocks noChangeAspect="1"/>
          </p:cNvSpPr>
          <p:nvPr/>
        </p:nvSpPr>
        <p:spPr>
          <a:xfrm>
            <a:off x="2123238" y="2121327"/>
            <a:ext cx="229963" cy="231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43" name="椭圆 42">
            <a:extLst>
              <a:ext uri="{FF2B5EF4-FFF2-40B4-BE49-F238E27FC236}">
                <a16:creationId xmlns:a16="http://schemas.microsoft.com/office/drawing/2014/main" id="{79722F59-A1C7-4442-8A0D-ABF79B5F64CD}"/>
              </a:ext>
            </a:extLst>
          </p:cNvPr>
          <p:cNvSpPr>
            <a:spLocks noChangeAspect="1"/>
          </p:cNvSpPr>
          <p:nvPr/>
        </p:nvSpPr>
        <p:spPr>
          <a:xfrm>
            <a:off x="2118178" y="2793458"/>
            <a:ext cx="229963" cy="231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sp>
        <p:nvSpPr>
          <p:cNvPr id="44" name="椭圆 43">
            <a:extLst>
              <a:ext uri="{FF2B5EF4-FFF2-40B4-BE49-F238E27FC236}">
                <a16:creationId xmlns:a16="http://schemas.microsoft.com/office/drawing/2014/main" id="{3742B88B-D0EC-45EE-83D7-F1C075211DCA}"/>
              </a:ext>
            </a:extLst>
          </p:cNvPr>
          <p:cNvSpPr>
            <a:spLocks noChangeAspect="1"/>
          </p:cNvSpPr>
          <p:nvPr/>
        </p:nvSpPr>
        <p:spPr>
          <a:xfrm>
            <a:off x="3583415" y="2793458"/>
            <a:ext cx="229963" cy="231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a:t>
            </a:r>
            <a:endParaRPr lang="zh-CN" altLang="en-US" dirty="0"/>
          </a:p>
        </p:txBody>
      </p:sp>
      <p:sp>
        <p:nvSpPr>
          <p:cNvPr id="45" name="椭圆 44">
            <a:extLst>
              <a:ext uri="{FF2B5EF4-FFF2-40B4-BE49-F238E27FC236}">
                <a16:creationId xmlns:a16="http://schemas.microsoft.com/office/drawing/2014/main" id="{97ABEC65-B7A0-4D54-9032-CB86E3FBF934}"/>
              </a:ext>
            </a:extLst>
          </p:cNvPr>
          <p:cNvSpPr>
            <a:spLocks noChangeAspect="1"/>
          </p:cNvSpPr>
          <p:nvPr/>
        </p:nvSpPr>
        <p:spPr>
          <a:xfrm>
            <a:off x="3584964" y="2121328"/>
            <a:ext cx="229963" cy="231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endParaRPr lang="zh-CN" altLang="en-US" dirty="0"/>
          </a:p>
        </p:txBody>
      </p:sp>
      <p:sp>
        <p:nvSpPr>
          <p:cNvPr id="46" name="椭圆 45">
            <a:extLst>
              <a:ext uri="{FF2B5EF4-FFF2-40B4-BE49-F238E27FC236}">
                <a16:creationId xmlns:a16="http://schemas.microsoft.com/office/drawing/2014/main" id="{1DB79769-9275-46CF-879D-03C2ABA2E1FE}"/>
              </a:ext>
            </a:extLst>
          </p:cNvPr>
          <p:cNvSpPr>
            <a:spLocks noChangeAspect="1"/>
          </p:cNvSpPr>
          <p:nvPr/>
        </p:nvSpPr>
        <p:spPr>
          <a:xfrm>
            <a:off x="368831" y="4045837"/>
            <a:ext cx="229963" cy="231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t>
            </a:r>
            <a:endParaRPr lang="zh-CN" altLang="en-US" dirty="0"/>
          </a:p>
        </p:txBody>
      </p:sp>
      <p:sp>
        <p:nvSpPr>
          <p:cNvPr id="47" name="椭圆 46">
            <a:extLst>
              <a:ext uri="{FF2B5EF4-FFF2-40B4-BE49-F238E27FC236}">
                <a16:creationId xmlns:a16="http://schemas.microsoft.com/office/drawing/2014/main" id="{263918B8-859A-482F-B0BB-688D8BBBC74E}"/>
              </a:ext>
            </a:extLst>
          </p:cNvPr>
          <p:cNvSpPr>
            <a:spLocks noChangeAspect="1"/>
          </p:cNvSpPr>
          <p:nvPr/>
        </p:nvSpPr>
        <p:spPr>
          <a:xfrm>
            <a:off x="885696" y="3848495"/>
            <a:ext cx="229963" cy="231020"/>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k</a:t>
            </a:r>
            <a:endParaRPr lang="zh-CN" altLang="en-US" dirty="0"/>
          </a:p>
        </p:txBody>
      </p:sp>
      <p:sp>
        <p:nvSpPr>
          <p:cNvPr id="48" name="椭圆 47">
            <a:extLst>
              <a:ext uri="{FF2B5EF4-FFF2-40B4-BE49-F238E27FC236}">
                <a16:creationId xmlns:a16="http://schemas.microsoft.com/office/drawing/2014/main" id="{76D6ED77-70BE-4573-BFA9-31DBEE01B664}"/>
              </a:ext>
            </a:extLst>
          </p:cNvPr>
          <p:cNvSpPr>
            <a:spLocks noChangeAspect="1"/>
          </p:cNvSpPr>
          <p:nvPr/>
        </p:nvSpPr>
        <p:spPr>
          <a:xfrm>
            <a:off x="1232539" y="4137948"/>
            <a:ext cx="229963" cy="231020"/>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a:t>
            </a:r>
            <a:endParaRPr lang="zh-CN" altLang="en-US" dirty="0"/>
          </a:p>
        </p:txBody>
      </p:sp>
      <p:sp>
        <p:nvSpPr>
          <p:cNvPr id="49" name="椭圆 48">
            <a:extLst>
              <a:ext uri="{FF2B5EF4-FFF2-40B4-BE49-F238E27FC236}">
                <a16:creationId xmlns:a16="http://schemas.microsoft.com/office/drawing/2014/main" id="{1BCB7207-BE44-4C8C-B2D5-25D21F845730}"/>
              </a:ext>
            </a:extLst>
          </p:cNvPr>
          <p:cNvSpPr>
            <a:spLocks noChangeAspect="1"/>
          </p:cNvSpPr>
          <p:nvPr/>
        </p:nvSpPr>
        <p:spPr>
          <a:xfrm>
            <a:off x="1628348" y="3843382"/>
            <a:ext cx="229963" cy="231020"/>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t>
            </a:r>
            <a:endParaRPr lang="zh-CN" altLang="en-US" dirty="0"/>
          </a:p>
        </p:txBody>
      </p:sp>
      <p:sp>
        <p:nvSpPr>
          <p:cNvPr id="50" name="椭圆 49">
            <a:extLst>
              <a:ext uri="{FF2B5EF4-FFF2-40B4-BE49-F238E27FC236}">
                <a16:creationId xmlns:a16="http://schemas.microsoft.com/office/drawing/2014/main" id="{8B46247F-E1E2-4357-8E5C-61AB058FB303}"/>
              </a:ext>
            </a:extLst>
          </p:cNvPr>
          <p:cNvSpPr>
            <a:spLocks noChangeAspect="1"/>
          </p:cNvSpPr>
          <p:nvPr/>
        </p:nvSpPr>
        <p:spPr>
          <a:xfrm>
            <a:off x="1221010" y="3572443"/>
            <a:ext cx="229963" cy="231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a:t>
            </a:r>
            <a:endParaRPr lang="zh-CN" altLang="en-US" dirty="0"/>
          </a:p>
        </p:txBody>
      </p:sp>
      <p:sp>
        <p:nvSpPr>
          <p:cNvPr id="51" name="椭圆 50">
            <a:extLst>
              <a:ext uri="{FF2B5EF4-FFF2-40B4-BE49-F238E27FC236}">
                <a16:creationId xmlns:a16="http://schemas.microsoft.com/office/drawing/2014/main" id="{8EE7B0E5-83E3-4E8B-9E21-63835DCFA0DE}"/>
              </a:ext>
            </a:extLst>
          </p:cNvPr>
          <p:cNvSpPr>
            <a:spLocks noChangeAspect="1"/>
          </p:cNvSpPr>
          <p:nvPr/>
        </p:nvSpPr>
        <p:spPr>
          <a:xfrm>
            <a:off x="2213870" y="3345481"/>
            <a:ext cx="229963" cy="231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a:t>
            </a:r>
            <a:endParaRPr lang="zh-CN" altLang="en-US" dirty="0"/>
          </a:p>
        </p:txBody>
      </p:sp>
      <p:sp>
        <p:nvSpPr>
          <p:cNvPr id="52" name="椭圆 51">
            <a:extLst>
              <a:ext uri="{FF2B5EF4-FFF2-40B4-BE49-F238E27FC236}">
                <a16:creationId xmlns:a16="http://schemas.microsoft.com/office/drawing/2014/main" id="{7DDDBAAE-FD1D-4E87-B540-07FC0E179D8E}"/>
              </a:ext>
            </a:extLst>
          </p:cNvPr>
          <p:cNvSpPr>
            <a:spLocks noChangeAspect="1"/>
          </p:cNvSpPr>
          <p:nvPr/>
        </p:nvSpPr>
        <p:spPr>
          <a:xfrm>
            <a:off x="2514202" y="4042009"/>
            <a:ext cx="229963" cy="231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t>
            </a:r>
            <a:endParaRPr lang="zh-CN" altLang="en-US" dirty="0"/>
          </a:p>
        </p:txBody>
      </p:sp>
      <p:sp>
        <p:nvSpPr>
          <p:cNvPr id="53" name="椭圆 52">
            <a:extLst>
              <a:ext uri="{FF2B5EF4-FFF2-40B4-BE49-F238E27FC236}">
                <a16:creationId xmlns:a16="http://schemas.microsoft.com/office/drawing/2014/main" id="{D02A18F8-7F4E-445C-9CC7-FD76B90DA122}"/>
              </a:ext>
            </a:extLst>
          </p:cNvPr>
          <p:cNvSpPr>
            <a:spLocks noChangeAspect="1"/>
          </p:cNvSpPr>
          <p:nvPr/>
        </p:nvSpPr>
        <p:spPr>
          <a:xfrm>
            <a:off x="3581852" y="3344955"/>
            <a:ext cx="229963" cy="231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a:t>
            </a:r>
            <a:endParaRPr lang="zh-CN" altLang="en-US" dirty="0"/>
          </a:p>
        </p:txBody>
      </p:sp>
      <p:sp>
        <p:nvSpPr>
          <p:cNvPr id="54" name="椭圆 53">
            <a:extLst>
              <a:ext uri="{FF2B5EF4-FFF2-40B4-BE49-F238E27FC236}">
                <a16:creationId xmlns:a16="http://schemas.microsoft.com/office/drawing/2014/main" id="{C1D09F0D-5F12-45BB-B12D-FE5B90BD2F48}"/>
              </a:ext>
            </a:extLst>
          </p:cNvPr>
          <p:cNvSpPr>
            <a:spLocks noChangeAspect="1"/>
          </p:cNvSpPr>
          <p:nvPr/>
        </p:nvSpPr>
        <p:spPr>
          <a:xfrm>
            <a:off x="3583415" y="3951602"/>
            <a:ext cx="229963" cy="231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a:t>
            </a:r>
            <a:endParaRPr lang="zh-CN" altLang="en-US" dirty="0"/>
          </a:p>
        </p:txBody>
      </p:sp>
      <p:pic>
        <p:nvPicPr>
          <p:cNvPr id="106" name="图片 105">
            <a:extLst>
              <a:ext uri="{FF2B5EF4-FFF2-40B4-BE49-F238E27FC236}">
                <a16:creationId xmlns:a16="http://schemas.microsoft.com/office/drawing/2014/main" id="{3E80CA1B-D754-4DED-AAE3-3E164EAB3377}"/>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3208149" y="5465829"/>
            <a:ext cx="648000" cy="648000"/>
          </a:xfrm>
          <a:prstGeom prst="rect">
            <a:avLst/>
          </a:prstGeom>
        </p:spPr>
      </p:pic>
      <p:pic>
        <p:nvPicPr>
          <p:cNvPr id="107" name="图片 106">
            <a:extLst>
              <a:ext uri="{FF2B5EF4-FFF2-40B4-BE49-F238E27FC236}">
                <a16:creationId xmlns:a16="http://schemas.microsoft.com/office/drawing/2014/main" id="{A538569A-6139-41C6-A035-1C8E5A8DD370}"/>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4826388" y="5393829"/>
            <a:ext cx="792000" cy="792000"/>
          </a:xfrm>
          <a:prstGeom prst="rect">
            <a:avLst/>
          </a:prstGeom>
        </p:spPr>
      </p:pic>
      <p:sp>
        <p:nvSpPr>
          <p:cNvPr id="109" name="椭圆 108">
            <a:extLst>
              <a:ext uri="{FF2B5EF4-FFF2-40B4-BE49-F238E27FC236}">
                <a16:creationId xmlns:a16="http://schemas.microsoft.com/office/drawing/2014/main" id="{D66B0E8A-9DC4-4193-8DF8-2C7FAE8415C5}"/>
              </a:ext>
            </a:extLst>
          </p:cNvPr>
          <p:cNvSpPr>
            <a:spLocks noChangeAspect="1"/>
          </p:cNvSpPr>
          <p:nvPr/>
        </p:nvSpPr>
        <p:spPr>
          <a:xfrm>
            <a:off x="4275400" y="4058205"/>
            <a:ext cx="229963" cy="247319"/>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110" name="椭圆 109">
            <a:extLst>
              <a:ext uri="{FF2B5EF4-FFF2-40B4-BE49-F238E27FC236}">
                <a16:creationId xmlns:a16="http://schemas.microsoft.com/office/drawing/2014/main" id="{6FB61001-3116-402A-A4D0-D7F5363D2819}"/>
              </a:ext>
            </a:extLst>
          </p:cNvPr>
          <p:cNvSpPr>
            <a:spLocks noChangeAspect="1"/>
          </p:cNvSpPr>
          <p:nvPr/>
        </p:nvSpPr>
        <p:spPr>
          <a:xfrm>
            <a:off x="5295115" y="3460465"/>
            <a:ext cx="229963" cy="247319"/>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cxnSp>
        <p:nvCxnSpPr>
          <p:cNvPr id="21" name="连接符: 曲线 20">
            <a:extLst>
              <a:ext uri="{FF2B5EF4-FFF2-40B4-BE49-F238E27FC236}">
                <a16:creationId xmlns:a16="http://schemas.microsoft.com/office/drawing/2014/main" id="{6B794770-B3FF-4BF7-89E1-3F6B8130275C}"/>
              </a:ext>
            </a:extLst>
          </p:cNvPr>
          <p:cNvCxnSpPr>
            <a:cxnSpLocks/>
            <a:stCxn id="4" idx="0"/>
            <a:endCxn id="159" idx="0"/>
          </p:cNvCxnSpPr>
          <p:nvPr/>
        </p:nvCxnSpPr>
        <p:spPr>
          <a:xfrm rot="5400000" flipH="1" flipV="1">
            <a:off x="4361878" y="-179215"/>
            <a:ext cx="1" cy="4452913"/>
          </a:xfrm>
          <a:prstGeom prst="curvedConnector3">
            <a:avLst>
              <a:gd name="adj1" fmla="val 2286010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6" name="文本框 135">
            <a:extLst>
              <a:ext uri="{FF2B5EF4-FFF2-40B4-BE49-F238E27FC236}">
                <a16:creationId xmlns:a16="http://schemas.microsoft.com/office/drawing/2014/main" id="{D49BB0AE-0761-46EC-9BD5-14FAD2271034}"/>
              </a:ext>
            </a:extLst>
          </p:cNvPr>
          <p:cNvSpPr txBox="1"/>
          <p:nvPr/>
        </p:nvSpPr>
        <p:spPr>
          <a:xfrm>
            <a:off x="4103388" y="1408991"/>
            <a:ext cx="778500" cy="369332"/>
          </a:xfrm>
          <a:prstGeom prst="rect">
            <a:avLst/>
          </a:prstGeom>
          <a:noFill/>
        </p:spPr>
        <p:txBody>
          <a:bodyPr wrap="square">
            <a:spAutoFit/>
          </a:bodyPr>
          <a:lstStyle/>
          <a:p>
            <a:r>
              <a:rPr lang="zh-CN" altLang="en-US" sz="1800" b="1" spc="200" dirty="0">
                <a:solidFill>
                  <a:schemeClr val="accent2"/>
                </a:solidFill>
                <a:latin typeface="Calibri" panose="020F0502020204030204" pitchFamily="34" charset="0"/>
                <a:ea typeface="微软雅黑" panose="020B0503020204020204" pitchFamily="34" charset="-122"/>
              </a:rPr>
              <a:t>构造</a:t>
            </a:r>
            <a:endParaRPr lang="zh-CN" altLang="en-US" dirty="0">
              <a:solidFill>
                <a:schemeClr val="accent2"/>
              </a:solidFill>
            </a:endParaRPr>
          </a:p>
        </p:txBody>
      </p:sp>
      <p:sp>
        <p:nvSpPr>
          <p:cNvPr id="142" name="文本框 141">
            <a:extLst>
              <a:ext uri="{FF2B5EF4-FFF2-40B4-BE49-F238E27FC236}">
                <a16:creationId xmlns:a16="http://schemas.microsoft.com/office/drawing/2014/main" id="{366AA663-E82A-4E33-9B72-CF8CF6CD9A53}"/>
              </a:ext>
            </a:extLst>
          </p:cNvPr>
          <p:cNvSpPr txBox="1"/>
          <p:nvPr/>
        </p:nvSpPr>
        <p:spPr>
          <a:xfrm>
            <a:off x="5191852" y="4864091"/>
            <a:ext cx="778500" cy="369332"/>
          </a:xfrm>
          <a:prstGeom prst="rect">
            <a:avLst/>
          </a:prstGeom>
          <a:noFill/>
        </p:spPr>
        <p:txBody>
          <a:bodyPr wrap="square">
            <a:spAutoFit/>
          </a:bodyPr>
          <a:lstStyle/>
          <a:p>
            <a:r>
              <a:rPr lang="zh-CN" altLang="en-US" sz="1800" b="1" spc="200" dirty="0">
                <a:solidFill>
                  <a:schemeClr val="accent2"/>
                </a:solidFill>
                <a:latin typeface="Calibri" panose="020F0502020204030204" pitchFamily="34" charset="0"/>
                <a:ea typeface="微软雅黑" panose="020B0503020204020204" pitchFamily="34" charset="-122"/>
              </a:rPr>
              <a:t>存储</a:t>
            </a:r>
            <a:endParaRPr lang="zh-CN" altLang="en-US" dirty="0">
              <a:solidFill>
                <a:schemeClr val="accent2"/>
              </a:solidFill>
            </a:endParaRPr>
          </a:p>
        </p:txBody>
      </p:sp>
      <p:sp>
        <p:nvSpPr>
          <p:cNvPr id="143" name="文本框 142">
            <a:extLst>
              <a:ext uri="{FF2B5EF4-FFF2-40B4-BE49-F238E27FC236}">
                <a16:creationId xmlns:a16="http://schemas.microsoft.com/office/drawing/2014/main" id="{EE937C69-9F70-4669-A75A-2E7403A9A64F}"/>
              </a:ext>
            </a:extLst>
          </p:cNvPr>
          <p:cNvSpPr txBox="1"/>
          <p:nvPr/>
        </p:nvSpPr>
        <p:spPr>
          <a:xfrm>
            <a:off x="428281" y="862455"/>
            <a:ext cx="8294379" cy="461665"/>
          </a:xfrm>
          <a:prstGeom prst="rect">
            <a:avLst/>
          </a:prstGeom>
          <a:noFill/>
        </p:spPr>
        <p:txBody>
          <a:bodyPr wrap="square" rtlCol="0">
            <a:spAutoFit/>
          </a:bodyPr>
          <a:lstStyle/>
          <a:p>
            <a:r>
              <a:rPr lang="zh-CN" altLang="en-US" sz="2400" b="1" dirty="0">
                <a:solidFill>
                  <a:schemeClr val="accent1"/>
                </a:solidFill>
                <a:latin typeface="Calibri" panose="020F0502020204030204" pitchFamily="34" charset="0"/>
                <a:ea typeface="微软雅黑" panose="020B0503020204020204" pitchFamily="34" charset="-122"/>
              </a:rPr>
              <a:t>轻量级索引结构，并实现基于部分索引的最短路径计算</a:t>
            </a:r>
            <a:endParaRPr lang="en-US" altLang="zh-CN" sz="2400" b="1" dirty="0">
              <a:solidFill>
                <a:schemeClr val="accent1"/>
              </a:solidFill>
              <a:latin typeface="Calibri" panose="020F0502020204030204" pitchFamily="34" charset="0"/>
              <a:ea typeface="微软雅黑" panose="020B0503020204020204" pitchFamily="34" charset="-122"/>
            </a:endParaRPr>
          </a:p>
        </p:txBody>
      </p:sp>
      <p:cxnSp>
        <p:nvCxnSpPr>
          <p:cNvPr id="72" name="直接箭头连接符 71">
            <a:extLst>
              <a:ext uri="{FF2B5EF4-FFF2-40B4-BE49-F238E27FC236}">
                <a16:creationId xmlns:a16="http://schemas.microsoft.com/office/drawing/2014/main" id="{BC66280D-386F-4BD1-88CA-0C286FF20697}"/>
              </a:ext>
            </a:extLst>
          </p:cNvPr>
          <p:cNvCxnSpPr/>
          <p:nvPr/>
        </p:nvCxnSpPr>
        <p:spPr>
          <a:xfrm flipH="1">
            <a:off x="4342324" y="4451468"/>
            <a:ext cx="2126199" cy="65959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203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11</a:t>
            </a:fld>
            <a:endParaRPr lang="zh-CN" altLang="en-US"/>
          </a:p>
        </p:txBody>
      </p:sp>
      <p:sp>
        <p:nvSpPr>
          <p:cNvPr id="8" name="文本框 7">
            <a:extLst>
              <a:ext uri="{FF2B5EF4-FFF2-40B4-BE49-F238E27FC236}">
                <a16:creationId xmlns:a16="http://schemas.microsoft.com/office/drawing/2014/main" id="{4719A945-5DA8-4842-824C-43EDA64AA903}"/>
              </a:ext>
            </a:extLst>
          </p:cNvPr>
          <p:cNvSpPr txBox="1"/>
          <p:nvPr/>
        </p:nvSpPr>
        <p:spPr>
          <a:xfrm>
            <a:off x="428281" y="878891"/>
            <a:ext cx="5093978"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开销分析</a:t>
            </a:r>
            <a:endParaRPr lang="en-US" altLang="zh-CN" sz="2400" b="1" dirty="0">
              <a:latin typeface="Calibri" panose="020F0502020204030204" pitchFamily="34" charset="0"/>
              <a:ea typeface="微软雅黑" panose="020B0503020204020204" pitchFamily="34" charset="-122"/>
            </a:endParaRPr>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索引构造</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A94E2D9-1BA8-4520-AEF7-9977357E4158}"/>
                  </a:ext>
                </a:extLst>
              </p:cNvPr>
              <p:cNvSpPr txBox="1"/>
              <p:nvPr/>
            </p:nvSpPr>
            <p:spPr>
              <a:xfrm>
                <a:off x="1930928" y="3143300"/>
                <a:ext cx="5032340" cy="1539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𝐼</m:t>
                          </m:r>
                        </m:e>
                      </m:d>
                      <m:r>
                        <a:rPr lang="en-US" altLang="zh-CN" i="1" dirty="0" smtClean="0">
                          <a:latin typeface="Cambria Math" panose="02040503050406030204" pitchFamily="18" charset="0"/>
                        </a:rPr>
                        <m:t>=</m:t>
                      </m:r>
                      <m:nary>
                        <m:naryPr>
                          <m:chr m:val="∑"/>
                          <m:supHide m:val="on"/>
                          <m:ctrlPr>
                            <a:rPr lang="en-US" altLang="zh-CN"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𝑆</m:t>
                          </m:r>
                          <m:sSub>
                            <m:sSubPr>
                              <m:ctrlPr>
                                <a:rPr lang="en-US" altLang="zh-CN" b="0" i="1" dirty="0" smtClean="0">
                                  <a:latin typeface="Cambria Math" panose="02040503050406030204" pitchFamily="18" charset="0"/>
                                </a:rPr>
                              </m:ctrlPr>
                            </m:sSubPr>
                            <m:e>
                              <m:r>
                                <m:rPr>
                                  <m:brk m:alnAt="7"/>
                                </m:rPr>
                                <a:rPr lang="en-US" altLang="zh-CN" b="0" i="1" dirty="0" smtClean="0">
                                  <a:latin typeface="Cambria Math" panose="02040503050406030204" pitchFamily="18" charset="0"/>
                                </a:rPr>
                                <m:t>𝐺</m:t>
                              </m:r>
                            </m:e>
                            <m:sub>
                              <m:r>
                                <m:rPr>
                                  <m:brk m:alnAt="7"/>
                                </m:rP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𝐼</m:t>
                          </m:r>
                        </m:sub>
                        <m:sup/>
                        <m:e>
                          <m:d>
                            <m:dPr>
                              <m:ctrlPr>
                                <a:rPr lang="en-US" altLang="zh-CN" b="0" i="1" dirty="0" smtClean="0">
                                  <a:latin typeface="Cambria Math" panose="02040503050406030204" pitchFamily="18" charset="0"/>
                                </a:rPr>
                              </m:ctrlPr>
                            </m:dPr>
                            <m:e>
                              <m:d>
                                <m:dPr>
                                  <m:begChr m:val="|"/>
                                  <m:endChr m:val="|"/>
                                  <m:ctrlPr>
                                    <a:rPr lang="en-US" altLang="zh-CN" b="0" i="1" dirty="0" smtClean="0">
                                      <a:solidFill>
                                        <a:schemeClr val="accent5"/>
                                      </a:solidFill>
                                      <a:latin typeface="Cambria Math" panose="02040503050406030204" pitchFamily="18" charset="0"/>
                                    </a:rPr>
                                  </m:ctrlPr>
                                </m:dPr>
                                <m:e>
                                  <m:sSub>
                                    <m:sSubPr>
                                      <m:ctrlPr>
                                        <a:rPr lang="en-US" altLang="zh-CN" b="0" i="1" dirty="0" smtClean="0">
                                          <a:solidFill>
                                            <a:schemeClr val="accent5"/>
                                          </a:solidFill>
                                          <a:latin typeface="Cambria Math" panose="02040503050406030204" pitchFamily="18" charset="0"/>
                                        </a:rPr>
                                      </m:ctrlPr>
                                    </m:sSubPr>
                                    <m:e>
                                      <m:r>
                                        <a:rPr lang="en-US" altLang="zh-CN" b="0" i="1" dirty="0" smtClean="0">
                                          <a:solidFill>
                                            <a:schemeClr val="accent5"/>
                                          </a:solidFill>
                                          <a:latin typeface="Cambria Math" panose="02040503050406030204" pitchFamily="18" charset="0"/>
                                        </a:rPr>
                                        <m:t>𝑉</m:t>
                                      </m:r>
                                    </m:e>
                                    <m:sub>
                                      <m:r>
                                        <a:rPr lang="en-US" altLang="zh-CN" b="0" i="1" dirty="0" smtClean="0">
                                          <a:solidFill>
                                            <a:schemeClr val="accent5"/>
                                          </a:solidFill>
                                          <a:latin typeface="Cambria Math" panose="02040503050406030204" pitchFamily="18" charset="0"/>
                                        </a:rPr>
                                        <m:t>𝑆</m:t>
                                      </m:r>
                                      <m:sSub>
                                        <m:sSubPr>
                                          <m:ctrlPr>
                                            <a:rPr lang="en-US" altLang="zh-CN" b="0" i="1" dirty="0" smtClean="0">
                                              <a:solidFill>
                                                <a:schemeClr val="accent5"/>
                                              </a:solidFill>
                                              <a:latin typeface="Cambria Math" panose="02040503050406030204" pitchFamily="18" charset="0"/>
                                            </a:rPr>
                                          </m:ctrlPr>
                                        </m:sSubPr>
                                        <m:e>
                                          <m:r>
                                            <a:rPr lang="en-US" altLang="zh-CN" b="0" i="1" dirty="0" smtClean="0">
                                              <a:solidFill>
                                                <a:schemeClr val="accent5"/>
                                              </a:solidFill>
                                              <a:latin typeface="Cambria Math" panose="02040503050406030204" pitchFamily="18" charset="0"/>
                                            </a:rPr>
                                            <m:t>𝐺</m:t>
                                          </m:r>
                                        </m:e>
                                        <m:sub>
                                          <m:r>
                                            <a:rPr lang="en-US" altLang="zh-CN" b="0" i="1" dirty="0" smtClean="0">
                                              <a:solidFill>
                                                <a:schemeClr val="accent5"/>
                                              </a:solidFill>
                                              <a:latin typeface="Cambria Math" panose="02040503050406030204" pitchFamily="18" charset="0"/>
                                            </a:rPr>
                                            <m:t>𝑖</m:t>
                                          </m:r>
                                        </m:sub>
                                      </m:sSub>
                                    </m:sub>
                                  </m:sSub>
                                </m:e>
                              </m:d>
                              <m:r>
                                <a:rPr lang="en-US" altLang="zh-CN" b="0" i="1" dirty="0" smtClean="0">
                                  <a:solidFill>
                                    <a:schemeClr val="accent5"/>
                                  </a:solidFill>
                                  <a:latin typeface="Cambria Math" panose="02040503050406030204" pitchFamily="18" charset="0"/>
                                </a:rPr>
                                <m:t>+</m:t>
                              </m:r>
                              <m:d>
                                <m:dPr>
                                  <m:begChr m:val="|"/>
                                  <m:endChr m:val="|"/>
                                  <m:ctrlPr>
                                    <a:rPr lang="en-US" altLang="zh-CN" b="0" i="1" dirty="0" smtClean="0">
                                      <a:solidFill>
                                        <a:schemeClr val="accent5"/>
                                      </a:solidFill>
                                      <a:latin typeface="Cambria Math" panose="02040503050406030204" pitchFamily="18" charset="0"/>
                                    </a:rPr>
                                  </m:ctrlPr>
                                </m:dPr>
                                <m:e>
                                  <m:sSub>
                                    <m:sSubPr>
                                      <m:ctrlPr>
                                        <a:rPr lang="en-US" altLang="zh-CN" b="0" i="1" dirty="0" smtClean="0">
                                          <a:solidFill>
                                            <a:schemeClr val="accent5"/>
                                          </a:solidFill>
                                          <a:latin typeface="Cambria Math" panose="02040503050406030204" pitchFamily="18" charset="0"/>
                                        </a:rPr>
                                      </m:ctrlPr>
                                    </m:sSubPr>
                                    <m:e>
                                      <m:r>
                                        <a:rPr lang="en-US" altLang="zh-CN" b="0" i="1" dirty="0" smtClean="0">
                                          <a:solidFill>
                                            <a:schemeClr val="accent5"/>
                                          </a:solidFill>
                                          <a:latin typeface="Cambria Math" panose="02040503050406030204" pitchFamily="18" charset="0"/>
                                        </a:rPr>
                                        <m:t>𝐸</m:t>
                                      </m:r>
                                    </m:e>
                                    <m:sub>
                                      <m:r>
                                        <a:rPr lang="en-US" altLang="zh-CN" b="0" i="1" dirty="0" smtClean="0">
                                          <a:solidFill>
                                            <a:schemeClr val="accent5"/>
                                          </a:solidFill>
                                          <a:latin typeface="Cambria Math" panose="02040503050406030204" pitchFamily="18" charset="0"/>
                                        </a:rPr>
                                        <m:t>𝑆</m:t>
                                      </m:r>
                                      <m:sSub>
                                        <m:sSubPr>
                                          <m:ctrlPr>
                                            <a:rPr lang="en-US" altLang="zh-CN" b="0" i="1" dirty="0" smtClean="0">
                                              <a:solidFill>
                                                <a:schemeClr val="accent5"/>
                                              </a:solidFill>
                                              <a:latin typeface="Cambria Math" panose="02040503050406030204" pitchFamily="18" charset="0"/>
                                            </a:rPr>
                                          </m:ctrlPr>
                                        </m:sSubPr>
                                        <m:e>
                                          <m:r>
                                            <a:rPr lang="en-US" altLang="zh-CN" b="0" i="1" dirty="0" smtClean="0">
                                              <a:solidFill>
                                                <a:schemeClr val="accent5"/>
                                              </a:solidFill>
                                              <a:latin typeface="Cambria Math" panose="02040503050406030204" pitchFamily="18" charset="0"/>
                                            </a:rPr>
                                            <m:t>𝐺</m:t>
                                          </m:r>
                                        </m:e>
                                        <m:sub>
                                          <m:r>
                                            <a:rPr lang="en-US" altLang="zh-CN" b="0" i="1" dirty="0" smtClean="0">
                                              <a:solidFill>
                                                <a:schemeClr val="accent5"/>
                                              </a:solidFill>
                                              <a:latin typeface="Cambria Math" panose="02040503050406030204" pitchFamily="18" charset="0"/>
                                            </a:rPr>
                                            <m:t>𝑖</m:t>
                                          </m:r>
                                        </m:sub>
                                      </m:sSub>
                                    </m:sub>
                                  </m:sSub>
                                </m:e>
                              </m:d>
                              <m:r>
                                <a:rPr lang="en-US" altLang="zh-CN" b="0" i="1" dirty="0" smtClean="0">
                                  <a:latin typeface="Cambria Math" panose="02040503050406030204" pitchFamily="18" charset="0"/>
                                </a:rPr>
                                <m:t>+</m:t>
                              </m:r>
                              <m:d>
                                <m:dPr>
                                  <m:begChr m:val="|"/>
                                  <m:endChr m:val="|"/>
                                  <m:ctrlPr>
                                    <a:rPr lang="en-US" altLang="zh-CN" b="0" i="1" dirty="0" smtClean="0">
                                      <a:solidFill>
                                        <a:schemeClr val="accent6"/>
                                      </a:solidFill>
                                      <a:latin typeface="Cambria Math" panose="02040503050406030204" pitchFamily="18" charset="0"/>
                                    </a:rPr>
                                  </m:ctrlPr>
                                </m:dPr>
                                <m:e>
                                  <m:sSub>
                                    <m:sSubPr>
                                      <m:ctrlPr>
                                        <a:rPr lang="en-US" altLang="zh-CN" b="0" i="1" dirty="0" smtClean="0">
                                          <a:solidFill>
                                            <a:schemeClr val="accent6"/>
                                          </a:solidFill>
                                          <a:latin typeface="Cambria Math" panose="02040503050406030204" pitchFamily="18" charset="0"/>
                                        </a:rPr>
                                      </m:ctrlPr>
                                    </m:sSubPr>
                                    <m:e>
                                      <m:r>
                                        <m:rPr>
                                          <m:nor/>
                                        </m:rPr>
                                        <a:rPr lang="el-GR" altLang="zh-CN">
                                          <a:solidFill>
                                            <a:schemeClr val="accent6"/>
                                          </a:solidFill>
                                        </a:rPr>
                                        <m:t>Γ</m:t>
                                      </m:r>
                                    </m:e>
                                    <m:sub>
                                      <m:r>
                                        <a:rPr lang="en-US" altLang="zh-CN" b="0" i="1" smtClean="0">
                                          <a:solidFill>
                                            <a:schemeClr val="accent6"/>
                                          </a:solidFill>
                                          <a:latin typeface="Cambria Math" panose="02040503050406030204" pitchFamily="18" charset="0"/>
                                        </a:rPr>
                                        <m:t>𝑆</m:t>
                                      </m:r>
                                      <m:sSub>
                                        <m:sSubPr>
                                          <m:ctrlPr>
                                            <a:rPr lang="en-US" altLang="zh-CN" b="0" i="1" smtClean="0">
                                              <a:solidFill>
                                                <a:schemeClr val="accent6"/>
                                              </a:solidFill>
                                              <a:latin typeface="Cambria Math" panose="02040503050406030204" pitchFamily="18" charset="0"/>
                                            </a:rPr>
                                          </m:ctrlPr>
                                        </m:sSubPr>
                                        <m:e>
                                          <m:r>
                                            <a:rPr lang="en-US" altLang="zh-CN" b="0" i="1" smtClean="0">
                                              <a:solidFill>
                                                <a:schemeClr val="accent6"/>
                                              </a:solidFill>
                                              <a:latin typeface="Cambria Math" panose="02040503050406030204" pitchFamily="18" charset="0"/>
                                            </a:rPr>
                                            <m:t>𝐺</m:t>
                                          </m:r>
                                        </m:e>
                                        <m:sub>
                                          <m:r>
                                            <a:rPr lang="en-US" altLang="zh-CN" b="0" i="1" smtClean="0">
                                              <a:solidFill>
                                                <a:schemeClr val="accent6"/>
                                              </a:solidFill>
                                              <a:latin typeface="Cambria Math" panose="02040503050406030204" pitchFamily="18" charset="0"/>
                                            </a:rPr>
                                            <m:t>𝑖</m:t>
                                          </m:r>
                                        </m:sub>
                                      </m:sSub>
                                    </m:sub>
                                  </m:sSub>
                                </m:e>
                              </m:d>
                              <m:r>
                                <a:rPr lang="en-US" altLang="zh-CN" b="0" i="1" dirty="0" smtClean="0">
                                  <a:latin typeface="Cambria Math" panose="02040503050406030204" pitchFamily="18" charset="0"/>
                                </a:rPr>
                                <m:t>+</m:t>
                              </m:r>
                              <m:d>
                                <m:dPr>
                                  <m:begChr m:val="|"/>
                                  <m:endChr m:val="|"/>
                                  <m:ctrlPr>
                                    <a:rPr lang="en-US" altLang="zh-CN" b="0" i="1" dirty="0" smtClean="0">
                                      <a:solidFill>
                                        <a:schemeClr val="accent2"/>
                                      </a:solidFill>
                                      <a:latin typeface="Cambria Math" panose="02040503050406030204" pitchFamily="18" charset="0"/>
                                    </a:rPr>
                                  </m:ctrlPr>
                                </m:dPr>
                                <m:e>
                                  <m:sSub>
                                    <m:sSubPr>
                                      <m:ctrlPr>
                                        <a:rPr lang="en-US" altLang="zh-CN" b="0" i="1" dirty="0" smtClean="0">
                                          <a:solidFill>
                                            <a:schemeClr val="accent2"/>
                                          </a:solidFill>
                                          <a:latin typeface="Cambria Math" panose="02040503050406030204" pitchFamily="18" charset="0"/>
                                        </a:rPr>
                                      </m:ctrlPr>
                                    </m:sSubPr>
                                    <m:e>
                                      <m:r>
                                        <m:rPr>
                                          <m:sty m:val="p"/>
                                        </m:rPr>
                                        <a:rPr lang="en-US" altLang="zh-CN" b="0" i="0" dirty="0" smtClean="0">
                                          <a:solidFill>
                                            <a:schemeClr val="accent2"/>
                                          </a:solidFill>
                                          <a:latin typeface="Cambria Math" panose="02040503050406030204" pitchFamily="18" charset="0"/>
                                        </a:rPr>
                                        <m:t>Δ</m:t>
                                      </m:r>
                                    </m:e>
                                    <m:sub>
                                      <m:r>
                                        <a:rPr lang="en-US" altLang="zh-CN" b="0" i="1" dirty="0" smtClean="0">
                                          <a:solidFill>
                                            <a:schemeClr val="accent2"/>
                                          </a:solidFill>
                                          <a:latin typeface="Cambria Math" panose="02040503050406030204" pitchFamily="18" charset="0"/>
                                        </a:rPr>
                                        <m:t>𝑆</m:t>
                                      </m:r>
                                      <m:sSub>
                                        <m:sSubPr>
                                          <m:ctrlPr>
                                            <a:rPr lang="en-US" altLang="zh-CN" b="0" i="1" dirty="0" smtClean="0">
                                              <a:solidFill>
                                                <a:schemeClr val="accent2"/>
                                              </a:solidFill>
                                              <a:latin typeface="Cambria Math" panose="02040503050406030204" pitchFamily="18" charset="0"/>
                                            </a:rPr>
                                          </m:ctrlPr>
                                        </m:sSubPr>
                                        <m:e>
                                          <m:r>
                                            <a:rPr lang="en-US" altLang="zh-CN" b="0" i="1" dirty="0" smtClean="0">
                                              <a:solidFill>
                                                <a:schemeClr val="accent2"/>
                                              </a:solidFill>
                                              <a:latin typeface="Cambria Math" panose="02040503050406030204" pitchFamily="18" charset="0"/>
                                            </a:rPr>
                                            <m:t>𝐺</m:t>
                                          </m:r>
                                        </m:e>
                                        <m:sub>
                                          <m:r>
                                            <a:rPr lang="en-US" altLang="zh-CN" b="0" i="1" dirty="0" smtClean="0">
                                              <a:solidFill>
                                                <a:schemeClr val="accent2"/>
                                              </a:solidFill>
                                              <a:latin typeface="Cambria Math" panose="02040503050406030204" pitchFamily="18" charset="0"/>
                                            </a:rPr>
                                            <m:t>𝑖</m:t>
                                          </m:r>
                                        </m:sub>
                                      </m:sSub>
                                    </m:sub>
                                  </m:sSub>
                                </m:e>
                              </m:d>
                            </m:e>
                          </m:d>
                          <m:r>
                            <a:rPr lang="en-US" altLang="zh-CN" b="0" i="1" dirty="0" smtClean="0">
                              <a:latin typeface="Cambria Math" panose="02040503050406030204" pitchFamily="18" charset="0"/>
                            </a:rPr>
                            <m:t>+</m:t>
                          </m:r>
                          <m:r>
                            <a:rPr lang="en-US" altLang="zh-CN" b="0" i="1" dirty="0" smtClean="0">
                              <a:solidFill>
                                <a:schemeClr val="accent1"/>
                              </a:solidFill>
                              <a:latin typeface="Cambria Math" panose="02040503050406030204" pitchFamily="18" charset="0"/>
                            </a:rPr>
                            <m:t>𝑡𝑟𝑒𝑒</m:t>
                          </m:r>
                        </m:e>
                      </m:nary>
                    </m:oMath>
                  </m:oMathPara>
                </a14:m>
                <a:endParaRPr lang="en-US" altLang="zh-CN" dirty="0"/>
              </a:p>
              <a:p>
                <a:endParaRPr lang="en-US" altLang="zh-CN" dirty="0"/>
              </a:p>
              <a:p>
                <a:endParaRPr lang="en-US" altLang="zh-CN" dirty="0"/>
              </a:p>
              <a:p>
                <a:endParaRPr lang="en-US" altLang="zh-CN" dirty="0"/>
              </a:p>
            </p:txBody>
          </p:sp>
        </mc:Choice>
        <mc:Fallback xmlns="">
          <p:sp>
            <p:nvSpPr>
              <p:cNvPr id="3" name="文本框 2">
                <a:extLst>
                  <a:ext uri="{FF2B5EF4-FFF2-40B4-BE49-F238E27FC236}">
                    <a16:creationId xmlns:a16="http://schemas.microsoft.com/office/drawing/2014/main" id="{7A94E2D9-1BA8-4520-AEF7-9977357E4158}"/>
                  </a:ext>
                </a:extLst>
              </p:cNvPr>
              <p:cNvSpPr txBox="1">
                <a:spLocks noRot="1" noChangeAspect="1" noMove="1" noResize="1" noEditPoints="1" noAdjustHandles="1" noChangeArrowheads="1" noChangeShapeType="1" noTextEdit="1"/>
              </p:cNvSpPr>
              <p:nvPr/>
            </p:nvSpPr>
            <p:spPr>
              <a:xfrm>
                <a:off x="1930928" y="3143300"/>
                <a:ext cx="5032340" cy="1539396"/>
              </a:xfrm>
              <a:prstGeom prst="rect">
                <a:avLst/>
              </a:prstGeom>
              <a:blipFill>
                <a:blip r:embed="rId3"/>
                <a:stretch>
                  <a:fillRect/>
                </a:stretch>
              </a:blipFill>
            </p:spPr>
            <p:txBody>
              <a:bodyPr/>
              <a:lstStyle/>
              <a:p>
                <a:r>
                  <a:rPr lang="zh-CN" altLang="en-US">
                    <a:noFill/>
                  </a:rPr>
                  <a:t> </a:t>
                </a:r>
              </a:p>
            </p:txBody>
          </p:sp>
        </mc:Fallback>
      </mc:AlternateContent>
      <p:sp>
        <p:nvSpPr>
          <p:cNvPr id="112" name="文本框 111">
            <a:extLst>
              <a:ext uri="{FF2B5EF4-FFF2-40B4-BE49-F238E27FC236}">
                <a16:creationId xmlns:a16="http://schemas.microsoft.com/office/drawing/2014/main" id="{E3E33FDF-A471-4E61-8314-FB7C33AC661B}"/>
              </a:ext>
            </a:extLst>
          </p:cNvPr>
          <p:cNvSpPr txBox="1"/>
          <p:nvPr/>
        </p:nvSpPr>
        <p:spPr>
          <a:xfrm>
            <a:off x="1588977" y="4648473"/>
            <a:ext cx="1112652" cy="369332"/>
          </a:xfrm>
          <a:prstGeom prst="rect">
            <a:avLst/>
          </a:prstGeom>
          <a:noFill/>
        </p:spPr>
        <p:txBody>
          <a:bodyPr wrap="square" rtlCol="0">
            <a:spAutoFit/>
          </a:bodyPr>
          <a:lstStyle/>
          <a:p>
            <a:r>
              <a:rPr lang="zh-CN" altLang="en-US" dirty="0">
                <a:solidFill>
                  <a:schemeClr val="accent5"/>
                </a:solidFill>
                <a:latin typeface="Calibri" panose="020F0502020204030204" pitchFamily="34" charset="0"/>
                <a:ea typeface="微软雅黑" panose="020B0503020204020204" pitchFamily="34" charset="-122"/>
              </a:rPr>
              <a:t>节点和边</a:t>
            </a:r>
            <a:endParaRPr lang="en-US" altLang="zh-CN" dirty="0">
              <a:solidFill>
                <a:schemeClr val="accent5"/>
              </a:solidFill>
              <a:latin typeface="Calibri" panose="020F0502020204030204" pitchFamily="34" charset="0"/>
              <a:ea typeface="微软雅黑" panose="020B0503020204020204" pitchFamily="34" charset="-122"/>
            </a:endParaRPr>
          </a:p>
        </p:txBody>
      </p:sp>
      <p:sp>
        <p:nvSpPr>
          <p:cNvPr id="113" name="文本框 112">
            <a:extLst>
              <a:ext uri="{FF2B5EF4-FFF2-40B4-BE49-F238E27FC236}">
                <a16:creationId xmlns:a16="http://schemas.microsoft.com/office/drawing/2014/main" id="{1F2D28D4-CB65-4467-ABB7-E1D3DFF14E7D}"/>
              </a:ext>
            </a:extLst>
          </p:cNvPr>
          <p:cNvSpPr txBox="1"/>
          <p:nvPr/>
        </p:nvSpPr>
        <p:spPr>
          <a:xfrm>
            <a:off x="3518840" y="2080196"/>
            <a:ext cx="1628683" cy="369332"/>
          </a:xfrm>
          <a:prstGeom prst="rect">
            <a:avLst/>
          </a:prstGeom>
          <a:noFill/>
        </p:spPr>
        <p:txBody>
          <a:bodyPr wrap="square" rtlCol="0">
            <a:spAutoFit/>
          </a:bodyPr>
          <a:lstStyle/>
          <a:p>
            <a:r>
              <a:rPr lang="zh-CN" altLang="en-US" dirty="0">
                <a:solidFill>
                  <a:schemeClr val="accent6"/>
                </a:solidFill>
                <a:latin typeface="Calibri" panose="020F0502020204030204" pitchFamily="34" charset="0"/>
                <a:ea typeface="微软雅黑" panose="020B0503020204020204" pitchFamily="34" charset="-122"/>
              </a:rPr>
              <a:t>子图连接信息</a:t>
            </a:r>
            <a:endParaRPr lang="en-US" altLang="zh-CN" dirty="0">
              <a:solidFill>
                <a:schemeClr val="accent6"/>
              </a:solidFill>
              <a:latin typeface="Calibri" panose="020F0502020204030204" pitchFamily="34" charset="0"/>
              <a:ea typeface="微软雅黑" panose="020B0503020204020204" pitchFamily="34" charset="-122"/>
            </a:endParaRPr>
          </a:p>
        </p:txBody>
      </p:sp>
      <p:sp>
        <p:nvSpPr>
          <p:cNvPr id="115" name="文本框 114">
            <a:extLst>
              <a:ext uri="{FF2B5EF4-FFF2-40B4-BE49-F238E27FC236}">
                <a16:creationId xmlns:a16="http://schemas.microsoft.com/office/drawing/2014/main" id="{7930F130-A169-4D05-86EA-F0C6C298C36E}"/>
              </a:ext>
            </a:extLst>
          </p:cNvPr>
          <p:cNvSpPr txBox="1"/>
          <p:nvPr/>
        </p:nvSpPr>
        <p:spPr>
          <a:xfrm>
            <a:off x="3283770" y="4647816"/>
            <a:ext cx="2744478" cy="400110"/>
          </a:xfrm>
          <a:prstGeom prst="rect">
            <a:avLst/>
          </a:prstGeom>
          <a:noFill/>
        </p:spPr>
        <p:txBody>
          <a:bodyPr wrap="square" rtlCol="0">
            <a:spAutoFit/>
          </a:bodyPr>
          <a:lstStyle/>
          <a:p>
            <a:r>
              <a:rPr lang="zh-CN" altLang="en-US" sz="2000" b="1" dirty="0">
                <a:solidFill>
                  <a:schemeClr val="accent2"/>
                </a:solidFill>
                <a:latin typeface="Calibri" panose="020F0502020204030204" pitchFamily="34" charset="0"/>
                <a:ea typeface="微软雅黑" panose="020B0503020204020204" pitchFamily="34" charset="-122"/>
              </a:rPr>
              <a:t>预计算的最短路径数量</a:t>
            </a:r>
            <a:endParaRPr lang="en-US" altLang="zh-CN" sz="2000" b="1" dirty="0">
              <a:solidFill>
                <a:schemeClr val="accent2"/>
              </a:solidFill>
              <a:latin typeface="Calibri" panose="020F0502020204030204" pitchFamily="34" charset="0"/>
              <a:ea typeface="微软雅黑" panose="020B0503020204020204" pitchFamily="34" charset="-122"/>
            </a:endParaRPr>
          </a:p>
        </p:txBody>
      </p:sp>
      <p:sp>
        <p:nvSpPr>
          <p:cNvPr id="118" name="文本框 117">
            <a:extLst>
              <a:ext uri="{FF2B5EF4-FFF2-40B4-BE49-F238E27FC236}">
                <a16:creationId xmlns:a16="http://schemas.microsoft.com/office/drawing/2014/main" id="{9A34066F-94E2-4F8C-916D-83FE8A1C41BE}"/>
              </a:ext>
            </a:extLst>
          </p:cNvPr>
          <p:cNvSpPr txBox="1"/>
          <p:nvPr/>
        </p:nvSpPr>
        <p:spPr>
          <a:xfrm>
            <a:off x="6703142" y="2078866"/>
            <a:ext cx="1112652" cy="369332"/>
          </a:xfrm>
          <a:prstGeom prst="rect">
            <a:avLst/>
          </a:prstGeom>
          <a:noFill/>
        </p:spPr>
        <p:txBody>
          <a:bodyPr wrap="square" rtlCol="0">
            <a:spAutoFit/>
          </a:bodyPr>
          <a:lstStyle/>
          <a:p>
            <a:r>
              <a:rPr lang="zh-CN" altLang="en-US" dirty="0">
                <a:solidFill>
                  <a:schemeClr val="accent1"/>
                </a:solidFill>
                <a:latin typeface="Calibri" panose="020F0502020204030204" pitchFamily="34" charset="0"/>
                <a:ea typeface="微软雅黑" panose="020B0503020204020204" pitchFamily="34" charset="-122"/>
              </a:rPr>
              <a:t>分层信息</a:t>
            </a:r>
            <a:endParaRPr lang="en-US" altLang="zh-CN" dirty="0">
              <a:solidFill>
                <a:schemeClr val="accent1"/>
              </a:solidFill>
              <a:latin typeface="Calibri" panose="020F0502020204030204" pitchFamily="34" charset="0"/>
              <a:ea typeface="微软雅黑" panose="020B0503020204020204" pitchFamily="34" charset="-122"/>
            </a:endParaRPr>
          </a:p>
        </p:txBody>
      </p:sp>
      <p:cxnSp>
        <p:nvCxnSpPr>
          <p:cNvPr id="10" name="直接箭头连接符 9">
            <a:extLst>
              <a:ext uri="{FF2B5EF4-FFF2-40B4-BE49-F238E27FC236}">
                <a16:creationId xmlns:a16="http://schemas.microsoft.com/office/drawing/2014/main" id="{340017EA-864D-44E5-A019-E6AC608876DC}"/>
              </a:ext>
            </a:extLst>
          </p:cNvPr>
          <p:cNvCxnSpPr>
            <a:cxnSpLocks/>
            <a:endCxn id="113" idx="2"/>
          </p:cNvCxnSpPr>
          <p:nvPr/>
        </p:nvCxnSpPr>
        <p:spPr>
          <a:xfrm flipH="1" flipV="1">
            <a:off x="4333182" y="2449528"/>
            <a:ext cx="648230" cy="692385"/>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16617A23-92D3-4003-96A5-68E73F3C6F27}"/>
              </a:ext>
            </a:extLst>
          </p:cNvPr>
          <p:cNvCxnSpPr>
            <a:cxnSpLocks/>
            <a:endCxn id="118" idx="2"/>
          </p:cNvCxnSpPr>
          <p:nvPr/>
        </p:nvCxnSpPr>
        <p:spPr>
          <a:xfrm flipV="1">
            <a:off x="6703142" y="2448198"/>
            <a:ext cx="556326" cy="83687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a:extLst>
              <a:ext uri="{FF2B5EF4-FFF2-40B4-BE49-F238E27FC236}">
                <a16:creationId xmlns:a16="http://schemas.microsoft.com/office/drawing/2014/main" id="{74415AA7-6995-4FAF-941C-2C767E6FD813}"/>
              </a:ext>
            </a:extLst>
          </p:cNvPr>
          <p:cNvCxnSpPr>
            <a:cxnSpLocks/>
            <a:endCxn id="115" idx="0"/>
          </p:cNvCxnSpPr>
          <p:nvPr/>
        </p:nvCxnSpPr>
        <p:spPr>
          <a:xfrm flipH="1">
            <a:off x="4656009" y="3758419"/>
            <a:ext cx="1000256" cy="88939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5BAED46C-B4FE-4B74-9F45-EC035C54D32A}"/>
              </a:ext>
            </a:extLst>
          </p:cNvPr>
          <p:cNvCxnSpPr>
            <a:cxnSpLocks/>
            <a:endCxn id="112" idx="0"/>
          </p:cNvCxnSpPr>
          <p:nvPr/>
        </p:nvCxnSpPr>
        <p:spPr>
          <a:xfrm flipH="1">
            <a:off x="2145303" y="3758203"/>
            <a:ext cx="1654704" cy="89027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54" name="文本框 153">
            <a:extLst>
              <a:ext uri="{FF2B5EF4-FFF2-40B4-BE49-F238E27FC236}">
                <a16:creationId xmlns:a16="http://schemas.microsoft.com/office/drawing/2014/main" id="{AC3FC2DD-409F-4327-84E1-8302D8ACFC6C}"/>
              </a:ext>
            </a:extLst>
          </p:cNvPr>
          <p:cNvSpPr txBox="1"/>
          <p:nvPr/>
        </p:nvSpPr>
        <p:spPr>
          <a:xfrm>
            <a:off x="6324448" y="4370601"/>
            <a:ext cx="2500416" cy="923330"/>
          </a:xfrm>
          <a:prstGeom prst="rect">
            <a:avLst/>
          </a:prstGeom>
          <a:noFill/>
        </p:spPr>
        <p:txBody>
          <a:bodyPr wrap="square" rtlCol="0">
            <a:spAutoFit/>
          </a:bodyPr>
          <a:lstStyle/>
          <a:p>
            <a:r>
              <a:rPr lang="zh-CN" altLang="en-US" dirty="0">
                <a:solidFill>
                  <a:schemeClr val="accent2"/>
                </a:solidFill>
                <a:latin typeface="Calibri" panose="020F0502020204030204" pitchFamily="34" charset="0"/>
                <a:ea typeface="微软雅黑" panose="020B0503020204020204" pitchFamily="34" charset="-122"/>
              </a:rPr>
              <a:t>加速路径计算</a:t>
            </a:r>
            <a:endParaRPr lang="en-US" altLang="zh-CN" dirty="0">
              <a:solidFill>
                <a:schemeClr val="accent2"/>
              </a:solidFill>
              <a:latin typeface="Calibri" panose="020F0502020204030204" pitchFamily="34" charset="0"/>
              <a:ea typeface="微软雅黑" panose="020B0503020204020204" pitchFamily="34" charset="-122"/>
            </a:endParaRPr>
          </a:p>
          <a:p>
            <a:endParaRPr lang="en-US" altLang="zh-CN" dirty="0">
              <a:solidFill>
                <a:schemeClr val="accent2"/>
              </a:solidFill>
              <a:latin typeface="Calibri" panose="020F0502020204030204" pitchFamily="34" charset="0"/>
              <a:ea typeface="微软雅黑" panose="020B0503020204020204" pitchFamily="34" charset="-122"/>
            </a:endParaRPr>
          </a:p>
          <a:p>
            <a:r>
              <a:rPr lang="zh-CN" altLang="en-US" dirty="0">
                <a:solidFill>
                  <a:schemeClr val="accent4"/>
                </a:solidFill>
                <a:latin typeface="Calibri" panose="020F0502020204030204" pitchFamily="34" charset="0"/>
                <a:ea typeface="微软雅黑" panose="020B0503020204020204" pitchFamily="34" charset="-122"/>
              </a:rPr>
              <a:t>增加接收广播数据规模</a:t>
            </a:r>
            <a:endParaRPr lang="en-US" altLang="zh-CN" dirty="0">
              <a:solidFill>
                <a:schemeClr val="accent4"/>
              </a:solidFill>
              <a:latin typeface="Calibri" panose="020F0502020204030204" pitchFamily="34" charset="0"/>
              <a:ea typeface="微软雅黑" panose="020B0503020204020204" pitchFamily="34" charset="-122"/>
            </a:endParaRPr>
          </a:p>
        </p:txBody>
      </p:sp>
      <p:sp>
        <p:nvSpPr>
          <p:cNvPr id="64" name="右大括号 63">
            <a:extLst>
              <a:ext uri="{FF2B5EF4-FFF2-40B4-BE49-F238E27FC236}">
                <a16:creationId xmlns:a16="http://schemas.microsoft.com/office/drawing/2014/main" id="{3A52AAD6-CEE0-4F7D-9D31-41D4A9C7FFD5}"/>
              </a:ext>
            </a:extLst>
          </p:cNvPr>
          <p:cNvSpPr/>
          <p:nvPr/>
        </p:nvSpPr>
        <p:spPr>
          <a:xfrm rot="10800000">
            <a:off x="6078228" y="4518999"/>
            <a:ext cx="246219" cy="626534"/>
          </a:xfrm>
          <a:prstGeom prst="rightBrace">
            <a:avLst>
              <a:gd name="adj1" fmla="val 0"/>
              <a:gd name="adj2" fmla="val 46959"/>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79489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001F092-294D-4529-AC3E-BA07023D9093}"/>
              </a:ext>
            </a:extLst>
          </p:cNvPr>
          <p:cNvSpPr>
            <a:spLocks noGrp="1"/>
          </p:cNvSpPr>
          <p:nvPr>
            <p:ph type="sldNum" sz="quarter" idx="12"/>
          </p:nvPr>
        </p:nvSpPr>
        <p:spPr/>
        <p:txBody>
          <a:bodyPr/>
          <a:lstStyle/>
          <a:p>
            <a:fld id="{72A5E12F-523A-4D75-95A2-779F57F5D9E2}" type="slidenum">
              <a:rPr lang="zh-CN" altLang="en-US" smtClean="0"/>
              <a:t>12</a:t>
            </a:fld>
            <a:endParaRPr lang="zh-CN" altLang="en-US"/>
          </a:p>
        </p:txBody>
      </p:sp>
      <p:sp>
        <p:nvSpPr>
          <p:cNvPr id="48" name="文本框 47">
            <a:extLst>
              <a:ext uri="{FF2B5EF4-FFF2-40B4-BE49-F238E27FC236}">
                <a16:creationId xmlns:a16="http://schemas.microsoft.com/office/drawing/2014/main" id="{3DC87FC0-D6E5-4D5A-9F2E-730058CAC4F3}"/>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索引构造</a:t>
            </a:r>
          </a:p>
        </p:txBody>
      </p:sp>
      <p:sp>
        <p:nvSpPr>
          <p:cNvPr id="14" name="文本框 13">
            <a:extLst>
              <a:ext uri="{FF2B5EF4-FFF2-40B4-BE49-F238E27FC236}">
                <a16:creationId xmlns:a16="http://schemas.microsoft.com/office/drawing/2014/main" id="{6AFA83BF-69E0-482D-B5AD-54F13A8E7941}"/>
              </a:ext>
            </a:extLst>
          </p:cNvPr>
          <p:cNvSpPr txBox="1"/>
          <p:nvPr/>
        </p:nvSpPr>
        <p:spPr>
          <a:xfrm>
            <a:off x="428281" y="878891"/>
            <a:ext cx="5093978"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搜索空间</a:t>
            </a:r>
            <a:endParaRPr lang="en-US" altLang="zh-CN" sz="2400" b="1" dirty="0">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0970403-41A5-4176-81ED-E42A65E67550}"/>
                  </a:ext>
                </a:extLst>
              </p:cNvPr>
              <p:cNvSpPr txBox="1"/>
              <p:nvPr/>
            </p:nvSpPr>
            <p:spPr>
              <a:xfrm>
                <a:off x="1080215" y="1496793"/>
                <a:ext cx="7657385" cy="1477328"/>
              </a:xfrm>
              <a:prstGeom prst="rect">
                <a:avLst/>
              </a:prstGeom>
              <a:noFill/>
            </p:spPr>
            <p:txBody>
              <a:bodyPr wrap="square" rtlCol="0">
                <a:spAutoFit/>
              </a:bodyPr>
              <a:lstStyle/>
              <a:p>
                <a:r>
                  <a:rPr lang="en-US" altLang="zh-CN" dirty="0">
                    <a:latin typeface="Calibri" panose="020F0502020204030204" pitchFamily="34" charset="0"/>
                    <a:ea typeface="微软雅黑" panose="020B0503020204020204" pitchFamily="34" charset="-122"/>
                  </a:rPr>
                  <a:t>1. </a:t>
                </a:r>
                <a:r>
                  <a:rPr lang="zh-CN" altLang="en-US" dirty="0">
                    <a:latin typeface="Calibri" panose="020F0502020204030204" pitchFamily="34" charset="0"/>
                    <a:ea typeface="微软雅黑" panose="020B0503020204020204" pitchFamily="34" charset="-122"/>
                  </a:rPr>
                  <a:t>起点和终点所在叶子节点的大小</a:t>
                </a:r>
                <a:r>
                  <a:rPr lang="en-US" altLang="zh-CN" dirty="0">
                    <a:latin typeface="Calibri" panose="020F0502020204030204" pitchFamily="34" charset="0"/>
                    <a:ea typeface="微软雅黑" panose="020B0503020204020204" pitchFamily="34" charset="-122"/>
                  </a:rPr>
                  <a:t>——</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𝜸</m:t>
                    </m:r>
                  </m:oMath>
                </a14:m>
                <a:r>
                  <a:rPr lang="zh-CN" altLang="en-US" dirty="0">
                    <a:latin typeface="Calibri" panose="020F0502020204030204" pitchFamily="34" charset="0"/>
                    <a:ea typeface="微软雅黑" panose="020B0503020204020204" pitchFamily="34" charset="-122"/>
                  </a:rPr>
                  <a:t>限制分区数量，决定叶子节点大小</a:t>
                </a:r>
                <a:endParaRPr lang="en-US" altLang="zh-CN" dirty="0">
                  <a:latin typeface="Calibri" panose="020F0502020204030204" pitchFamily="34" charset="0"/>
                  <a:ea typeface="微软雅黑" panose="020B0503020204020204" pitchFamily="34" charset="-122"/>
                </a:endParaRPr>
              </a:p>
              <a:p>
                <a:endParaRPr lang="en-US" altLang="zh-CN" dirty="0">
                  <a:latin typeface="Calibri" panose="020F0502020204030204" pitchFamily="34" charset="0"/>
                  <a:ea typeface="微软雅黑" panose="020B0503020204020204" pitchFamily="34" charset="-122"/>
                </a:endParaRPr>
              </a:p>
              <a:p>
                <a:r>
                  <a:rPr lang="en-US" altLang="zh-CN" dirty="0">
                    <a:latin typeface="Calibri" panose="020F0502020204030204" pitchFamily="34" charset="0"/>
                    <a:ea typeface="微软雅黑" panose="020B0503020204020204" pitchFamily="34" charset="-122"/>
                  </a:rPr>
                  <a:t>2.</a:t>
                </a:r>
                <a:r>
                  <a:rPr lang="zh-CN" altLang="en-US" dirty="0">
                    <a:latin typeface="Calibri" panose="020F0502020204030204" pitchFamily="34" charset="0"/>
                    <a:ea typeface="微软雅黑" panose="020B0503020204020204" pitchFamily="34" charset="-122"/>
                  </a:rPr>
                  <a:t> </a:t>
                </a:r>
                <a:r>
                  <a:rPr lang="zh-CN" altLang="en-US" b="1" dirty="0">
                    <a:solidFill>
                      <a:schemeClr val="accent1"/>
                    </a:solidFill>
                    <a:latin typeface="Calibri" panose="020F0502020204030204" pitchFamily="34" charset="0"/>
                    <a:ea typeface="微软雅黑" panose="020B0503020204020204" pitchFamily="34" charset="-122"/>
                  </a:rPr>
                  <a:t>预计算的相关最短路径数量</a:t>
                </a:r>
                <a:r>
                  <a:rPr lang="en-US" altLang="zh-CN" b="1" dirty="0">
                    <a:solidFill>
                      <a:schemeClr val="accent1"/>
                    </a:solidFill>
                    <a:latin typeface="Calibri" panose="020F0502020204030204" pitchFamily="34" charset="0"/>
                    <a:ea typeface="微软雅黑" panose="020B0503020204020204" pitchFamily="34" charset="-122"/>
                  </a:rPr>
                  <a:t>——</a:t>
                </a:r>
                <a:r>
                  <a:rPr lang="zh-CN" altLang="en-US" b="1" dirty="0">
                    <a:solidFill>
                      <a:schemeClr val="accent1"/>
                    </a:solidFill>
                    <a:latin typeface="Calibri" panose="020F0502020204030204" pitchFamily="34" charset="0"/>
                    <a:ea typeface="微软雅黑" panose="020B0503020204020204" pitchFamily="34" charset="-122"/>
                  </a:rPr>
                  <a:t>基于查询的起点和终点</a:t>
                </a:r>
                <a:endParaRPr lang="en-US" altLang="zh-CN" b="1" dirty="0">
                  <a:solidFill>
                    <a:schemeClr val="accent1"/>
                  </a:solidFill>
                  <a:latin typeface="Calibri" panose="020F0502020204030204" pitchFamily="34" charset="0"/>
                  <a:ea typeface="微软雅黑" panose="020B0503020204020204" pitchFamily="34" charset="-122"/>
                </a:endParaRPr>
              </a:p>
              <a:p>
                <a:endParaRPr lang="en-US" altLang="zh-CN" dirty="0">
                  <a:latin typeface="Calibri" panose="020F0502020204030204" pitchFamily="34" charset="0"/>
                  <a:ea typeface="微软雅黑" panose="020B0503020204020204" pitchFamily="34" charset="-122"/>
                </a:endParaRPr>
              </a:p>
              <a:p>
                <a:r>
                  <a:rPr lang="en-US" altLang="zh-CN" dirty="0">
                    <a:latin typeface="Calibri" panose="020F0502020204030204" pitchFamily="34" charset="0"/>
                    <a:ea typeface="微软雅黑" panose="020B0503020204020204" pitchFamily="34" charset="-122"/>
                  </a:rPr>
                  <a:t>3.</a:t>
                </a:r>
                <a:r>
                  <a:rPr lang="zh-CN" altLang="en-US" dirty="0">
                    <a:latin typeface="Calibri" panose="020F0502020204030204" pitchFamily="34" charset="0"/>
                    <a:ea typeface="微软雅黑" panose="020B0503020204020204" pitchFamily="34" charset="-122"/>
                  </a:rPr>
                  <a:t> </a:t>
                </a:r>
                <a:r>
                  <a:rPr lang="zh-CN" altLang="en-US" b="1" dirty="0">
                    <a:solidFill>
                      <a:schemeClr val="accent1"/>
                    </a:solidFill>
                    <a:latin typeface="Calibri" panose="020F0502020204030204" pitchFamily="34" charset="0"/>
                    <a:ea typeface="微软雅黑" panose="020B0503020204020204" pitchFamily="34" charset="-122"/>
                  </a:rPr>
                  <a:t>相关子图的数量</a:t>
                </a:r>
                <a:r>
                  <a:rPr lang="en-US" altLang="zh-CN" b="1" dirty="0">
                    <a:solidFill>
                      <a:schemeClr val="accent1"/>
                    </a:solidFill>
                    <a:latin typeface="Calibri" panose="020F0502020204030204" pitchFamily="34" charset="0"/>
                    <a:ea typeface="微软雅黑" panose="020B0503020204020204" pitchFamily="34" charset="-122"/>
                  </a:rPr>
                  <a:t>——</a:t>
                </a:r>
                <a:r>
                  <a:rPr lang="zh-CN" altLang="en-US" b="1" dirty="0">
                    <a:solidFill>
                      <a:schemeClr val="accent1"/>
                    </a:solidFill>
                    <a:latin typeface="Calibri" panose="020F0502020204030204" pitchFamily="34" charset="0"/>
                    <a:ea typeface="微软雅黑" panose="020B0503020204020204" pitchFamily="34" charset="-122"/>
                  </a:rPr>
                  <a:t>基于查询的起点和终点</a:t>
                </a:r>
                <a:endParaRPr lang="en-US" altLang="zh-CN" b="1" dirty="0">
                  <a:solidFill>
                    <a:schemeClr val="accent1"/>
                  </a:solidFill>
                  <a:latin typeface="Calibri" panose="020F0502020204030204" pitchFamily="34" charset="0"/>
                  <a:ea typeface="微软雅黑" panose="020B0503020204020204" pitchFamily="34" charset="-122"/>
                </a:endParaRPr>
              </a:p>
            </p:txBody>
          </p:sp>
        </mc:Choice>
        <mc:Fallback xmlns="">
          <p:sp>
            <p:nvSpPr>
              <p:cNvPr id="15" name="文本框 14">
                <a:extLst>
                  <a:ext uri="{FF2B5EF4-FFF2-40B4-BE49-F238E27FC236}">
                    <a16:creationId xmlns:a16="http://schemas.microsoft.com/office/drawing/2014/main" id="{80970403-41A5-4176-81ED-E42A65E67550}"/>
                  </a:ext>
                </a:extLst>
              </p:cNvPr>
              <p:cNvSpPr txBox="1">
                <a:spLocks noRot="1" noChangeAspect="1" noMove="1" noResize="1" noEditPoints="1" noAdjustHandles="1" noChangeArrowheads="1" noChangeShapeType="1" noTextEdit="1"/>
              </p:cNvSpPr>
              <p:nvPr/>
            </p:nvSpPr>
            <p:spPr>
              <a:xfrm>
                <a:off x="1080215" y="1496793"/>
                <a:ext cx="7657385" cy="1477328"/>
              </a:xfrm>
              <a:prstGeom prst="rect">
                <a:avLst/>
              </a:prstGeom>
              <a:blipFill>
                <a:blip r:embed="rId3"/>
                <a:stretch>
                  <a:fillRect l="-637" t="-2893" r="-80" b="-5785"/>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26CC07FA-CD27-4876-8B7C-4415187BB171}"/>
              </a:ext>
            </a:extLst>
          </p:cNvPr>
          <p:cNvSpPr txBox="1"/>
          <p:nvPr/>
        </p:nvSpPr>
        <p:spPr>
          <a:xfrm>
            <a:off x="428281" y="3278425"/>
            <a:ext cx="5093978"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构造方法</a:t>
            </a:r>
            <a:endParaRPr lang="en-US" altLang="zh-CN" sz="2400" b="1" dirty="0">
              <a:latin typeface="Calibri" panose="020F0502020204030204" pitchFamily="34" charset="0"/>
              <a:ea typeface="微软雅黑" panose="020B0503020204020204" pitchFamily="34" charset="-122"/>
            </a:endParaRPr>
          </a:p>
        </p:txBody>
      </p:sp>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1919985C-6587-44F9-899E-592CBE2ACB3D}"/>
                  </a:ext>
                </a:extLst>
              </p:cNvPr>
              <p:cNvSpPr txBox="1"/>
              <p:nvPr/>
            </p:nvSpPr>
            <p:spPr>
              <a:xfrm>
                <a:off x="1080214" y="4044394"/>
                <a:ext cx="7348907" cy="923330"/>
              </a:xfrm>
              <a:prstGeom prst="rect">
                <a:avLst/>
              </a:prstGeom>
              <a:noFill/>
            </p:spPr>
            <p:txBody>
              <a:bodyPr wrap="square" rtlCol="0">
                <a:spAutoFit/>
              </a:bodyPr>
              <a:lstStyle/>
              <a:p>
                <a:r>
                  <a:rPr lang="en-US" altLang="zh-CN" dirty="0">
                    <a:latin typeface="Calibri" panose="020F0502020204030204" pitchFamily="34" charset="0"/>
                    <a:ea typeface="微软雅黑" panose="020B0503020204020204" pitchFamily="34" charset="-122"/>
                  </a:rPr>
                  <a:t>1. </a:t>
                </a:r>
                <a:r>
                  <a:rPr lang="zh-CN" altLang="en-US" dirty="0">
                    <a:latin typeface="Calibri" panose="020F0502020204030204" pitchFamily="34" charset="0"/>
                    <a:ea typeface="微软雅黑" panose="020B0503020204020204" pitchFamily="34" charset="-122"/>
                  </a:rPr>
                  <a:t>基于</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𝑪𝒉𝒆𝒆𝒈𝒆𝒓</m:t>
                    </m:r>
                    <m:r>
                      <a:rPr lang="en-US" altLang="zh-CN" b="1" i="1" dirty="0" smtClean="0">
                        <a:solidFill>
                          <a:schemeClr val="accent1"/>
                        </a:solidFill>
                        <a:latin typeface="Cambria Math" panose="02040503050406030204" pitchFamily="18" charset="0"/>
                        <a:ea typeface="微软雅黑" panose="020B0503020204020204" pitchFamily="34" charset="-122"/>
                      </a:rPr>
                      <m:t> </m:t>
                    </m:r>
                    <m:r>
                      <a:rPr lang="en-US" altLang="zh-CN" b="1" i="1" dirty="0" smtClean="0">
                        <a:solidFill>
                          <a:schemeClr val="accent1"/>
                        </a:solidFill>
                        <a:latin typeface="Cambria Math" panose="02040503050406030204" pitchFamily="18" charset="0"/>
                        <a:ea typeface="微软雅黑" panose="020B0503020204020204" pitchFamily="34" charset="-122"/>
                      </a:rPr>
                      <m:t>𝒄𝒖𝒕</m:t>
                    </m:r>
                  </m:oMath>
                </a14:m>
                <a:r>
                  <a:rPr lang="zh-CN" altLang="en-US" dirty="0">
                    <a:latin typeface="Calibri" panose="020F0502020204030204" pitchFamily="34" charset="0"/>
                    <a:ea typeface="微软雅黑" panose="020B0503020204020204" pitchFamily="34" charset="-122"/>
                  </a:rPr>
                  <a:t>进行分区</a:t>
                </a:r>
                <a:r>
                  <a:rPr lang="en-US" altLang="zh-CN" dirty="0">
                    <a:latin typeface="Calibri" panose="020F0502020204030204" pitchFamily="34" charset="0"/>
                    <a:ea typeface="微软雅黑" panose="020B0503020204020204" pitchFamily="34" charset="-122"/>
                  </a:rPr>
                  <a:t>——</a:t>
                </a:r>
                <a:r>
                  <a:rPr lang="zh-CN" altLang="en-US" dirty="0">
                    <a:latin typeface="Calibri" panose="020F0502020204030204" pitchFamily="34" charset="0"/>
                    <a:ea typeface="微软雅黑" panose="020B0503020204020204" pitchFamily="34" charset="-122"/>
                  </a:rPr>
                  <a:t>相关最短路径数量</a:t>
                </a:r>
                <a:endParaRPr lang="en-US" altLang="zh-CN" dirty="0">
                  <a:latin typeface="Calibri" panose="020F0502020204030204" pitchFamily="34" charset="0"/>
                  <a:ea typeface="微软雅黑" panose="020B0503020204020204" pitchFamily="34" charset="-122"/>
                </a:endParaRPr>
              </a:p>
              <a:p>
                <a:endParaRPr lang="en-US" altLang="zh-CN" dirty="0">
                  <a:latin typeface="Calibri" panose="020F0502020204030204" pitchFamily="34" charset="0"/>
                  <a:ea typeface="微软雅黑" panose="020B0503020204020204" pitchFamily="34" charset="-122"/>
                </a:endParaRPr>
              </a:p>
              <a:p>
                <a:r>
                  <a:rPr lang="en-US" altLang="zh-CN" dirty="0">
                    <a:latin typeface="Calibri" panose="020F0502020204030204" pitchFamily="34" charset="0"/>
                    <a:ea typeface="微软雅黑" panose="020B0503020204020204" pitchFamily="34" charset="-122"/>
                  </a:rPr>
                  <a:t>2.</a:t>
                </a:r>
                <a:r>
                  <a:rPr lang="zh-CN" altLang="en-US" dirty="0">
                    <a:latin typeface="Calibri" panose="020F0502020204030204" pitchFamily="34" charset="0"/>
                    <a:ea typeface="微软雅黑" panose="020B0503020204020204" pitchFamily="34" charset="-122"/>
                  </a:rPr>
                  <a:t> 基于</a:t>
                </a:r>
                <a:r>
                  <a:rPr lang="zh-CN" altLang="en-US" b="1" dirty="0">
                    <a:solidFill>
                      <a:schemeClr val="accent1"/>
                    </a:solidFill>
                    <a:latin typeface="Calibri" panose="020F0502020204030204" pitchFamily="34" charset="0"/>
                    <a:ea typeface="微软雅黑" panose="020B0503020204020204" pitchFamily="34" charset="-122"/>
                  </a:rPr>
                  <a:t>随机过程</a:t>
                </a:r>
                <a:r>
                  <a:rPr lang="zh-CN" altLang="en-US" dirty="0">
                    <a:latin typeface="Calibri" panose="020F0502020204030204" pitchFamily="34" charset="0"/>
                    <a:ea typeface="微软雅黑" panose="020B0503020204020204" pitchFamily="34" charset="-122"/>
                  </a:rPr>
                  <a:t>计算相关子图数量</a:t>
                </a:r>
                <a:r>
                  <a:rPr lang="en-US" altLang="zh-CN" dirty="0">
                    <a:latin typeface="Calibri" panose="020F0502020204030204" pitchFamily="34" charset="0"/>
                    <a:ea typeface="微软雅黑" panose="020B0503020204020204" pitchFamily="34" charset="-122"/>
                  </a:rPr>
                  <a:t>——</a:t>
                </a:r>
                <a:r>
                  <a:rPr lang="zh-CN" altLang="en-US" dirty="0">
                    <a:latin typeface="Calibri" panose="020F0502020204030204" pitchFamily="34" charset="0"/>
                    <a:ea typeface="微软雅黑" panose="020B0503020204020204" pitchFamily="34" charset="-122"/>
                  </a:rPr>
                  <a:t>相关子图数量</a:t>
                </a:r>
                <a:endParaRPr lang="en-US" altLang="zh-CN" b="1" dirty="0">
                  <a:latin typeface="Calibri" panose="020F0502020204030204" pitchFamily="34" charset="0"/>
                  <a:ea typeface="微软雅黑" panose="020B0503020204020204" pitchFamily="34" charset="-122"/>
                </a:endParaRPr>
              </a:p>
            </p:txBody>
          </p:sp>
        </mc:Choice>
        <mc:Fallback>
          <p:sp>
            <p:nvSpPr>
              <p:cNvPr id="22" name="文本框 21">
                <a:extLst>
                  <a:ext uri="{FF2B5EF4-FFF2-40B4-BE49-F238E27FC236}">
                    <a16:creationId xmlns:a16="http://schemas.microsoft.com/office/drawing/2014/main" id="{1919985C-6587-44F9-899E-592CBE2ACB3D}"/>
                  </a:ext>
                </a:extLst>
              </p:cNvPr>
              <p:cNvSpPr txBox="1">
                <a:spLocks noRot="1" noChangeAspect="1" noMove="1" noResize="1" noEditPoints="1" noAdjustHandles="1" noChangeArrowheads="1" noChangeShapeType="1" noTextEdit="1"/>
              </p:cNvSpPr>
              <p:nvPr/>
            </p:nvSpPr>
            <p:spPr>
              <a:xfrm>
                <a:off x="1080214" y="4044394"/>
                <a:ext cx="7348907" cy="923330"/>
              </a:xfrm>
              <a:prstGeom prst="rect">
                <a:avLst/>
              </a:prstGeom>
              <a:blipFill>
                <a:blip r:embed="rId4"/>
                <a:stretch>
                  <a:fillRect l="-663" t="-3947" b="-9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195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001F092-294D-4529-AC3E-BA07023D9093}"/>
              </a:ext>
            </a:extLst>
          </p:cNvPr>
          <p:cNvSpPr>
            <a:spLocks noGrp="1"/>
          </p:cNvSpPr>
          <p:nvPr>
            <p:ph type="sldNum" sz="quarter" idx="12"/>
          </p:nvPr>
        </p:nvSpPr>
        <p:spPr/>
        <p:txBody>
          <a:bodyPr/>
          <a:lstStyle/>
          <a:p>
            <a:fld id="{72A5E12F-523A-4D75-95A2-779F57F5D9E2}" type="slidenum">
              <a:rPr lang="zh-CN" altLang="en-US" smtClean="0"/>
              <a:t>13</a:t>
            </a:fld>
            <a:endParaRPr lang="zh-CN" altLang="en-US"/>
          </a:p>
        </p:txBody>
      </p:sp>
      <p:sp>
        <p:nvSpPr>
          <p:cNvPr id="48" name="文本框 47">
            <a:extLst>
              <a:ext uri="{FF2B5EF4-FFF2-40B4-BE49-F238E27FC236}">
                <a16:creationId xmlns:a16="http://schemas.microsoft.com/office/drawing/2014/main" id="{3DC87FC0-D6E5-4D5A-9F2E-730058CAC4F3}"/>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索引构造</a:t>
            </a:r>
          </a:p>
        </p:txBody>
      </p:sp>
      <p:sp>
        <p:nvSpPr>
          <p:cNvPr id="14" name="文本框 13">
            <a:extLst>
              <a:ext uri="{FF2B5EF4-FFF2-40B4-BE49-F238E27FC236}">
                <a16:creationId xmlns:a16="http://schemas.microsoft.com/office/drawing/2014/main" id="{6AFA83BF-69E0-482D-B5AD-54F13A8E7941}"/>
              </a:ext>
            </a:extLst>
          </p:cNvPr>
          <p:cNvSpPr txBox="1"/>
          <p:nvPr/>
        </p:nvSpPr>
        <p:spPr>
          <a:xfrm>
            <a:off x="428281" y="878891"/>
            <a:ext cx="5093978"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分区目标</a:t>
            </a:r>
            <a:endParaRPr lang="en-US" altLang="zh-CN" sz="2400" b="1" dirty="0">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0970403-41A5-4176-81ED-E42A65E67550}"/>
                  </a:ext>
                </a:extLst>
              </p:cNvPr>
              <p:cNvSpPr txBox="1"/>
              <p:nvPr/>
            </p:nvSpPr>
            <p:spPr>
              <a:xfrm>
                <a:off x="428281" y="4460156"/>
                <a:ext cx="7657385" cy="670183"/>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altLang="zh-CN" i="1" dirty="0" smtClean="0">
                          <a:latin typeface="Cambria Math" panose="02040503050406030204" pitchFamily="18" charset="0"/>
                          <a:ea typeface="微软雅黑" panose="020B0503020204020204" pitchFamily="34" charset="-122"/>
                        </a:rPr>
                        <m:t>𝑂</m:t>
                      </m:r>
                      <m:r>
                        <a:rPr lang="en-US" altLang="zh-CN" b="0" i="1" dirty="0" smtClean="0">
                          <a:latin typeface="Cambria Math" panose="02040503050406030204" pitchFamily="18" charset="0"/>
                          <a:ea typeface="微软雅黑" panose="020B0503020204020204" pitchFamily="34" charset="-122"/>
                        </a:rPr>
                        <m:t>𝐵</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𝐽</m:t>
                          </m:r>
                        </m:e>
                        <m:sub>
                          <m:r>
                            <a:rPr lang="en-US" altLang="zh-CN" b="0" i="1" dirty="0" smtClean="0">
                              <a:latin typeface="Cambria Math" panose="02040503050406030204" pitchFamily="18" charset="0"/>
                              <a:ea typeface="微软雅黑" panose="020B0503020204020204" pitchFamily="34" charset="-122"/>
                            </a:rPr>
                            <m:t>𝐶</m:t>
                          </m:r>
                          <m:r>
                            <m:rPr>
                              <m:sty m:val="p"/>
                            </m:rPr>
                            <a:rPr lang="en-US" altLang="zh-CN" i="1" dirty="0">
                              <a:latin typeface="Cambria Math" panose="02040503050406030204" pitchFamily="18" charset="0"/>
                              <a:ea typeface="微软雅黑" panose="020B0503020204020204" pitchFamily="34" charset="-122"/>
                            </a:rPr>
                            <m:t>heeger</m:t>
                          </m:r>
                        </m:sub>
                      </m:sSub>
                      <m:d>
                        <m:dPr>
                          <m:ctrlPr>
                            <a:rPr lang="en-US" altLang="zh-CN" i="1" dirty="0" smtClean="0">
                              <a:latin typeface="Cambria Math" panose="02040503050406030204" pitchFamily="18" charset="0"/>
                              <a:ea typeface="微软雅黑" panose="020B0503020204020204" pitchFamily="34" charset="-122"/>
                            </a:rPr>
                          </m:ctrlPr>
                        </m:dPr>
                        <m:e>
                          <m:r>
                            <a:rPr lang="en-US" altLang="zh-CN" i="1" dirty="0" smtClean="0">
                              <a:latin typeface="Cambria Math" panose="02040503050406030204" pitchFamily="18" charset="0"/>
                              <a:ea typeface="微软雅黑" panose="020B0503020204020204" pitchFamily="34" charset="-122"/>
                            </a:rPr>
                            <m:t>𝐺</m:t>
                          </m:r>
                        </m:e>
                      </m:d>
                      <m:r>
                        <a:rPr lang="en-US" altLang="zh-CN" i="1" dirty="0" smtClean="0">
                          <a:latin typeface="Cambria Math" panose="02040503050406030204" pitchFamily="18" charset="0"/>
                          <a:ea typeface="微软雅黑" panose="020B0503020204020204" pitchFamily="34" charset="-122"/>
                        </a:rPr>
                        <m:t>=</m:t>
                      </m:r>
                      <m:limLow>
                        <m:limLowPr>
                          <m:ctrlPr>
                            <a:rPr lang="en-US" altLang="zh-CN" i="1" dirty="0" smtClean="0">
                              <a:latin typeface="Cambria Math" panose="02040503050406030204" pitchFamily="18" charset="0"/>
                              <a:ea typeface="微软雅黑" panose="020B0503020204020204" pitchFamily="34" charset="-122"/>
                            </a:rPr>
                          </m:ctrlPr>
                        </m:limLowPr>
                        <m:e>
                          <m:r>
                            <a:rPr lang="en-US" altLang="zh-CN" b="0" i="1" dirty="0" smtClean="0">
                              <a:latin typeface="Cambria Math" panose="02040503050406030204" pitchFamily="18" charset="0"/>
                              <a:ea typeface="微软雅黑" panose="020B0503020204020204" pitchFamily="34" charset="-122"/>
                            </a:rPr>
                            <m:t>𝑚𝑖𝑛</m:t>
                          </m:r>
                        </m:e>
                        <m:lim>
                          <m:r>
                            <a:rPr lang="en-US" altLang="zh-CN" b="0" i="1" dirty="0" smtClean="0">
                              <a:latin typeface="Cambria Math" panose="02040503050406030204" pitchFamily="18" charset="0"/>
                              <a:ea typeface="微软雅黑" panose="020B0503020204020204" pitchFamily="34" charset="-122"/>
                            </a:rPr>
                            <m:t>𝑆</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𝐺</m:t>
                              </m:r>
                            </m:e>
                            <m:sub>
                              <m:r>
                                <a:rPr lang="en-US" altLang="zh-CN" i="1" dirty="0">
                                  <a:latin typeface="Cambria Math" panose="02040503050406030204" pitchFamily="18" charset="0"/>
                                  <a:ea typeface="微软雅黑" panose="020B0503020204020204" pitchFamily="34" charset="-122"/>
                                </a:rPr>
                                <m:t>𝑖</m:t>
                              </m:r>
                            </m:sub>
                          </m:sSub>
                          <m:r>
                            <a:rPr lang="en-US" altLang="zh-CN" b="0" i="1" dirty="0" smtClean="0">
                              <a:latin typeface="Cambria Math" panose="02040503050406030204" pitchFamily="18" charset="0"/>
                              <a:ea typeface="微软雅黑" panose="020B0503020204020204" pitchFamily="34" charset="-122"/>
                            </a:rPr>
                            <m:t>∈</m:t>
                          </m:r>
                          <m:r>
                            <a:rPr lang="en-US" altLang="zh-CN" b="0" i="1" dirty="0" smtClean="0">
                              <a:latin typeface="Cambria Math" panose="02040503050406030204" pitchFamily="18" charset="0"/>
                              <a:ea typeface="微软雅黑" panose="020B0503020204020204" pitchFamily="34" charset="-122"/>
                            </a:rPr>
                            <m:t>𝐺</m:t>
                          </m:r>
                        </m:lim>
                      </m:limLow>
                      <m:f>
                        <m:fPr>
                          <m:ctrlPr>
                            <a:rPr lang="en-US" altLang="zh-CN" b="0" i="1" dirty="0" smtClean="0">
                              <a:latin typeface="Cambria Math" panose="02040503050406030204" pitchFamily="18" charset="0"/>
                              <a:ea typeface="微软雅黑" panose="020B0503020204020204" pitchFamily="34" charset="-122"/>
                            </a:rPr>
                          </m:ctrlPr>
                        </m:fPr>
                        <m:num>
                          <m:r>
                            <a:rPr lang="en-US" altLang="zh-CN" b="1" i="1" dirty="0">
                              <a:solidFill>
                                <a:schemeClr val="accent1"/>
                              </a:solidFill>
                              <a:latin typeface="Cambria Math" panose="02040503050406030204" pitchFamily="18" charset="0"/>
                              <a:ea typeface="微软雅黑" panose="020B0503020204020204" pitchFamily="34" charset="-122"/>
                            </a:rPr>
                            <m:t>𝒄</m:t>
                          </m:r>
                          <m:r>
                            <a:rPr lang="en-US" altLang="zh-CN" b="1" i="1" dirty="0" smtClean="0">
                              <a:solidFill>
                                <a:schemeClr val="accent1"/>
                              </a:solidFill>
                              <a:latin typeface="Cambria Math" panose="02040503050406030204" pitchFamily="18" charset="0"/>
                              <a:ea typeface="微软雅黑" panose="020B0503020204020204" pitchFamily="34" charset="-122"/>
                            </a:rPr>
                            <m:t>𝒖𝒕</m:t>
                          </m:r>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𝑺</m:t>
                          </m:r>
                          <m:sSub>
                            <m:sSubPr>
                              <m:ctrlPr>
                                <a:rPr lang="en-US" altLang="zh-CN" b="1" i="1" dirty="0" smtClean="0">
                                  <a:solidFill>
                                    <a:schemeClr val="accent1"/>
                                  </a:solidFill>
                                  <a:latin typeface="Cambria Math" panose="02040503050406030204" pitchFamily="18" charset="0"/>
                                  <a:ea typeface="微软雅黑" panose="020B0503020204020204" pitchFamily="34" charset="-122"/>
                                </a:rPr>
                              </m:ctrlPr>
                            </m:sSubPr>
                            <m:e>
                              <m:r>
                                <a:rPr lang="en-US" altLang="zh-CN" b="1" i="1" dirty="0" smtClean="0">
                                  <a:solidFill>
                                    <a:schemeClr val="accent1"/>
                                  </a:solidFill>
                                  <a:latin typeface="Cambria Math" panose="02040503050406030204" pitchFamily="18" charset="0"/>
                                  <a:ea typeface="微软雅黑" panose="020B0503020204020204" pitchFamily="34" charset="-122"/>
                                </a:rPr>
                                <m:t>𝑮</m:t>
                              </m:r>
                            </m:e>
                            <m:sub>
                              <m:r>
                                <a:rPr lang="en-US" altLang="zh-CN" b="1" i="1" dirty="0" smtClean="0">
                                  <a:solidFill>
                                    <a:schemeClr val="accent1"/>
                                  </a:solidFill>
                                  <a:latin typeface="Cambria Math" panose="02040503050406030204" pitchFamily="18" charset="0"/>
                                  <a:ea typeface="微软雅黑" panose="020B0503020204020204" pitchFamily="34" charset="-122"/>
                                </a:rPr>
                                <m:t>𝟏</m:t>
                              </m:r>
                            </m:sub>
                          </m:sSub>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𝑺</m:t>
                          </m:r>
                          <m:sSub>
                            <m:sSubPr>
                              <m:ctrlPr>
                                <a:rPr lang="en-US" altLang="zh-CN" b="1" i="1" dirty="0" smtClean="0">
                                  <a:solidFill>
                                    <a:schemeClr val="accent1"/>
                                  </a:solidFill>
                                  <a:latin typeface="Cambria Math" panose="02040503050406030204" pitchFamily="18" charset="0"/>
                                  <a:ea typeface="微软雅黑" panose="020B0503020204020204" pitchFamily="34" charset="-122"/>
                                </a:rPr>
                              </m:ctrlPr>
                            </m:sSubPr>
                            <m:e>
                              <m:r>
                                <a:rPr lang="en-US" altLang="zh-CN" b="1" i="1" dirty="0" smtClean="0">
                                  <a:solidFill>
                                    <a:schemeClr val="accent1"/>
                                  </a:solidFill>
                                  <a:latin typeface="Cambria Math" panose="02040503050406030204" pitchFamily="18" charset="0"/>
                                  <a:ea typeface="微软雅黑" panose="020B0503020204020204" pitchFamily="34" charset="-122"/>
                                </a:rPr>
                                <m:t>𝑮</m:t>
                              </m:r>
                            </m:e>
                            <m:sub>
                              <m:r>
                                <a:rPr lang="en-US" altLang="zh-CN" b="1" i="1" dirty="0" smtClean="0">
                                  <a:solidFill>
                                    <a:schemeClr val="accent1"/>
                                  </a:solidFill>
                                  <a:latin typeface="Cambria Math" panose="02040503050406030204" pitchFamily="18" charset="0"/>
                                  <a:ea typeface="微软雅黑" panose="020B0503020204020204" pitchFamily="34" charset="-122"/>
                                </a:rPr>
                                <m:t>𝒏</m:t>
                              </m:r>
                            </m:sub>
                          </m:sSub>
                          <m:r>
                            <a:rPr lang="en-US" altLang="zh-CN" b="1" i="1" dirty="0" smtClean="0">
                              <a:solidFill>
                                <a:schemeClr val="accent1"/>
                              </a:solidFill>
                              <a:latin typeface="Cambria Math" panose="02040503050406030204" pitchFamily="18" charset="0"/>
                              <a:ea typeface="微软雅黑" panose="020B0503020204020204" pitchFamily="34" charset="-122"/>
                            </a:rPr>
                            <m:t>})</m:t>
                          </m:r>
                        </m:num>
                        <m:den>
                          <m:r>
                            <a:rPr lang="en-US" altLang="zh-CN" b="0" i="1" dirty="0" smtClean="0">
                              <a:latin typeface="Cambria Math" panose="02040503050406030204" pitchFamily="18" charset="0"/>
                              <a:ea typeface="微软雅黑" panose="020B0503020204020204" pitchFamily="34" charset="-122"/>
                            </a:rPr>
                            <m:t>𝑚𝑖𝑛</m:t>
                          </m:r>
                          <m:r>
                            <a:rPr lang="en-US" altLang="zh-CN" b="0" i="1" dirty="0" smtClean="0">
                              <a:latin typeface="Cambria Math" panose="02040503050406030204" pitchFamily="18" charset="0"/>
                              <a:ea typeface="微软雅黑" panose="020B0503020204020204" pitchFamily="34" charset="-122"/>
                            </a:rPr>
                            <m:t>⁡{</m:t>
                          </m:r>
                          <m:d>
                            <m:dPr>
                              <m:begChr m:val="|"/>
                              <m:endChr m:val="|"/>
                              <m:ctrlPr>
                                <a:rPr lang="en-US" altLang="zh-CN" i="1" dirty="0">
                                  <a:latin typeface="Cambria Math" panose="02040503050406030204" pitchFamily="18" charset="0"/>
                                  <a:ea typeface="微软雅黑" panose="020B0503020204020204" pitchFamily="34" charset="-122"/>
                                </a:rPr>
                              </m:ctrlPr>
                            </m:dPr>
                            <m:e>
                              <m:r>
                                <a:rPr lang="en-US" altLang="zh-CN" i="1" dirty="0">
                                  <a:latin typeface="Cambria Math" panose="02040503050406030204" pitchFamily="18" charset="0"/>
                                  <a:ea typeface="微软雅黑" panose="020B0503020204020204" pitchFamily="34" charset="-122"/>
                                </a:rPr>
                                <m:t>𝑆</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𝐺</m:t>
                                  </m:r>
                                </m:e>
                                <m:sub>
                                  <m:r>
                                    <a:rPr lang="en-US" altLang="zh-CN" i="1" dirty="0">
                                      <a:latin typeface="Cambria Math" panose="02040503050406030204" pitchFamily="18" charset="0"/>
                                      <a:ea typeface="微软雅黑" panose="020B0503020204020204" pitchFamily="34" charset="-122"/>
                                    </a:rPr>
                                    <m:t>1</m:t>
                                  </m:r>
                                </m:sub>
                              </m:sSub>
                            </m:e>
                          </m:d>
                          <m:r>
                            <a:rPr lang="en-US" altLang="zh-CN" i="1" dirty="0">
                              <a:latin typeface="Cambria Math" panose="02040503050406030204" pitchFamily="18" charset="0"/>
                              <a:ea typeface="微软雅黑" panose="020B0503020204020204" pitchFamily="34" charset="-122"/>
                            </a:rPr>
                            <m:t>,…,|</m:t>
                          </m:r>
                          <m:r>
                            <a:rPr lang="en-US" altLang="zh-CN" i="1" dirty="0">
                              <a:latin typeface="Cambria Math" panose="02040503050406030204" pitchFamily="18" charset="0"/>
                              <a:ea typeface="微软雅黑" panose="020B0503020204020204" pitchFamily="34" charset="-122"/>
                            </a:rPr>
                            <m:t>𝑆</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𝐺</m:t>
                              </m:r>
                            </m:e>
                            <m:sub>
                              <m:r>
                                <a:rPr lang="en-US" altLang="zh-CN" i="1" dirty="0">
                                  <a:latin typeface="Cambria Math" panose="02040503050406030204" pitchFamily="18" charset="0"/>
                                  <a:ea typeface="微软雅黑" panose="020B0503020204020204" pitchFamily="34" charset="-122"/>
                                </a:rPr>
                                <m:t>𝑛</m:t>
                              </m:r>
                            </m:sub>
                          </m:sSub>
                          <m:r>
                            <a:rPr lang="en-US" altLang="zh-CN" i="1" dirty="0">
                              <a:latin typeface="Cambria Math" panose="02040503050406030204" pitchFamily="18" charset="0"/>
                              <a:ea typeface="微软雅黑" panose="020B0503020204020204" pitchFamily="34" charset="-122"/>
                            </a:rPr>
                            <m:t>|}</m:t>
                          </m:r>
                        </m:den>
                      </m:f>
                    </m:oMath>
                  </m:oMathPara>
                </a14:m>
                <a:endParaRPr lang="en-US" altLang="zh-CN" dirty="0">
                  <a:latin typeface="Calibri" panose="020F0502020204030204" pitchFamily="34" charset="0"/>
                  <a:ea typeface="微软雅黑" panose="020B0503020204020204" pitchFamily="34" charset="-122"/>
                </a:endParaRPr>
              </a:p>
            </p:txBody>
          </p:sp>
        </mc:Choice>
        <mc:Fallback xmlns="">
          <p:sp>
            <p:nvSpPr>
              <p:cNvPr id="15" name="文本框 14">
                <a:extLst>
                  <a:ext uri="{FF2B5EF4-FFF2-40B4-BE49-F238E27FC236}">
                    <a16:creationId xmlns:a16="http://schemas.microsoft.com/office/drawing/2014/main" id="{80970403-41A5-4176-81ED-E42A65E67550}"/>
                  </a:ext>
                </a:extLst>
              </p:cNvPr>
              <p:cNvSpPr txBox="1">
                <a:spLocks noRot="1" noChangeAspect="1" noMove="1" noResize="1" noEditPoints="1" noAdjustHandles="1" noChangeArrowheads="1" noChangeShapeType="1" noTextEdit="1"/>
              </p:cNvSpPr>
              <p:nvPr/>
            </p:nvSpPr>
            <p:spPr>
              <a:xfrm>
                <a:off x="428281" y="4460156"/>
                <a:ext cx="7657385" cy="67018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0F3D6AE-F39A-407E-8669-DE57882D3314}"/>
                  </a:ext>
                </a:extLst>
              </p:cNvPr>
              <p:cNvSpPr txBox="1"/>
              <p:nvPr/>
            </p:nvSpPr>
            <p:spPr>
              <a:xfrm>
                <a:off x="428280" y="2080999"/>
                <a:ext cx="7657385" cy="686406"/>
              </a:xfrm>
              <a:prstGeom prst="rect">
                <a:avLst/>
              </a:prstGeom>
              <a:noFill/>
            </p:spPr>
            <p:txBody>
              <a:bodyPr wrap="square">
                <a:spAutoFit/>
              </a:bodyPr>
              <a:lstStyle/>
              <a:p>
                <a:pPr lvl="1" algn="ctr"/>
                <a14:m>
                  <m:oMathPara xmlns:m="http://schemas.openxmlformats.org/officeDocument/2006/math">
                    <m:oMathParaPr>
                      <m:jc m:val="center"/>
                    </m:oMathParaPr>
                    <m:oMath xmlns:m="http://schemas.openxmlformats.org/officeDocument/2006/math">
                      <m:r>
                        <a:rPr lang="en-US" altLang="zh-CN" i="1" dirty="0" smtClean="0">
                          <a:latin typeface="Cambria Math" panose="02040503050406030204" pitchFamily="18" charset="0"/>
                          <a:ea typeface="微软雅黑" panose="020B0503020204020204" pitchFamily="34" charset="-122"/>
                        </a:rPr>
                        <m:t>𝑂</m:t>
                      </m:r>
                      <m:r>
                        <a:rPr lang="en-US" altLang="zh-CN" b="0" i="1" dirty="0" smtClean="0">
                          <a:latin typeface="Cambria Math" panose="02040503050406030204" pitchFamily="18" charset="0"/>
                          <a:ea typeface="微软雅黑" panose="020B0503020204020204" pitchFamily="34" charset="-122"/>
                        </a:rPr>
                        <m:t>𝐵𝐽</m:t>
                      </m:r>
                      <m:d>
                        <m:dPr>
                          <m:ctrlPr>
                            <a:rPr lang="en-US" altLang="zh-CN" i="1" dirty="0" smtClean="0">
                              <a:latin typeface="Cambria Math" panose="02040503050406030204" pitchFamily="18" charset="0"/>
                              <a:ea typeface="微软雅黑" panose="020B0503020204020204" pitchFamily="34" charset="-122"/>
                            </a:rPr>
                          </m:ctrlPr>
                        </m:dPr>
                        <m:e>
                          <m:r>
                            <a:rPr lang="en-US" altLang="zh-CN" b="0" i="1" dirty="0" smtClean="0">
                              <a:latin typeface="Cambria Math" panose="02040503050406030204" pitchFamily="18" charset="0"/>
                              <a:ea typeface="微软雅黑" panose="020B0503020204020204" pitchFamily="34" charset="-122"/>
                            </a:rPr>
                            <m:t>𝐼</m:t>
                          </m:r>
                        </m:e>
                      </m:d>
                      <m:r>
                        <a:rPr lang="en-US" altLang="zh-CN" i="1" dirty="0" smtClean="0">
                          <a:latin typeface="Cambria Math" panose="02040503050406030204" pitchFamily="18" charset="0"/>
                          <a:ea typeface="微软雅黑" panose="020B0503020204020204" pitchFamily="34" charset="-122"/>
                        </a:rPr>
                        <m:t>=</m:t>
                      </m:r>
                      <m:limLow>
                        <m:limLowPr>
                          <m:ctrlPr>
                            <a:rPr lang="en-US" altLang="zh-CN" i="1" dirty="0" smtClean="0">
                              <a:latin typeface="Cambria Math" panose="02040503050406030204" pitchFamily="18" charset="0"/>
                              <a:ea typeface="微软雅黑" panose="020B0503020204020204" pitchFamily="34" charset="-122"/>
                            </a:rPr>
                          </m:ctrlPr>
                        </m:limLowPr>
                        <m:e>
                          <m:r>
                            <a:rPr lang="en-US" altLang="zh-CN" b="0" i="1" dirty="0" smtClean="0">
                              <a:latin typeface="Cambria Math" panose="02040503050406030204" pitchFamily="18" charset="0"/>
                              <a:ea typeface="微软雅黑" panose="020B0503020204020204" pitchFamily="34" charset="-122"/>
                            </a:rPr>
                            <m:t>𝑚𝑖𝑛</m:t>
                          </m:r>
                        </m:e>
                        <m:lim>
                          <m:r>
                            <a:rPr lang="en-US" altLang="zh-CN" b="0" i="1" dirty="0" smtClean="0">
                              <a:latin typeface="Cambria Math" panose="02040503050406030204" pitchFamily="18" charset="0"/>
                              <a:ea typeface="微软雅黑" panose="020B0503020204020204" pitchFamily="34" charset="-122"/>
                            </a:rPr>
                            <m:t>𝑆</m:t>
                          </m:r>
                          <m:sSub>
                            <m:sSubPr>
                              <m:ctrlPr>
                                <a:rPr lang="en-US" altLang="zh-CN" b="0" i="1" dirty="0" smtClean="0">
                                  <a:latin typeface="Cambria Math" panose="02040503050406030204" pitchFamily="18" charset="0"/>
                                  <a:ea typeface="微软雅黑" panose="020B0503020204020204" pitchFamily="34" charset="-122"/>
                                </a:rPr>
                              </m:ctrlPr>
                            </m:sSubPr>
                            <m:e>
                              <m:r>
                                <a:rPr lang="en-US" altLang="zh-CN" b="0" i="1" dirty="0" smtClean="0">
                                  <a:latin typeface="Cambria Math" panose="02040503050406030204" pitchFamily="18" charset="0"/>
                                  <a:ea typeface="微软雅黑" panose="020B0503020204020204" pitchFamily="34" charset="-122"/>
                                </a:rPr>
                                <m:t>𝐺</m:t>
                              </m:r>
                            </m:e>
                            <m:sub>
                              <m:r>
                                <a:rPr lang="en-US" altLang="zh-CN" b="0" i="1" dirty="0" smtClean="0">
                                  <a:latin typeface="Cambria Math" panose="02040503050406030204" pitchFamily="18" charset="0"/>
                                  <a:ea typeface="微软雅黑" panose="020B0503020204020204" pitchFamily="34" charset="-122"/>
                                </a:rPr>
                                <m:t>𝑖</m:t>
                              </m:r>
                            </m:sub>
                          </m:sSub>
                          <m:r>
                            <a:rPr lang="en-US" altLang="zh-CN" b="0" i="1" dirty="0" smtClean="0">
                              <a:latin typeface="Cambria Math" panose="02040503050406030204" pitchFamily="18" charset="0"/>
                              <a:ea typeface="微软雅黑" panose="020B0503020204020204" pitchFamily="34" charset="-122"/>
                            </a:rPr>
                            <m:t> ∈</m:t>
                          </m:r>
                          <m:r>
                            <a:rPr lang="en-US" altLang="zh-CN" b="0" i="1" dirty="0" smtClean="0">
                              <a:latin typeface="Cambria Math" panose="02040503050406030204" pitchFamily="18" charset="0"/>
                              <a:ea typeface="微软雅黑" panose="020B0503020204020204" pitchFamily="34" charset="-122"/>
                            </a:rPr>
                            <m:t>𝐺</m:t>
                          </m:r>
                        </m:lim>
                      </m:limLow>
                      <m:f>
                        <m:fPr>
                          <m:ctrlPr>
                            <a:rPr lang="en-US" altLang="zh-CN" b="0" i="1" dirty="0" smtClean="0">
                              <a:latin typeface="Cambria Math" panose="02040503050406030204" pitchFamily="18" charset="0"/>
                              <a:ea typeface="微软雅黑" panose="020B0503020204020204" pitchFamily="34" charset="-122"/>
                            </a:rPr>
                          </m:ctrlPr>
                        </m:fPr>
                        <m:num>
                          <m:nary>
                            <m:naryPr>
                              <m:chr m:val="∑"/>
                              <m:subHide m:val="on"/>
                              <m:supHide m:val="on"/>
                              <m:ctrlPr>
                                <a:rPr lang="en-US" altLang="zh-CN" b="1" i="1" dirty="0" smtClean="0">
                                  <a:solidFill>
                                    <a:schemeClr val="accent1"/>
                                  </a:solidFill>
                                  <a:latin typeface="Cambria Math" panose="02040503050406030204" pitchFamily="18" charset="0"/>
                                  <a:ea typeface="微软雅黑" panose="020B0503020204020204" pitchFamily="34" charset="-122"/>
                                </a:rPr>
                              </m:ctrlPr>
                            </m:naryPr>
                            <m:sub/>
                            <m:sup/>
                            <m:e>
                              <m:r>
                                <a:rPr lang="en-US" altLang="zh-CN" b="1" i="1" dirty="0">
                                  <a:solidFill>
                                    <a:schemeClr val="accent1"/>
                                  </a:solidFill>
                                  <a:latin typeface="Cambria Math" panose="02040503050406030204" pitchFamily="18" charset="0"/>
                                  <a:ea typeface="微软雅黑" panose="020B0503020204020204" pitchFamily="34" charset="-122"/>
                                </a:rPr>
                                <m:t>|</m:t>
                              </m:r>
                              <m:sSub>
                                <m:sSubPr>
                                  <m:ctrlPr>
                                    <a:rPr lang="en-US" altLang="zh-CN" b="1" i="1" dirty="0" smtClean="0">
                                      <a:solidFill>
                                        <a:schemeClr val="accent1"/>
                                      </a:solidFill>
                                      <a:latin typeface="Cambria Math" panose="02040503050406030204" pitchFamily="18" charset="0"/>
                                      <a:ea typeface="微软雅黑" panose="020B0503020204020204" pitchFamily="34" charset="-122"/>
                                    </a:rPr>
                                  </m:ctrlPr>
                                </m:sSubPr>
                                <m:e>
                                  <m:r>
                                    <a:rPr lang="en-US" altLang="zh-CN" b="1" i="0" dirty="0" smtClean="0">
                                      <a:solidFill>
                                        <a:schemeClr val="accent1"/>
                                      </a:solidFill>
                                      <a:latin typeface="Cambria Math" panose="02040503050406030204" pitchFamily="18" charset="0"/>
                                      <a:ea typeface="微软雅黑" panose="020B0503020204020204" pitchFamily="34" charset="-122"/>
                                    </a:rPr>
                                    <m:t>𝚫</m:t>
                                  </m:r>
                                </m:e>
                                <m:sub>
                                  <m:r>
                                    <a:rPr lang="en-US" altLang="zh-CN" b="1" i="1" dirty="0" smtClean="0">
                                      <a:solidFill>
                                        <a:schemeClr val="accent1"/>
                                      </a:solidFill>
                                      <a:latin typeface="Cambria Math" panose="02040503050406030204" pitchFamily="18" charset="0"/>
                                      <a:ea typeface="微软雅黑" panose="020B0503020204020204" pitchFamily="34" charset="-122"/>
                                    </a:rPr>
                                    <m:t>𝑺</m:t>
                                  </m:r>
                                  <m:sSub>
                                    <m:sSubPr>
                                      <m:ctrlPr>
                                        <a:rPr lang="en-US" altLang="zh-CN" b="1" i="1" dirty="0" smtClean="0">
                                          <a:solidFill>
                                            <a:schemeClr val="accent1"/>
                                          </a:solidFill>
                                          <a:latin typeface="Cambria Math" panose="02040503050406030204" pitchFamily="18" charset="0"/>
                                          <a:ea typeface="微软雅黑" panose="020B0503020204020204" pitchFamily="34" charset="-122"/>
                                        </a:rPr>
                                      </m:ctrlPr>
                                    </m:sSubPr>
                                    <m:e>
                                      <m:r>
                                        <a:rPr lang="en-US" altLang="zh-CN" b="1" i="1" dirty="0" smtClean="0">
                                          <a:solidFill>
                                            <a:schemeClr val="accent1"/>
                                          </a:solidFill>
                                          <a:latin typeface="Cambria Math" panose="02040503050406030204" pitchFamily="18" charset="0"/>
                                          <a:ea typeface="微软雅黑" panose="020B0503020204020204" pitchFamily="34" charset="-122"/>
                                        </a:rPr>
                                        <m:t>𝑮</m:t>
                                      </m:r>
                                    </m:e>
                                    <m:sub>
                                      <m:r>
                                        <a:rPr lang="en-US" altLang="zh-CN" b="1" i="1" dirty="0" smtClean="0">
                                          <a:solidFill>
                                            <a:schemeClr val="accent1"/>
                                          </a:solidFill>
                                          <a:latin typeface="Cambria Math" panose="02040503050406030204" pitchFamily="18" charset="0"/>
                                          <a:ea typeface="微软雅黑" panose="020B0503020204020204" pitchFamily="34" charset="-122"/>
                                        </a:rPr>
                                        <m:t>𝒊</m:t>
                                      </m:r>
                                    </m:sub>
                                  </m:sSub>
                                </m:sub>
                              </m:sSub>
                              <m:r>
                                <a:rPr lang="en-US" altLang="zh-CN" b="1" i="1" dirty="0" smtClean="0">
                                  <a:solidFill>
                                    <a:schemeClr val="accent1"/>
                                  </a:solidFill>
                                  <a:latin typeface="Cambria Math" panose="02040503050406030204" pitchFamily="18" charset="0"/>
                                  <a:ea typeface="微软雅黑" panose="020B0503020204020204" pitchFamily="34" charset="-122"/>
                                </a:rPr>
                                <m:t>|</m:t>
                              </m:r>
                            </m:e>
                          </m:nary>
                        </m:num>
                        <m:den>
                          <m:r>
                            <a:rPr lang="en-US" altLang="zh-CN" b="0" i="1" dirty="0" smtClean="0">
                              <a:latin typeface="Cambria Math" panose="02040503050406030204" pitchFamily="18" charset="0"/>
                              <a:ea typeface="微软雅黑" panose="020B0503020204020204" pitchFamily="34" charset="-122"/>
                            </a:rPr>
                            <m:t>𝑚𝑖𝑛</m:t>
                          </m:r>
                          <m:r>
                            <a:rPr lang="en-US" altLang="zh-CN" b="0" i="1" dirty="0" smtClean="0">
                              <a:latin typeface="Cambria Math" panose="02040503050406030204" pitchFamily="18" charset="0"/>
                              <a:ea typeface="微软雅黑" panose="020B0503020204020204" pitchFamily="34" charset="-122"/>
                            </a:rPr>
                            <m:t>⁡{</m:t>
                          </m:r>
                          <m:d>
                            <m:dPr>
                              <m:begChr m:val="|"/>
                              <m:endChr m:val="|"/>
                              <m:ctrlPr>
                                <a:rPr lang="en-US" altLang="zh-CN" i="1" dirty="0" smtClean="0">
                                  <a:latin typeface="Cambria Math" panose="02040503050406030204" pitchFamily="18" charset="0"/>
                                  <a:ea typeface="微软雅黑" panose="020B0503020204020204" pitchFamily="34" charset="-122"/>
                                </a:rPr>
                              </m:ctrlPr>
                            </m:dPr>
                            <m:e>
                              <m:r>
                                <a:rPr lang="en-US" altLang="zh-CN" i="1" dirty="0">
                                  <a:latin typeface="Cambria Math" panose="02040503050406030204" pitchFamily="18" charset="0"/>
                                  <a:ea typeface="微软雅黑" panose="020B0503020204020204" pitchFamily="34" charset="-122"/>
                                </a:rPr>
                                <m:t>𝑆</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𝐺</m:t>
                                  </m:r>
                                </m:e>
                                <m:sub>
                                  <m:r>
                                    <a:rPr lang="en-US" altLang="zh-CN" i="1" dirty="0">
                                      <a:latin typeface="Cambria Math" panose="02040503050406030204" pitchFamily="18" charset="0"/>
                                      <a:ea typeface="微软雅黑" panose="020B0503020204020204" pitchFamily="34" charset="-122"/>
                                    </a:rPr>
                                    <m:t>1</m:t>
                                  </m:r>
                                </m:sub>
                              </m:sSub>
                            </m:e>
                          </m:d>
                          <m:r>
                            <a:rPr lang="en-US" altLang="zh-CN" i="1" dirty="0">
                              <a:latin typeface="Cambria Math" panose="02040503050406030204" pitchFamily="18" charset="0"/>
                              <a:ea typeface="微软雅黑" panose="020B0503020204020204" pitchFamily="34" charset="-122"/>
                            </a:rPr>
                            <m:t>,…,|</m:t>
                          </m:r>
                          <m:r>
                            <a:rPr lang="en-US" altLang="zh-CN" i="1" dirty="0">
                              <a:latin typeface="Cambria Math" panose="02040503050406030204" pitchFamily="18" charset="0"/>
                              <a:ea typeface="微软雅黑" panose="020B0503020204020204" pitchFamily="34" charset="-122"/>
                            </a:rPr>
                            <m:t>𝑆</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𝐺</m:t>
                              </m:r>
                            </m:e>
                            <m:sub>
                              <m:r>
                                <a:rPr lang="en-US" altLang="zh-CN" i="1" dirty="0">
                                  <a:latin typeface="Cambria Math" panose="02040503050406030204" pitchFamily="18" charset="0"/>
                                  <a:ea typeface="微软雅黑" panose="020B0503020204020204" pitchFamily="34" charset="-122"/>
                                </a:rPr>
                                <m:t>𝑛</m:t>
                              </m:r>
                            </m:sub>
                          </m:sSub>
                          <m:r>
                            <a:rPr lang="en-US" altLang="zh-CN" i="1" dirty="0">
                              <a:latin typeface="Cambria Math" panose="02040503050406030204" pitchFamily="18" charset="0"/>
                              <a:ea typeface="微软雅黑" panose="020B0503020204020204" pitchFamily="34" charset="-122"/>
                            </a:rPr>
                            <m:t>|}</m:t>
                          </m:r>
                        </m:den>
                      </m:f>
                    </m:oMath>
                  </m:oMathPara>
                </a14:m>
                <a:endParaRPr lang="en-US" altLang="zh-CN" dirty="0">
                  <a:latin typeface="Calibri" panose="020F0502020204030204" pitchFamily="34" charset="0"/>
                  <a:ea typeface="微软雅黑" panose="020B0503020204020204" pitchFamily="34" charset="-122"/>
                </a:endParaRPr>
              </a:p>
            </p:txBody>
          </p:sp>
        </mc:Choice>
        <mc:Fallback xmlns="">
          <p:sp>
            <p:nvSpPr>
              <p:cNvPr id="9" name="文本框 8">
                <a:extLst>
                  <a:ext uri="{FF2B5EF4-FFF2-40B4-BE49-F238E27FC236}">
                    <a16:creationId xmlns:a16="http://schemas.microsoft.com/office/drawing/2014/main" id="{00F3D6AE-F39A-407E-8669-DE57882D3314}"/>
                  </a:ext>
                </a:extLst>
              </p:cNvPr>
              <p:cNvSpPr txBox="1">
                <a:spLocks noRot="1" noChangeAspect="1" noMove="1" noResize="1" noEditPoints="1" noAdjustHandles="1" noChangeArrowheads="1" noChangeShapeType="1" noTextEdit="1"/>
              </p:cNvSpPr>
              <p:nvPr/>
            </p:nvSpPr>
            <p:spPr>
              <a:xfrm>
                <a:off x="428280" y="2080999"/>
                <a:ext cx="7657385" cy="68640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D0EA9CF-B1D7-4CC7-83E6-4BE54793B84D}"/>
                  </a:ext>
                </a:extLst>
              </p:cNvPr>
              <p:cNvSpPr txBox="1"/>
              <p:nvPr/>
            </p:nvSpPr>
            <p:spPr>
              <a:xfrm>
                <a:off x="428281" y="3429000"/>
                <a:ext cx="5093978" cy="461665"/>
              </a:xfrm>
              <a:prstGeom prst="rect">
                <a:avLst/>
              </a:prstGeom>
              <a:noFill/>
            </p:spPr>
            <p:txBody>
              <a:bodyPr wrap="square" rtlCol="0">
                <a:spAutoFit/>
              </a:bodyPr>
              <a:lstStyle/>
              <a:p>
                <a14:m>
                  <m:oMath xmlns:m="http://schemas.openxmlformats.org/officeDocument/2006/math">
                    <m:r>
                      <a:rPr lang="en-US" altLang="zh-CN" sz="2400" b="1" i="1" dirty="0" smtClean="0">
                        <a:latin typeface="Cambria Math" panose="02040503050406030204" pitchFamily="18" charset="0"/>
                        <a:ea typeface="微软雅黑" panose="020B0503020204020204" pitchFamily="34" charset="-122"/>
                      </a:rPr>
                      <m:t>𝑪𝒉𝒆𝒆𝒈𝒆𝒓</m:t>
                    </m:r>
                    <m:r>
                      <a:rPr lang="en-US" altLang="zh-CN" sz="2400" b="1" i="1" dirty="0" smtClean="0">
                        <a:latin typeface="Cambria Math" panose="02040503050406030204" pitchFamily="18" charset="0"/>
                        <a:ea typeface="微软雅黑" panose="020B0503020204020204" pitchFamily="34" charset="-122"/>
                      </a:rPr>
                      <m:t> </m:t>
                    </m:r>
                    <m:r>
                      <a:rPr lang="en-US" altLang="zh-CN" sz="2400" b="1" i="1" dirty="0" smtClean="0">
                        <a:latin typeface="Cambria Math" panose="02040503050406030204" pitchFamily="18" charset="0"/>
                        <a:ea typeface="微软雅黑" panose="020B0503020204020204" pitchFamily="34" charset="-122"/>
                      </a:rPr>
                      <m:t>𝒄𝒖𝒕</m:t>
                    </m:r>
                  </m:oMath>
                </a14:m>
                <a:r>
                  <a:rPr lang="zh-CN" altLang="en-US" sz="2400" b="1" dirty="0">
                    <a:latin typeface="Calibri" panose="020F0502020204030204" pitchFamily="34" charset="0"/>
                    <a:ea typeface="微软雅黑" panose="020B0503020204020204" pitchFamily="34" charset="-122"/>
                  </a:rPr>
                  <a:t>目标</a:t>
                </a:r>
                <a:endParaRPr lang="en-US" altLang="zh-CN" sz="2400" b="1" dirty="0">
                  <a:latin typeface="Calibri" panose="020F0502020204030204" pitchFamily="34" charset="0"/>
                  <a:ea typeface="微软雅黑" panose="020B0503020204020204" pitchFamily="34" charset="-122"/>
                </a:endParaRPr>
              </a:p>
            </p:txBody>
          </p:sp>
        </mc:Choice>
        <mc:Fallback xmlns="">
          <p:sp>
            <p:nvSpPr>
              <p:cNvPr id="10" name="文本框 9">
                <a:extLst>
                  <a:ext uri="{FF2B5EF4-FFF2-40B4-BE49-F238E27FC236}">
                    <a16:creationId xmlns:a16="http://schemas.microsoft.com/office/drawing/2014/main" id="{BD0EA9CF-B1D7-4CC7-83E6-4BE54793B84D}"/>
                  </a:ext>
                </a:extLst>
              </p:cNvPr>
              <p:cNvSpPr txBox="1">
                <a:spLocks noRot="1" noChangeAspect="1" noMove="1" noResize="1" noEditPoints="1" noAdjustHandles="1" noChangeArrowheads="1" noChangeShapeType="1" noTextEdit="1"/>
              </p:cNvSpPr>
              <p:nvPr/>
            </p:nvSpPr>
            <p:spPr>
              <a:xfrm>
                <a:off x="428281" y="3429000"/>
                <a:ext cx="5093978" cy="461665"/>
              </a:xfrm>
              <a:prstGeom prst="rect">
                <a:avLst/>
              </a:prstGeom>
              <a:blipFill>
                <a:blip r:embed="rId5"/>
                <a:stretch>
                  <a:fillRect l="-1077" t="-12000" b="-28000"/>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9500578A-734D-4353-9329-9EDC68D11F62}"/>
              </a:ext>
            </a:extLst>
          </p:cNvPr>
          <p:cNvSpPr txBox="1"/>
          <p:nvPr/>
        </p:nvSpPr>
        <p:spPr>
          <a:xfrm>
            <a:off x="4334934" y="1189526"/>
            <a:ext cx="3674534" cy="369332"/>
          </a:xfrm>
          <a:prstGeom prst="rect">
            <a:avLst/>
          </a:prstGeom>
          <a:noFill/>
        </p:spPr>
        <p:txBody>
          <a:bodyPr wrap="square">
            <a:spAutoFit/>
          </a:bodyPr>
          <a:lstStyle/>
          <a:p>
            <a:r>
              <a:rPr lang="zh-CN" altLang="en-US" dirty="0">
                <a:solidFill>
                  <a:schemeClr val="accent1"/>
                </a:solidFill>
              </a:rPr>
              <a:t>子图内边界节点间最短路径数量</a:t>
            </a:r>
          </a:p>
        </p:txBody>
      </p:sp>
      <p:cxnSp>
        <p:nvCxnSpPr>
          <p:cNvPr id="23" name="直接箭头连接符 22">
            <a:extLst>
              <a:ext uri="{FF2B5EF4-FFF2-40B4-BE49-F238E27FC236}">
                <a16:creationId xmlns:a16="http://schemas.microsoft.com/office/drawing/2014/main" id="{9CB4BAB8-8188-4948-AA14-33A54254CD84}"/>
              </a:ext>
            </a:extLst>
          </p:cNvPr>
          <p:cNvCxnSpPr>
            <a:cxnSpLocks/>
            <a:endCxn id="20" idx="2"/>
          </p:cNvCxnSpPr>
          <p:nvPr/>
        </p:nvCxnSpPr>
        <p:spPr>
          <a:xfrm flipV="1">
            <a:off x="5384800" y="1558858"/>
            <a:ext cx="787401" cy="5542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C72473C8-7F69-4B9B-BE29-485C13F41352}"/>
              </a:ext>
            </a:extLst>
          </p:cNvPr>
          <p:cNvSpPr txBox="1"/>
          <p:nvPr/>
        </p:nvSpPr>
        <p:spPr>
          <a:xfrm>
            <a:off x="5257800" y="3439344"/>
            <a:ext cx="2751668" cy="369332"/>
          </a:xfrm>
          <a:prstGeom prst="rect">
            <a:avLst/>
          </a:prstGeom>
          <a:noFill/>
        </p:spPr>
        <p:txBody>
          <a:bodyPr wrap="square">
            <a:spAutoFit/>
          </a:bodyPr>
          <a:lstStyle/>
          <a:p>
            <a:r>
              <a:rPr lang="zh-CN" altLang="en-US" dirty="0">
                <a:solidFill>
                  <a:schemeClr val="accent1"/>
                </a:solidFill>
              </a:rPr>
              <a:t>任意子图间的切边的数量</a:t>
            </a:r>
          </a:p>
        </p:txBody>
      </p:sp>
      <p:cxnSp>
        <p:nvCxnSpPr>
          <p:cNvPr id="25" name="直接箭头连接符 24">
            <a:extLst>
              <a:ext uri="{FF2B5EF4-FFF2-40B4-BE49-F238E27FC236}">
                <a16:creationId xmlns:a16="http://schemas.microsoft.com/office/drawing/2014/main" id="{2AB8D61C-BD3E-4ECE-BB92-05B625F388AC}"/>
              </a:ext>
            </a:extLst>
          </p:cNvPr>
          <p:cNvCxnSpPr>
            <a:cxnSpLocks/>
            <a:endCxn id="24" idx="2"/>
          </p:cNvCxnSpPr>
          <p:nvPr/>
        </p:nvCxnSpPr>
        <p:spPr>
          <a:xfrm flipV="1">
            <a:off x="5257800" y="3808676"/>
            <a:ext cx="1375834" cy="6514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5173864A-1B5A-4390-B4B8-E061B2326922}"/>
              </a:ext>
            </a:extLst>
          </p:cNvPr>
          <p:cNvSpPr txBox="1"/>
          <p:nvPr/>
        </p:nvSpPr>
        <p:spPr>
          <a:xfrm>
            <a:off x="7624235" y="2299301"/>
            <a:ext cx="770466" cy="367962"/>
          </a:xfrm>
          <a:prstGeom prst="rect">
            <a:avLst/>
          </a:prstGeom>
          <a:noFill/>
        </p:spPr>
        <p:txBody>
          <a:bodyPr wrap="square">
            <a:spAutoFit/>
          </a:bodyPr>
          <a:lstStyle/>
          <a:p>
            <a:r>
              <a:rPr lang="zh-CN" altLang="en-US" b="1" dirty="0">
                <a:solidFill>
                  <a:schemeClr val="accent2"/>
                </a:solidFill>
              </a:rPr>
              <a:t>关系</a:t>
            </a:r>
          </a:p>
        </p:txBody>
      </p:sp>
      <p:cxnSp>
        <p:nvCxnSpPr>
          <p:cNvPr id="13" name="直接箭头连接符 12">
            <a:extLst>
              <a:ext uri="{FF2B5EF4-FFF2-40B4-BE49-F238E27FC236}">
                <a16:creationId xmlns:a16="http://schemas.microsoft.com/office/drawing/2014/main" id="{9083C184-D93E-4F61-AFD1-E73D7F2316AE}"/>
              </a:ext>
            </a:extLst>
          </p:cNvPr>
          <p:cNvCxnSpPr>
            <a:cxnSpLocks/>
            <a:stCxn id="20" idx="2"/>
            <a:endCxn id="12" idx="0"/>
          </p:cNvCxnSpPr>
          <p:nvPr/>
        </p:nvCxnSpPr>
        <p:spPr>
          <a:xfrm>
            <a:off x="6172201" y="1558858"/>
            <a:ext cx="1837267" cy="740443"/>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667AD321-2EF4-4034-A2C0-AD2BE8D4E2CE}"/>
              </a:ext>
            </a:extLst>
          </p:cNvPr>
          <p:cNvCxnSpPr>
            <a:cxnSpLocks/>
            <a:stCxn id="24" idx="0"/>
            <a:endCxn id="12" idx="2"/>
          </p:cNvCxnSpPr>
          <p:nvPr/>
        </p:nvCxnSpPr>
        <p:spPr>
          <a:xfrm flipV="1">
            <a:off x="6633634" y="2667263"/>
            <a:ext cx="1375834" cy="772081"/>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415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001F092-294D-4529-AC3E-BA07023D9093}"/>
              </a:ext>
            </a:extLst>
          </p:cNvPr>
          <p:cNvSpPr>
            <a:spLocks noGrp="1"/>
          </p:cNvSpPr>
          <p:nvPr>
            <p:ph type="sldNum" sz="quarter" idx="12"/>
          </p:nvPr>
        </p:nvSpPr>
        <p:spPr/>
        <p:txBody>
          <a:bodyPr/>
          <a:lstStyle/>
          <a:p>
            <a:fld id="{72A5E12F-523A-4D75-95A2-779F57F5D9E2}" type="slidenum">
              <a:rPr lang="zh-CN" altLang="en-US" smtClean="0"/>
              <a:t>14</a:t>
            </a:fld>
            <a:endParaRPr lang="zh-CN" altLang="en-US" dirty="0"/>
          </a:p>
        </p:txBody>
      </p:sp>
      <p:sp>
        <p:nvSpPr>
          <p:cNvPr id="48" name="文本框 47">
            <a:extLst>
              <a:ext uri="{FF2B5EF4-FFF2-40B4-BE49-F238E27FC236}">
                <a16:creationId xmlns:a16="http://schemas.microsoft.com/office/drawing/2014/main" id="{3DC87FC0-D6E5-4D5A-9F2E-730058CAC4F3}"/>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索引构造</a:t>
            </a:r>
          </a:p>
        </p:txBody>
      </p:sp>
      <p:sp>
        <p:nvSpPr>
          <p:cNvPr id="12" name="文本框 11">
            <a:extLst>
              <a:ext uri="{FF2B5EF4-FFF2-40B4-BE49-F238E27FC236}">
                <a16:creationId xmlns:a16="http://schemas.microsoft.com/office/drawing/2014/main" id="{8990953A-6742-4A25-8417-5B577DB9E847}"/>
              </a:ext>
            </a:extLst>
          </p:cNvPr>
          <p:cNvSpPr txBox="1"/>
          <p:nvPr/>
        </p:nvSpPr>
        <p:spPr>
          <a:xfrm>
            <a:off x="428400" y="878401"/>
            <a:ext cx="1326781"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关联性</a:t>
            </a:r>
            <a:endParaRPr lang="en-US" altLang="zh-CN" sz="2400" b="1" dirty="0">
              <a:latin typeface="Calibri" panose="020F0502020204030204" pitchFamily="34" charset="0"/>
              <a:ea typeface="微软雅黑" panose="020B0503020204020204" pitchFamily="34" charset="-122"/>
            </a:endParaRPr>
          </a:p>
        </p:txBody>
      </p:sp>
      <p:sp>
        <p:nvSpPr>
          <p:cNvPr id="19" name="椭圆 18">
            <a:extLst>
              <a:ext uri="{FF2B5EF4-FFF2-40B4-BE49-F238E27FC236}">
                <a16:creationId xmlns:a16="http://schemas.microsoft.com/office/drawing/2014/main" id="{EBC035AD-17AE-4439-8776-30409D13494A}"/>
              </a:ext>
            </a:extLst>
          </p:cNvPr>
          <p:cNvSpPr/>
          <p:nvPr/>
        </p:nvSpPr>
        <p:spPr>
          <a:xfrm>
            <a:off x="874794" y="2035618"/>
            <a:ext cx="360000" cy="360000"/>
          </a:xfrm>
          <a:prstGeom prst="ellipse">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sp>
        <p:nvSpPr>
          <p:cNvPr id="46" name="椭圆 45">
            <a:extLst>
              <a:ext uri="{FF2B5EF4-FFF2-40B4-BE49-F238E27FC236}">
                <a16:creationId xmlns:a16="http://schemas.microsoft.com/office/drawing/2014/main" id="{12F6BDF3-7BB2-4A79-9E78-53AE0A9DD047}"/>
              </a:ext>
            </a:extLst>
          </p:cNvPr>
          <p:cNvSpPr/>
          <p:nvPr/>
        </p:nvSpPr>
        <p:spPr>
          <a:xfrm>
            <a:off x="3915791" y="1507314"/>
            <a:ext cx="360000" cy="360000"/>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49" name="椭圆 48">
            <a:extLst>
              <a:ext uri="{FF2B5EF4-FFF2-40B4-BE49-F238E27FC236}">
                <a16:creationId xmlns:a16="http://schemas.microsoft.com/office/drawing/2014/main" id="{C25FFFF6-4B9E-448F-B4F2-E8DCD025FBBF}"/>
              </a:ext>
            </a:extLst>
          </p:cNvPr>
          <p:cNvSpPr/>
          <p:nvPr/>
        </p:nvSpPr>
        <p:spPr>
          <a:xfrm>
            <a:off x="3915791" y="2031120"/>
            <a:ext cx="360000" cy="360000"/>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cxnSp>
        <p:nvCxnSpPr>
          <p:cNvPr id="52" name="直接连接符 51">
            <a:extLst>
              <a:ext uri="{FF2B5EF4-FFF2-40B4-BE49-F238E27FC236}">
                <a16:creationId xmlns:a16="http://schemas.microsoft.com/office/drawing/2014/main" id="{323A8A38-BECC-49CB-8AA4-D40EA99F5A5F}"/>
              </a:ext>
            </a:extLst>
          </p:cNvPr>
          <p:cNvCxnSpPr>
            <a:cxnSpLocks/>
            <a:stCxn id="46" idx="4"/>
            <a:endCxn id="49" idx="0"/>
          </p:cNvCxnSpPr>
          <p:nvPr/>
        </p:nvCxnSpPr>
        <p:spPr>
          <a:xfrm>
            <a:off x="4095791" y="1867314"/>
            <a:ext cx="0" cy="16380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0BA6F50E-6934-47AB-8494-27109E6657E0}"/>
              </a:ext>
            </a:extLst>
          </p:cNvPr>
          <p:cNvSpPr/>
          <p:nvPr/>
        </p:nvSpPr>
        <p:spPr>
          <a:xfrm>
            <a:off x="2275332" y="1531456"/>
            <a:ext cx="360000" cy="360000"/>
          </a:xfrm>
          <a:prstGeom prst="ellipse">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
        <p:nvSpPr>
          <p:cNvPr id="60" name="椭圆 59">
            <a:extLst>
              <a:ext uri="{FF2B5EF4-FFF2-40B4-BE49-F238E27FC236}">
                <a16:creationId xmlns:a16="http://schemas.microsoft.com/office/drawing/2014/main" id="{FEAB3F83-5C19-4351-BDF4-B9EB4AB0274C}"/>
              </a:ext>
            </a:extLst>
          </p:cNvPr>
          <p:cNvSpPr/>
          <p:nvPr/>
        </p:nvSpPr>
        <p:spPr>
          <a:xfrm>
            <a:off x="2275332" y="2019236"/>
            <a:ext cx="360000" cy="360000"/>
          </a:xfrm>
          <a:prstGeom prst="ellipse">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cxnSp>
        <p:nvCxnSpPr>
          <p:cNvPr id="65" name="直接连接符 64">
            <a:extLst>
              <a:ext uri="{FF2B5EF4-FFF2-40B4-BE49-F238E27FC236}">
                <a16:creationId xmlns:a16="http://schemas.microsoft.com/office/drawing/2014/main" id="{18385C20-D1F7-4A89-8523-C57636247A18}"/>
              </a:ext>
            </a:extLst>
          </p:cNvPr>
          <p:cNvCxnSpPr>
            <a:cxnSpLocks/>
            <a:stCxn id="58" idx="4"/>
            <a:endCxn id="60" idx="0"/>
          </p:cNvCxnSpPr>
          <p:nvPr/>
        </p:nvCxnSpPr>
        <p:spPr>
          <a:xfrm>
            <a:off x="2455332" y="1891456"/>
            <a:ext cx="0" cy="1277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0" name="椭圆 69">
            <a:extLst>
              <a:ext uri="{FF2B5EF4-FFF2-40B4-BE49-F238E27FC236}">
                <a16:creationId xmlns:a16="http://schemas.microsoft.com/office/drawing/2014/main" id="{8723666C-3E9D-41CD-A8F1-3A8D004A87C8}"/>
              </a:ext>
            </a:extLst>
          </p:cNvPr>
          <p:cNvSpPr/>
          <p:nvPr/>
        </p:nvSpPr>
        <p:spPr>
          <a:xfrm>
            <a:off x="2275332" y="2506836"/>
            <a:ext cx="360000" cy="360000"/>
          </a:xfrm>
          <a:prstGeom prst="ellipse">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cxnSp>
        <p:nvCxnSpPr>
          <p:cNvPr id="71" name="直接连接符 70">
            <a:extLst>
              <a:ext uri="{FF2B5EF4-FFF2-40B4-BE49-F238E27FC236}">
                <a16:creationId xmlns:a16="http://schemas.microsoft.com/office/drawing/2014/main" id="{C2A818B3-8E58-4BD5-8BBB-36AA0505C0AF}"/>
              </a:ext>
            </a:extLst>
          </p:cNvPr>
          <p:cNvCxnSpPr>
            <a:cxnSpLocks/>
            <a:stCxn id="60" idx="4"/>
            <a:endCxn id="70" idx="0"/>
          </p:cNvCxnSpPr>
          <p:nvPr/>
        </p:nvCxnSpPr>
        <p:spPr>
          <a:xfrm>
            <a:off x="2455332" y="2379236"/>
            <a:ext cx="0" cy="1276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EF3AF045-797B-4C2E-8052-7C5654770A59}"/>
              </a:ext>
            </a:extLst>
          </p:cNvPr>
          <p:cNvCxnSpPr>
            <a:cxnSpLocks/>
            <a:stCxn id="58" idx="2"/>
            <a:endCxn id="19" idx="6"/>
          </p:cNvCxnSpPr>
          <p:nvPr/>
        </p:nvCxnSpPr>
        <p:spPr>
          <a:xfrm flipH="1">
            <a:off x="1234794" y="1711456"/>
            <a:ext cx="1040538" cy="50416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0836CF55-A4AA-430F-B1EC-ECFDC66F4A60}"/>
              </a:ext>
            </a:extLst>
          </p:cNvPr>
          <p:cNvCxnSpPr>
            <a:cxnSpLocks/>
            <a:stCxn id="60" idx="2"/>
            <a:endCxn id="19" idx="6"/>
          </p:cNvCxnSpPr>
          <p:nvPr/>
        </p:nvCxnSpPr>
        <p:spPr>
          <a:xfrm flipH="1">
            <a:off x="1234794" y="2199236"/>
            <a:ext cx="1040538" cy="1638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75FEA456-44D8-4EEE-AFAC-6C76FD374916}"/>
              </a:ext>
            </a:extLst>
          </p:cNvPr>
          <p:cNvCxnSpPr>
            <a:cxnSpLocks/>
            <a:stCxn id="19" idx="6"/>
            <a:endCxn id="70" idx="2"/>
          </p:cNvCxnSpPr>
          <p:nvPr/>
        </p:nvCxnSpPr>
        <p:spPr>
          <a:xfrm>
            <a:off x="1234794" y="2215618"/>
            <a:ext cx="1040538" cy="47121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6EFD6834-5721-4C95-BB4A-5CB174F3E723}"/>
              </a:ext>
            </a:extLst>
          </p:cNvPr>
          <p:cNvCxnSpPr>
            <a:cxnSpLocks/>
          </p:cNvCxnSpPr>
          <p:nvPr/>
        </p:nvCxnSpPr>
        <p:spPr>
          <a:xfrm>
            <a:off x="1755063" y="1661496"/>
            <a:ext cx="0" cy="102534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1" name="椭圆 100">
            <a:extLst>
              <a:ext uri="{FF2B5EF4-FFF2-40B4-BE49-F238E27FC236}">
                <a16:creationId xmlns:a16="http://schemas.microsoft.com/office/drawing/2014/main" id="{04D2806B-C471-4C1F-B7AD-F4E1E02F55A9}"/>
              </a:ext>
            </a:extLst>
          </p:cNvPr>
          <p:cNvSpPr/>
          <p:nvPr/>
        </p:nvSpPr>
        <p:spPr>
          <a:xfrm>
            <a:off x="4715195" y="1501478"/>
            <a:ext cx="360000" cy="360000"/>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103" name="椭圆 102">
            <a:extLst>
              <a:ext uri="{FF2B5EF4-FFF2-40B4-BE49-F238E27FC236}">
                <a16:creationId xmlns:a16="http://schemas.microsoft.com/office/drawing/2014/main" id="{20339E2F-30C8-4D44-88AA-14A6F7074B72}"/>
              </a:ext>
            </a:extLst>
          </p:cNvPr>
          <p:cNvSpPr/>
          <p:nvPr/>
        </p:nvSpPr>
        <p:spPr>
          <a:xfrm>
            <a:off x="4715195" y="2031120"/>
            <a:ext cx="360000" cy="360000"/>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endParaRPr lang="zh-CN" altLang="en-US" dirty="0"/>
          </a:p>
        </p:txBody>
      </p:sp>
      <p:cxnSp>
        <p:nvCxnSpPr>
          <p:cNvPr id="107" name="直接连接符 106">
            <a:extLst>
              <a:ext uri="{FF2B5EF4-FFF2-40B4-BE49-F238E27FC236}">
                <a16:creationId xmlns:a16="http://schemas.microsoft.com/office/drawing/2014/main" id="{9A628E72-AC56-4693-9EC0-5717ACBBC8AD}"/>
              </a:ext>
            </a:extLst>
          </p:cNvPr>
          <p:cNvCxnSpPr>
            <a:cxnSpLocks/>
            <a:stCxn id="101" idx="4"/>
            <a:endCxn id="103" idx="0"/>
          </p:cNvCxnSpPr>
          <p:nvPr/>
        </p:nvCxnSpPr>
        <p:spPr>
          <a:xfrm>
            <a:off x="4895195" y="1861478"/>
            <a:ext cx="0" cy="16964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9" name="椭圆 108">
            <a:extLst>
              <a:ext uri="{FF2B5EF4-FFF2-40B4-BE49-F238E27FC236}">
                <a16:creationId xmlns:a16="http://schemas.microsoft.com/office/drawing/2014/main" id="{087A7C3A-EFA8-4374-BD2F-BF4C13B840B2}"/>
              </a:ext>
            </a:extLst>
          </p:cNvPr>
          <p:cNvSpPr/>
          <p:nvPr/>
        </p:nvSpPr>
        <p:spPr>
          <a:xfrm>
            <a:off x="4715195" y="2571120"/>
            <a:ext cx="360000" cy="360000"/>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a:t>
            </a:r>
            <a:endParaRPr lang="zh-CN" altLang="en-US" dirty="0"/>
          </a:p>
        </p:txBody>
      </p:sp>
      <p:cxnSp>
        <p:nvCxnSpPr>
          <p:cNvPr id="110" name="直接连接符 109">
            <a:extLst>
              <a:ext uri="{FF2B5EF4-FFF2-40B4-BE49-F238E27FC236}">
                <a16:creationId xmlns:a16="http://schemas.microsoft.com/office/drawing/2014/main" id="{1BF2C432-7257-4DD9-B83F-6B29C9B6B2C7}"/>
              </a:ext>
            </a:extLst>
          </p:cNvPr>
          <p:cNvCxnSpPr>
            <a:cxnSpLocks/>
            <a:stCxn id="103" idx="4"/>
            <a:endCxn id="109" idx="0"/>
          </p:cNvCxnSpPr>
          <p:nvPr/>
        </p:nvCxnSpPr>
        <p:spPr>
          <a:xfrm>
            <a:off x="4895195" y="2391120"/>
            <a:ext cx="0" cy="180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8" name="文本框 117">
                <a:extLst>
                  <a:ext uri="{FF2B5EF4-FFF2-40B4-BE49-F238E27FC236}">
                    <a16:creationId xmlns:a16="http://schemas.microsoft.com/office/drawing/2014/main" id="{2D778DA0-1590-4335-9B7E-6F6C6D63F58B}"/>
                  </a:ext>
                </a:extLst>
              </p:cNvPr>
              <p:cNvSpPr txBox="1"/>
              <p:nvPr/>
            </p:nvSpPr>
            <p:spPr>
              <a:xfrm>
                <a:off x="449977" y="3441422"/>
                <a:ext cx="2694375" cy="1502206"/>
              </a:xfrm>
              <a:prstGeom prst="rect">
                <a:avLst/>
              </a:prstGeom>
              <a:noFill/>
            </p:spPr>
            <p:txBody>
              <a:bodyPr wrap="square" rtlCol="0">
                <a:spAutoFit/>
              </a:bodyPr>
              <a:lstStyle/>
              <a:p>
                <a:pPr algn="ctr"/>
                <a:r>
                  <a:rPr lang="zh-CN" altLang="en-US" b="1" dirty="0">
                    <a:solidFill>
                      <a:schemeClr val="accent1"/>
                    </a:solidFill>
                    <a:latin typeface="Cambria Math" panose="02040503050406030204" pitchFamily="18" charset="0"/>
                  </a:rPr>
                  <a:t>图</a:t>
                </a:r>
                <a:r>
                  <a:rPr lang="en-US" altLang="zh-CN" b="1" dirty="0">
                    <a:solidFill>
                      <a:schemeClr val="accent1"/>
                    </a:solidFill>
                    <a:latin typeface="Cambria Math" panose="02040503050406030204" pitchFamily="18" charset="0"/>
                  </a:rPr>
                  <a:t>1</a:t>
                </a:r>
              </a:p>
              <a:p>
                <a:pPr algn="ctr"/>
                <a14:m>
                  <m:oMathPara xmlns:m="http://schemas.openxmlformats.org/officeDocument/2006/math">
                    <m:oMathParaPr>
                      <m:jc m:val="center"/>
                    </m:oMathParaPr>
                    <m:oMath xmlns:m="http://schemas.openxmlformats.org/officeDocument/2006/math">
                      <m:r>
                        <a:rPr lang="en-US" altLang="zh-CN" b="1" i="1" dirty="0" smtClean="0">
                          <a:solidFill>
                            <a:schemeClr val="accent1"/>
                          </a:solidFill>
                          <a:latin typeface="Cambria Math" panose="02040503050406030204" pitchFamily="18" charset="0"/>
                        </a:rPr>
                        <m:t>𝒄𝒖𝒕</m:t>
                      </m:r>
                      <m:r>
                        <a:rPr lang="en-US" altLang="zh-CN" b="1" i="1" dirty="0" smtClean="0">
                          <a:solidFill>
                            <a:schemeClr val="accent1"/>
                          </a:solidFill>
                          <a:latin typeface="Cambria Math" panose="02040503050406030204" pitchFamily="18" charset="0"/>
                        </a:rPr>
                        <m:t>=</m:t>
                      </m:r>
                      <m:r>
                        <a:rPr lang="en-US" altLang="zh-CN" b="1" i="1" dirty="0" smtClean="0">
                          <a:solidFill>
                            <a:schemeClr val="accent1"/>
                          </a:solidFill>
                          <a:latin typeface="Cambria Math" panose="02040503050406030204" pitchFamily="18" charset="0"/>
                        </a:rPr>
                        <m:t>𝟑</m:t>
                      </m:r>
                      <m:r>
                        <a:rPr lang="en-US" altLang="zh-CN" b="1" i="1" dirty="0" smtClean="0">
                          <a:solidFill>
                            <a:schemeClr val="accent1"/>
                          </a:solidFill>
                          <a:latin typeface="Cambria Math" panose="02040503050406030204" pitchFamily="18" charset="0"/>
                        </a:rPr>
                        <m:t>, </m:t>
                      </m:r>
                      <m:r>
                        <a:rPr lang="en-US" altLang="zh-CN" b="1" i="1" dirty="0" smtClean="0">
                          <a:solidFill>
                            <a:schemeClr val="accent1"/>
                          </a:solidFill>
                          <a:latin typeface="Cambria Math" panose="02040503050406030204" pitchFamily="18" charset="0"/>
                        </a:rPr>
                        <m:t>𝒅</m:t>
                      </m:r>
                      <m:r>
                        <a:rPr lang="en-US" altLang="zh-CN" b="1" i="1" dirty="0" smtClean="0">
                          <a:solidFill>
                            <a:schemeClr val="accent1"/>
                          </a:solidFill>
                          <a:latin typeface="Cambria Math" panose="02040503050406030204" pitchFamily="18" charset="0"/>
                        </a:rPr>
                        <m:t>=</m:t>
                      </m:r>
                      <m:r>
                        <a:rPr lang="en-US" altLang="zh-CN" b="1" i="1" dirty="0" smtClean="0">
                          <a:solidFill>
                            <a:schemeClr val="accent1"/>
                          </a:solidFill>
                          <a:latin typeface="Cambria Math" panose="02040503050406030204" pitchFamily="18" charset="0"/>
                        </a:rPr>
                        <m:t>𝟑</m:t>
                      </m:r>
                    </m:oMath>
                  </m:oMathPara>
                </a14:m>
                <a:endParaRPr lang="en-US" altLang="zh-CN" b="1" i="1" dirty="0">
                  <a:solidFill>
                    <a:schemeClr val="accent1"/>
                  </a:solidFill>
                  <a:latin typeface="Cambria Math" panose="02040503050406030204" pitchFamily="18" charset="0"/>
                </a:endParaRPr>
              </a:p>
              <a:p>
                <a:pPr algn="ctr"/>
                <a14:m>
                  <m:oMath xmlns:m="http://schemas.openxmlformats.org/officeDocument/2006/math">
                    <m:r>
                      <a:rPr lang="en-US" altLang="zh-CN" b="1" i="1" dirty="0" smtClean="0">
                        <a:solidFill>
                          <a:schemeClr val="accent1"/>
                        </a:solidFill>
                        <a:latin typeface="Cambria Math" panose="02040503050406030204" pitchFamily="18" charset="0"/>
                      </a:rPr>
                      <m:t>𝒃𝒐𝒓𝒅𝒆𝒓</m:t>
                    </m:r>
                  </m:oMath>
                </a14:m>
                <a:r>
                  <a:rPr lang="zh-CN" altLang="en-US" b="1" dirty="0">
                    <a:solidFill>
                      <a:schemeClr val="accent1"/>
                    </a:solidFill>
                    <a:latin typeface="Cambria Math" panose="02040503050406030204" pitchFamily="18" charset="0"/>
                  </a:rPr>
                  <a:t>上界</a:t>
                </a:r>
                <a14:m>
                  <m:oMath xmlns:m="http://schemas.openxmlformats.org/officeDocument/2006/math">
                    <m:r>
                      <a:rPr lang="en-US" altLang="zh-CN" b="1" i="1" dirty="0" smtClean="0">
                        <a:solidFill>
                          <a:schemeClr val="accent1"/>
                        </a:solidFill>
                        <a:latin typeface="Cambria Math" panose="02040503050406030204" pitchFamily="18" charset="0"/>
                      </a:rPr>
                      <m:t>=</m:t>
                    </m:r>
                    <m:r>
                      <a:rPr lang="en-US" altLang="zh-CN" b="1" i="1" dirty="0" smtClean="0">
                        <a:solidFill>
                          <a:schemeClr val="accent1"/>
                        </a:solidFill>
                        <a:latin typeface="Cambria Math" panose="02040503050406030204" pitchFamily="18" charset="0"/>
                      </a:rPr>
                      <m:t>𝟏</m:t>
                    </m:r>
                    <m:r>
                      <a:rPr lang="en-US" altLang="zh-CN" b="1" i="1" dirty="0" smtClean="0">
                        <a:solidFill>
                          <a:schemeClr val="accent1"/>
                        </a:solidFill>
                        <a:latin typeface="Cambria Math" panose="02040503050406030204" pitchFamily="18" charset="0"/>
                      </a:rPr>
                      <m:t>,</m:t>
                    </m:r>
                    <m:r>
                      <a:rPr lang="en-US" altLang="zh-CN" b="1" i="1" dirty="0" smtClean="0">
                        <a:solidFill>
                          <a:schemeClr val="accent1"/>
                        </a:solidFill>
                        <a:latin typeface="Cambria Math" panose="02040503050406030204" pitchFamily="18" charset="0"/>
                      </a:rPr>
                      <m:t>𝟑</m:t>
                    </m:r>
                  </m:oMath>
                </a14:m>
                <a:endParaRPr lang="en-US" altLang="zh-CN" b="1" dirty="0">
                  <a:solidFill>
                    <a:schemeClr val="accent1"/>
                  </a:solidFill>
                  <a:latin typeface="Cambria Math" panose="02040503050406030204" pitchFamily="18" charset="0"/>
                </a:endParaRPr>
              </a:p>
              <a:p>
                <a:pPr algn="ctr"/>
                <a14:m>
                  <m:oMath xmlns:m="http://schemas.openxmlformats.org/officeDocument/2006/math">
                    <m:r>
                      <a:rPr lang="en-US" altLang="zh-CN" b="1" i="1" dirty="0" smtClean="0">
                        <a:solidFill>
                          <a:schemeClr val="accent1"/>
                        </a:solidFill>
                        <a:latin typeface="Cambria Math" panose="02040503050406030204" pitchFamily="18" charset="0"/>
                      </a:rPr>
                      <m:t>𝒃𝒐𝒓𝒅𝒆𝒓</m:t>
                    </m:r>
                  </m:oMath>
                </a14:m>
                <a:r>
                  <a:rPr lang="zh-CN" altLang="en-US" b="1" i="0" dirty="0">
                    <a:solidFill>
                      <a:schemeClr val="accent1"/>
                    </a:solidFill>
                    <a:latin typeface="+mj-lt"/>
                  </a:rPr>
                  <a:t>实际值</a:t>
                </a:r>
                <a14:m>
                  <m:oMath xmlns:m="http://schemas.openxmlformats.org/officeDocument/2006/math">
                    <m:r>
                      <a:rPr lang="en-US" altLang="zh-CN" b="1" i="1" dirty="0" smtClean="0">
                        <a:solidFill>
                          <a:schemeClr val="accent1"/>
                        </a:solidFill>
                        <a:latin typeface="Cambria Math" panose="02040503050406030204" pitchFamily="18" charset="0"/>
                      </a:rPr>
                      <m:t>= </m:t>
                    </m:r>
                    <m:r>
                      <a:rPr lang="en-US" altLang="zh-CN" b="1" i="1" dirty="0" smtClean="0">
                        <a:solidFill>
                          <a:schemeClr val="accent1"/>
                        </a:solidFill>
                        <a:latin typeface="Cambria Math" panose="02040503050406030204" pitchFamily="18" charset="0"/>
                      </a:rPr>
                      <m:t>𝟏</m:t>
                    </m:r>
                    <m:r>
                      <a:rPr lang="en-US" altLang="zh-CN" b="1" i="1" dirty="0" smtClean="0">
                        <a:solidFill>
                          <a:schemeClr val="accent1"/>
                        </a:solidFill>
                        <a:latin typeface="Cambria Math" panose="02040503050406030204" pitchFamily="18" charset="0"/>
                      </a:rPr>
                      <m:t>,</m:t>
                    </m:r>
                    <m:r>
                      <a:rPr lang="en-US" altLang="zh-CN" b="1" i="1" dirty="0" smtClean="0">
                        <a:solidFill>
                          <a:schemeClr val="accent1"/>
                        </a:solidFill>
                        <a:latin typeface="Cambria Math" panose="02040503050406030204" pitchFamily="18" charset="0"/>
                      </a:rPr>
                      <m:t>𝟑</m:t>
                    </m:r>
                  </m:oMath>
                </a14:m>
                <a:endParaRPr lang="en-US" altLang="zh-CN" b="1" dirty="0">
                  <a:solidFill>
                    <a:schemeClr val="accent1"/>
                  </a:solidFill>
                </a:endParaRPr>
              </a:p>
              <a:p>
                <a:pPr algn="ctr"/>
                <a14:m>
                  <m:oMath xmlns:m="http://schemas.openxmlformats.org/officeDocument/2006/math">
                    <m:nary>
                      <m:naryPr>
                        <m:chr m:val="∑"/>
                        <m:subHide m:val="on"/>
                        <m:supHide m:val="on"/>
                        <m:ctrlPr>
                          <a:rPr lang="en-US" altLang="zh-CN" b="1" i="1" dirty="0" smtClean="0">
                            <a:solidFill>
                              <a:schemeClr val="accent2"/>
                            </a:solidFill>
                            <a:latin typeface="Cambria Math" panose="02040503050406030204" pitchFamily="18" charset="0"/>
                            <a:ea typeface="微软雅黑" panose="020B0503020204020204" pitchFamily="34" charset="-122"/>
                          </a:rPr>
                        </m:ctrlPr>
                      </m:naryPr>
                      <m:sub/>
                      <m:sup/>
                      <m:e>
                        <m:r>
                          <a:rPr lang="en-US" altLang="zh-CN" b="1" i="1" dirty="0">
                            <a:solidFill>
                              <a:schemeClr val="accent2"/>
                            </a:solidFill>
                            <a:latin typeface="Cambria Math" panose="02040503050406030204" pitchFamily="18" charset="0"/>
                            <a:ea typeface="微软雅黑" panose="020B0503020204020204" pitchFamily="34" charset="-122"/>
                          </a:rPr>
                          <m:t>|</m:t>
                        </m:r>
                        <m:sSub>
                          <m:sSubPr>
                            <m:ctrlPr>
                              <a:rPr lang="en-US" altLang="zh-CN" b="1" i="1" dirty="0" smtClean="0">
                                <a:solidFill>
                                  <a:schemeClr val="accent2"/>
                                </a:solidFill>
                                <a:latin typeface="Cambria Math" panose="02040503050406030204" pitchFamily="18" charset="0"/>
                                <a:ea typeface="微软雅黑" panose="020B0503020204020204" pitchFamily="34" charset="-122"/>
                              </a:rPr>
                            </m:ctrlPr>
                          </m:sSubPr>
                          <m:e>
                            <m:r>
                              <a:rPr lang="en-US" altLang="zh-CN" b="1" i="0" dirty="0" smtClean="0">
                                <a:solidFill>
                                  <a:schemeClr val="accent2"/>
                                </a:solidFill>
                                <a:latin typeface="Cambria Math" panose="02040503050406030204" pitchFamily="18" charset="0"/>
                                <a:ea typeface="微软雅黑" panose="020B0503020204020204" pitchFamily="34" charset="-122"/>
                              </a:rPr>
                              <m:t>𝚫</m:t>
                            </m:r>
                          </m:e>
                          <m:sub>
                            <m:r>
                              <a:rPr lang="en-US" altLang="zh-CN" b="1" i="1" dirty="0" smtClean="0">
                                <a:solidFill>
                                  <a:schemeClr val="accent2"/>
                                </a:solidFill>
                                <a:latin typeface="Cambria Math" panose="02040503050406030204" pitchFamily="18" charset="0"/>
                                <a:ea typeface="微软雅黑" panose="020B0503020204020204" pitchFamily="34" charset="-122"/>
                              </a:rPr>
                              <m:t>𝑺</m:t>
                            </m:r>
                            <m:sSub>
                              <m:sSubPr>
                                <m:ctrlPr>
                                  <a:rPr lang="en-US" altLang="zh-CN" b="1" i="1" dirty="0" smtClean="0">
                                    <a:solidFill>
                                      <a:schemeClr val="accent2"/>
                                    </a:solidFill>
                                    <a:latin typeface="Cambria Math" panose="02040503050406030204" pitchFamily="18" charset="0"/>
                                    <a:ea typeface="微软雅黑" panose="020B0503020204020204" pitchFamily="34" charset="-122"/>
                                  </a:rPr>
                                </m:ctrlPr>
                              </m:sSubPr>
                              <m:e>
                                <m:r>
                                  <a:rPr lang="en-US" altLang="zh-CN" b="1" i="1" dirty="0" smtClean="0">
                                    <a:solidFill>
                                      <a:schemeClr val="accent2"/>
                                    </a:solidFill>
                                    <a:latin typeface="Cambria Math" panose="02040503050406030204" pitchFamily="18" charset="0"/>
                                    <a:ea typeface="微软雅黑" panose="020B0503020204020204" pitchFamily="34" charset="-122"/>
                                  </a:rPr>
                                  <m:t>𝑮</m:t>
                                </m:r>
                              </m:e>
                              <m:sub>
                                <m:r>
                                  <a:rPr lang="en-US" altLang="zh-CN" b="1" i="1" dirty="0" smtClean="0">
                                    <a:solidFill>
                                      <a:schemeClr val="accent2"/>
                                    </a:solidFill>
                                    <a:latin typeface="Cambria Math" panose="02040503050406030204" pitchFamily="18" charset="0"/>
                                    <a:ea typeface="微软雅黑" panose="020B0503020204020204" pitchFamily="34" charset="-122"/>
                                  </a:rPr>
                                  <m:t>𝒊</m:t>
                                </m:r>
                              </m:sub>
                            </m:sSub>
                          </m:sub>
                        </m:sSub>
                        <m:r>
                          <a:rPr lang="en-US" altLang="zh-CN" b="1" i="1" dirty="0" smtClean="0">
                            <a:solidFill>
                              <a:schemeClr val="accent2"/>
                            </a:solidFill>
                            <a:latin typeface="Cambria Math" panose="02040503050406030204" pitchFamily="18" charset="0"/>
                            <a:ea typeface="微软雅黑" panose="020B0503020204020204" pitchFamily="34" charset="-122"/>
                          </a:rPr>
                          <m:t>|</m:t>
                        </m:r>
                      </m:e>
                    </m:nary>
                  </m:oMath>
                </a14:m>
                <a:r>
                  <a:rPr lang="en-US" altLang="zh-CN" b="1" dirty="0">
                    <a:solidFill>
                      <a:schemeClr val="accent2"/>
                    </a:solidFill>
                  </a:rPr>
                  <a:t> </a:t>
                </a:r>
                <a14:m>
                  <m:oMath xmlns:m="http://schemas.openxmlformats.org/officeDocument/2006/math">
                    <m:r>
                      <a:rPr lang="en-US" altLang="zh-CN" b="1" i="1" dirty="0" smtClean="0">
                        <a:solidFill>
                          <a:schemeClr val="accent2"/>
                        </a:solidFill>
                        <a:latin typeface="Cambria Math" panose="02040503050406030204" pitchFamily="18" charset="0"/>
                      </a:rPr>
                      <m:t>= </m:t>
                    </m:r>
                    <m:r>
                      <a:rPr lang="en-US" altLang="zh-CN" b="1" i="1" dirty="0" smtClean="0">
                        <a:solidFill>
                          <a:schemeClr val="accent2"/>
                        </a:solidFill>
                        <a:latin typeface="Cambria Math" panose="02040503050406030204" pitchFamily="18" charset="0"/>
                      </a:rPr>
                      <m:t>𝟎</m:t>
                    </m:r>
                    <m:r>
                      <a:rPr lang="en-US" altLang="zh-CN" b="1" i="1" dirty="0" smtClean="0">
                        <a:solidFill>
                          <a:schemeClr val="accent2"/>
                        </a:solidFill>
                        <a:latin typeface="Cambria Math" panose="02040503050406030204" pitchFamily="18" charset="0"/>
                      </a:rPr>
                      <m:t>+</m:t>
                    </m:r>
                    <m:r>
                      <a:rPr lang="en-US" altLang="zh-CN" b="1" i="1" dirty="0" smtClean="0">
                        <a:solidFill>
                          <a:schemeClr val="accent2"/>
                        </a:solidFill>
                        <a:latin typeface="Cambria Math" panose="02040503050406030204" pitchFamily="18" charset="0"/>
                      </a:rPr>
                      <m:t>𝟑</m:t>
                    </m:r>
                    <m:r>
                      <a:rPr lang="en-US" altLang="zh-CN" b="1" i="1" dirty="0" smtClean="0">
                        <a:solidFill>
                          <a:schemeClr val="accent2"/>
                        </a:solidFill>
                        <a:latin typeface="Cambria Math" panose="02040503050406030204" pitchFamily="18" charset="0"/>
                      </a:rPr>
                      <m:t>=</m:t>
                    </m:r>
                    <m:r>
                      <a:rPr lang="en-US" altLang="zh-CN" b="1" i="1" dirty="0" smtClean="0">
                        <a:solidFill>
                          <a:schemeClr val="accent2"/>
                        </a:solidFill>
                        <a:latin typeface="Cambria Math" panose="02040503050406030204" pitchFamily="18" charset="0"/>
                      </a:rPr>
                      <m:t>𝟑</m:t>
                    </m:r>
                  </m:oMath>
                </a14:m>
                <a:endParaRPr lang="en-US" altLang="zh-CN" b="1" dirty="0">
                  <a:solidFill>
                    <a:schemeClr val="accent2"/>
                  </a:solidFill>
                </a:endParaRPr>
              </a:p>
            </p:txBody>
          </p:sp>
        </mc:Choice>
        <mc:Fallback xmlns="">
          <p:sp>
            <p:nvSpPr>
              <p:cNvPr id="118" name="文本框 117">
                <a:extLst>
                  <a:ext uri="{FF2B5EF4-FFF2-40B4-BE49-F238E27FC236}">
                    <a16:creationId xmlns:a16="http://schemas.microsoft.com/office/drawing/2014/main" id="{2D778DA0-1590-4335-9B7E-6F6C6D63F58B}"/>
                  </a:ext>
                </a:extLst>
              </p:cNvPr>
              <p:cNvSpPr txBox="1">
                <a:spLocks noRot="1" noChangeAspect="1" noMove="1" noResize="1" noEditPoints="1" noAdjustHandles="1" noChangeArrowheads="1" noChangeShapeType="1" noTextEdit="1"/>
              </p:cNvSpPr>
              <p:nvPr/>
            </p:nvSpPr>
            <p:spPr>
              <a:xfrm>
                <a:off x="449977" y="3441422"/>
                <a:ext cx="2694375" cy="1502206"/>
              </a:xfrm>
              <a:prstGeom prst="rect">
                <a:avLst/>
              </a:prstGeom>
              <a:blipFill>
                <a:blip r:embed="rId3"/>
                <a:stretch>
                  <a:fillRect l="-4977" t="-2846" b="-43902"/>
                </a:stretch>
              </a:blipFill>
            </p:spPr>
            <p:txBody>
              <a:bodyPr/>
              <a:lstStyle/>
              <a:p>
                <a:r>
                  <a:rPr lang="zh-CN" altLang="en-US">
                    <a:noFill/>
                  </a:rPr>
                  <a:t> </a:t>
                </a:r>
              </a:p>
            </p:txBody>
          </p:sp>
        </mc:Fallback>
      </mc:AlternateContent>
      <p:sp>
        <p:nvSpPr>
          <p:cNvPr id="120" name="文本框 119">
            <a:extLst>
              <a:ext uri="{FF2B5EF4-FFF2-40B4-BE49-F238E27FC236}">
                <a16:creationId xmlns:a16="http://schemas.microsoft.com/office/drawing/2014/main" id="{6BDB56FA-F411-449B-B915-72BF6DB204FD}"/>
              </a:ext>
            </a:extLst>
          </p:cNvPr>
          <p:cNvSpPr txBox="1"/>
          <p:nvPr/>
        </p:nvSpPr>
        <p:spPr>
          <a:xfrm>
            <a:off x="2697184" y="1745762"/>
            <a:ext cx="596295" cy="923330"/>
          </a:xfrm>
          <a:prstGeom prst="rect">
            <a:avLst/>
          </a:prstGeom>
          <a:noFill/>
        </p:spPr>
        <p:txBody>
          <a:bodyPr wrap="square" rtlCol="0">
            <a:spAutoFit/>
          </a:bodyPr>
          <a:lstStyle/>
          <a:p>
            <a:r>
              <a:rPr lang="en-US" altLang="zh-CN" b="1" dirty="0">
                <a:solidFill>
                  <a:schemeClr val="accent1"/>
                </a:solidFill>
              </a:rPr>
              <a:t>e-f e-g</a:t>
            </a:r>
            <a:r>
              <a:rPr lang="zh-CN" altLang="en-US" b="1" dirty="0">
                <a:solidFill>
                  <a:schemeClr val="accent1"/>
                </a:solidFill>
              </a:rPr>
              <a:t> </a:t>
            </a:r>
            <a:r>
              <a:rPr lang="en-US" altLang="zh-CN" b="1" dirty="0">
                <a:solidFill>
                  <a:schemeClr val="accent1"/>
                </a:solidFill>
              </a:rPr>
              <a:t>f-g</a:t>
            </a:r>
          </a:p>
        </p:txBody>
      </p:sp>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B04B06BA-86BC-4027-80E2-D9C7AF932E2E}"/>
                  </a:ext>
                </a:extLst>
              </p:cNvPr>
              <p:cNvSpPr txBox="1"/>
              <p:nvPr/>
            </p:nvSpPr>
            <p:spPr>
              <a:xfrm>
                <a:off x="3161266" y="3441421"/>
                <a:ext cx="2694375" cy="1502206"/>
              </a:xfrm>
              <a:prstGeom prst="rect">
                <a:avLst/>
              </a:prstGeom>
              <a:noFill/>
            </p:spPr>
            <p:txBody>
              <a:bodyPr wrap="square" rtlCol="0">
                <a:spAutoFit/>
              </a:bodyPr>
              <a:lstStyle/>
              <a:p>
                <a:pPr algn="ctr"/>
                <a:r>
                  <a:rPr lang="zh-CN" altLang="en-US" b="1" dirty="0">
                    <a:solidFill>
                      <a:schemeClr val="accent1"/>
                    </a:solidFill>
                    <a:latin typeface="Cambria Math" panose="02040503050406030204" pitchFamily="18" charset="0"/>
                  </a:rPr>
                  <a:t>图</a:t>
                </a:r>
                <a:r>
                  <a:rPr lang="en-US" altLang="zh-CN" b="1" dirty="0">
                    <a:solidFill>
                      <a:schemeClr val="accent1"/>
                    </a:solidFill>
                    <a:latin typeface="Cambria Math" panose="02040503050406030204" pitchFamily="18" charset="0"/>
                  </a:rPr>
                  <a:t>2</a:t>
                </a:r>
              </a:p>
              <a:p>
                <a:pPr algn="ctr"/>
                <a14:m>
                  <m:oMath xmlns:m="http://schemas.openxmlformats.org/officeDocument/2006/math">
                    <m:r>
                      <a:rPr lang="en-US" altLang="zh-CN" b="1" i="1" dirty="0">
                        <a:solidFill>
                          <a:schemeClr val="accent1"/>
                        </a:solidFill>
                        <a:latin typeface="Cambria Math" panose="02040503050406030204" pitchFamily="18" charset="0"/>
                      </a:rPr>
                      <m:t>𝒄</m:t>
                    </m:r>
                    <m:r>
                      <a:rPr lang="en-US" altLang="zh-CN" b="1" i="1" dirty="0" smtClean="0">
                        <a:solidFill>
                          <a:schemeClr val="accent1"/>
                        </a:solidFill>
                        <a:latin typeface="Cambria Math" panose="02040503050406030204" pitchFamily="18" charset="0"/>
                      </a:rPr>
                      <m:t>𝒖𝒕</m:t>
                    </m:r>
                    <m:r>
                      <a:rPr lang="en-US" altLang="zh-CN" b="1" i="1" dirty="0" smtClean="0">
                        <a:solidFill>
                          <a:schemeClr val="accent1"/>
                        </a:solidFill>
                        <a:latin typeface="Cambria Math" panose="02040503050406030204" pitchFamily="18" charset="0"/>
                      </a:rPr>
                      <m:t>=</m:t>
                    </m:r>
                    <m:r>
                      <a:rPr lang="en-US" altLang="zh-CN" b="1" i="1" dirty="0" smtClean="0">
                        <a:solidFill>
                          <a:schemeClr val="accent1"/>
                        </a:solidFill>
                        <a:latin typeface="Cambria Math" panose="02040503050406030204" pitchFamily="18" charset="0"/>
                      </a:rPr>
                      <m:t>𝟑</m:t>
                    </m:r>
                    <m:r>
                      <a:rPr lang="en-US" altLang="zh-CN" b="1" i="1" dirty="0" smtClean="0">
                        <a:solidFill>
                          <a:schemeClr val="accent1"/>
                        </a:solidFill>
                        <a:latin typeface="Cambria Math" panose="02040503050406030204" pitchFamily="18" charset="0"/>
                      </a:rPr>
                      <m:t>,</m:t>
                    </m:r>
                  </m:oMath>
                </a14:m>
                <a:r>
                  <a:rPr lang="en-US" altLang="zh-CN" b="1" i="1" dirty="0">
                    <a:solidFill>
                      <a:schemeClr val="accent1"/>
                    </a:solidFill>
                    <a:latin typeface="Cambria Math" panose="02040503050406030204" pitchFamily="18" charset="0"/>
                  </a:rPr>
                  <a:t> </a:t>
                </a:r>
                <a14:m>
                  <m:oMath xmlns:m="http://schemas.openxmlformats.org/officeDocument/2006/math">
                    <m:r>
                      <a:rPr lang="en-US" altLang="zh-CN" b="1" i="1" dirty="0" smtClean="0">
                        <a:solidFill>
                          <a:schemeClr val="accent1"/>
                        </a:solidFill>
                        <a:latin typeface="Cambria Math" panose="02040503050406030204" pitchFamily="18" charset="0"/>
                      </a:rPr>
                      <m:t>𝒅</m:t>
                    </m:r>
                    <m:r>
                      <a:rPr lang="en-US" altLang="zh-CN" b="1" i="1" dirty="0" smtClean="0">
                        <a:solidFill>
                          <a:schemeClr val="accent1"/>
                        </a:solidFill>
                        <a:latin typeface="Cambria Math" panose="02040503050406030204" pitchFamily="18" charset="0"/>
                      </a:rPr>
                      <m:t>=</m:t>
                    </m:r>
                    <m:r>
                      <a:rPr lang="en-US" altLang="zh-CN" b="1" i="1" dirty="0" smtClean="0">
                        <a:solidFill>
                          <a:schemeClr val="accent1"/>
                        </a:solidFill>
                        <a:latin typeface="Cambria Math" panose="02040503050406030204" pitchFamily="18" charset="0"/>
                      </a:rPr>
                      <m:t>𝟏</m:t>
                    </m:r>
                  </m:oMath>
                </a14:m>
                <a:endParaRPr lang="en-US" altLang="zh-CN" b="1" i="1" dirty="0">
                  <a:solidFill>
                    <a:schemeClr val="accent1"/>
                  </a:solidFill>
                  <a:latin typeface="Cambria Math" panose="02040503050406030204" pitchFamily="18" charset="0"/>
                </a:endParaRPr>
              </a:p>
              <a:p>
                <a:pPr algn="ctr"/>
                <a14:m>
                  <m:oMath xmlns:m="http://schemas.openxmlformats.org/officeDocument/2006/math">
                    <m:r>
                      <a:rPr lang="en-US" altLang="zh-CN" b="1" i="1" dirty="0" smtClean="0">
                        <a:solidFill>
                          <a:schemeClr val="accent1"/>
                        </a:solidFill>
                        <a:latin typeface="Cambria Math" panose="02040503050406030204" pitchFamily="18" charset="0"/>
                      </a:rPr>
                      <m:t>𝒃𝒐𝒓𝒅𝒆𝒓</m:t>
                    </m:r>
                  </m:oMath>
                </a14:m>
                <a:r>
                  <a:rPr lang="zh-CN" altLang="en-US" b="1" i="0" dirty="0">
                    <a:solidFill>
                      <a:schemeClr val="accent1"/>
                    </a:solidFill>
                    <a:latin typeface="+mj-lt"/>
                  </a:rPr>
                  <a:t>上</a:t>
                </a:r>
                <a:r>
                  <a:rPr lang="zh-CN" altLang="en-US" b="1" dirty="0">
                    <a:solidFill>
                      <a:schemeClr val="accent1"/>
                    </a:solidFill>
                    <a:latin typeface="Cambria Math" panose="02040503050406030204" pitchFamily="18" charset="0"/>
                  </a:rPr>
                  <a:t>界</a:t>
                </a:r>
                <a14:m>
                  <m:oMath xmlns:m="http://schemas.openxmlformats.org/officeDocument/2006/math">
                    <m:r>
                      <a:rPr lang="en-US" altLang="zh-CN" b="1" i="1" dirty="0" smtClean="0">
                        <a:solidFill>
                          <a:schemeClr val="accent1"/>
                        </a:solidFill>
                        <a:latin typeface="Cambria Math" panose="02040503050406030204" pitchFamily="18" charset="0"/>
                      </a:rPr>
                      <m:t>=</m:t>
                    </m:r>
                    <m:r>
                      <a:rPr lang="en-US" altLang="zh-CN" b="1" i="1" dirty="0" smtClean="0">
                        <a:solidFill>
                          <a:schemeClr val="accent1"/>
                        </a:solidFill>
                        <a:latin typeface="Cambria Math" panose="02040503050406030204" pitchFamily="18" charset="0"/>
                      </a:rPr>
                      <m:t>𝟑</m:t>
                    </m:r>
                    <m:r>
                      <a:rPr lang="en-US" altLang="zh-CN" b="1" i="1" dirty="0" smtClean="0">
                        <a:solidFill>
                          <a:schemeClr val="accent1"/>
                        </a:solidFill>
                        <a:latin typeface="Cambria Math" panose="02040503050406030204" pitchFamily="18" charset="0"/>
                      </a:rPr>
                      <m:t>,</m:t>
                    </m:r>
                    <m:r>
                      <a:rPr lang="en-US" altLang="zh-CN" b="1" i="1" dirty="0" smtClean="0">
                        <a:solidFill>
                          <a:schemeClr val="accent1"/>
                        </a:solidFill>
                        <a:latin typeface="Cambria Math" panose="02040503050406030204" pitchFamily="18" charset="0"/>
                      </a:rPr>
                      <m:t>𝟑</m:t>
                    </m:r>
                  </m:oMath>
                </a14:m>
                <a:endParaRPr lang="en-US" altLang="zh-CN" b="1" i="1" dirty="0">
                  <a:solidFill>
                    <a:schemeClr val="accent1"/>
                  </a:solidFill>
                  <a:latin typeface="Cambria Math" panose="02040503050406030204" pitchFamily="18" charset="0"/>
                </a:endParaRPr>
              </a:p>
              <a:p>
                <a14:m>
                  <m:oMath xmlns:m="http://schemas.openxmlformats.org/officeDocument/2006/math">
                    <m:r>
                      <a:rPr lang="en-US" altLang="zh-CN" b="1" i="1" dirty="0" smtClean="0">
                        <a:solidFill>
                          <a:schemeClr val="accent1"/>
                        </a:solidFill>
                        <a:latin typeface="Cambria Math" panose="02040503050406030204" pitchFamily="18" charset="0"/>
                      </a:rPr>
                      <m:t>𝒃𝒐𝒓𝒅𝒆𝒓</m:t>
                    </m:r>
                  </m:oMath>
                </a14:m>
                <a:r>
                  <a:rPr lang="zh-CN" altLang="en-US" b="1" i="0" dirty="0">
                    <a:solidFill>
                      <a:schemeClr val="accent1"/>
                    </a:solidFill>
                    <a:latin typeface="+mj-lt"/>
                  </a:rPr>
                  <a:t>实际值</a:t>
                </a:r>
                <a14:m>
                  <m:oMath xmlns:m="http://schemas.openxmlformats.org/officeDocument/2006/math">
                    <m:r>
                      <a:rPr lang="en-US" altLang="zh-CN" b="1" i="1" dirty="0" smtClean="0">
                        <a:solidFill>
                          <a:schemeClr val="accent1"/>
                        </a:solidFill>
                        <a:latin typeface="Cambria Math" panose="02040503050406030204" pitchFamily="18" charset="0"/>
                      </a:rPr>
                      <m:t>=</m:t>
                    </m:r>
                    <m:r>
                      <a:rPr lang="en-US" altLang="zh-CN" b="1" i="1" dirty="0" smtClean="0">
                        <a:solidFill>
                          <a:schemeClr val="accent1"/>
                        </a:solidFill>
                        <a:latin typeface="Cambria Math" panose="02040503050406030204" pitchFamily="18" charset="0"/>
                      </a:rPr>
                      <m:t>𝟑</m:t>
                    </m:r>
                    <m:r>
                      <a:rPr lang="en-US" altLang="zh-CN" b="1" i="1" dirty="0" smtClean="0">
                        <a:solidFill>
                          <a:schemeClr val="accent1"/>
                        </a:solidFill>
                        <a:latin typeface="Cambria Math" panose="02040503050406030204" pitchFamily="18" charset="0"/>
                      </a:rPr>
                      <m:t>,</m:t>
                    </m:r>
                    <m:r>
                      <a:rPr lang="en-US" altLang="zh-CN" b="1" i="1" dirty="0" smtClean="0">
                        <a:solidFill>
                          <a:schemeClr val="accent1"/>
                        </a:solidFill>
                        <a:latin typeface="Cambria Math" panose="02040503050406030204" pitchFamily="18" charset="0"/>
                      </a:rPr>
                      <m:t>𝟑</m:t>
                    </m:r>
                  </m:oMath>
                </a14:m>
                <a:endParaRPr lang="en-US" altLang="zh-CN" b="1" i="1" dirty="0">
                  <a:solidFill>
                    <a:schemeClr val="accent1"/>
                  </a:solidFill>
                  <a:latin typeface="Cambria Math" panose="02040503050406030204" pitchFamily="18" charset="0"/>
                </a:endParaRPr>
              </a:p>
              <a:p>
                <a:pPr algn="ctr"/>
                <a14:m>
                  <m:oMath xmlns:m="http://schemas.openxmlformats.org/officeDocument/2006/math">
                    <m:nary>
                      <m:naryPr>
                        <m:chr m:val="∑"/>
                        <m:subHide m:val="on"/>
                        <m:supHide m:val="on"/>
                        <m:ctrlPr>
                          <a:rPr lang="en-US" altLang="zh-CN" b="1" i="1" dirty="0" smtClean="0">
                            <a:solidFill>
                              <a:schemeClr val="accent2"/>
                            </a:solidFill>
                            <a:latin typeface="Cambria Math" panose="02040503050406030204" pitchFamily="18" charset="0"/>
                            <a:ea typeface="微软雅黑" panose="020B0503020204020204" pitchFamily="34" charset="-122"/>
                          </a:rPr>
                        </m:ctrlPr>
                      </m:naryPr>
                      <m:sub/>
                      <m:sup/>
                      <m:e>
                        <m:r>
                          <a:rPr lang="en-US" altLang="zh-CN" b="1" i="1" dirty="0">
                            <a:solidFill>
                              <a:schemeClr val="accent2"/>
                            </a:solidFill>
                            <a:latin typeface="Cambria Math" panose="02040503050406030204" pitchFamily="18" charset="0"/>
                            <a:ea typeface="微软雅黑" panose="020B0503020204020204" pitchFamily="34" charset="-122"/>
                          </a:rPr>
                          <m:t>|</m:t>
                        </m:r>
                        <m:sSub>
                          <m:sSubPr>
                            <m:ctrlPr>
                              <a:rPr lang="en-US" altLang="zh-CN" b="1" i="1" dirty="0" smtClean="0">
                                <a:solidFill>
                                  <a:schemeClr val="accent2"/>
                                </a:solidFill>
                                <a:latin typeface="Cambria Math" panose="02040503050406030204" pitchFamily="18" charset="0"/>
                                <a:ea typeface="微软雅黑" panose="020B0503020204020204" pitchFamily="34" charset="-122"/>
                              </a:rPr>
                            </m:ctrlPr>
                          </m:sSubPr>
                          <m:e>
                            <m:r>
                              <a:rPr lang="en-US" altLang="zh-CN" b="1" i="0" dirty="0" smtClean="0">
                                <a:solidFill>
                                  <a:schemeClr val="accent2"/>
                                </a:solidFill>
                                <a:latin typeface="Cambria Math" panose="02040503050406030204" pitchFamily="18" charset="0"/>
                                <a:ea typeface="微软雅黑" panose="020B0503020204020204" pitchFamily="34" charset="-122"/>
                              </a:rPr>
                              <m:t>𝚫</m:t>
                            </m:r>
                          </m:e>
                          <m:sub>
                            <m:r>
                              <a:rPr lang="en-US" altLang="zh-CN" b="1" i="1" dirty="0" smtClean="0">
                                <a:solidFill>
                                  <a:schemeClr val="accent2"/>
                                </a:solidFill>
                                <a:latin typeface="Cambria Math" panose="02040503050406030204" pitchFamily="18" charset="0"/>
                                <a:ea typeface="微软雅黑" panose="020B0503020204020204" pitchFamily="34" charset="-122"/>
                              </a:rPr>
                              <m:t>𝑺</m:t>
                            </m:r>
                            <m:sSub>
                              <m:sSubPr>
                                <m:ctrlPr>
                                  <a:rPr lang="en-US" altLang="zh-CN" b="1" i="1" dirty="0" smtClean="0">
                                    <a:solidFill>
                                      <a:schemeClr val="accent2"/>
                                    </a:solidFill>
                                    <a:latin typeface="Cambria Math" panose="02040503050406030204" pitchFamily="18" charset="0"/>
                                    <a:ea typeface="微软雅黑" panose="020B0503020204020204" pitchFamily="34" charset="-122"/>
                                  </a:rPr>
                                </m:ctrlPr>
                              </m:sSubPr>
                              <m:e>
                                <m:r>
                                  <a:rPr lang="en-US" altLang="zh-CN" b="1" i="1" dirty="0" smtClean="0">
                                    <a:solidFill>
                                      <a:schemeClr val="accent2"/>
                                    </a:solidFill>
                                    <a:latin typeface="Cambria Math" panose="02040503050406030204" pitchFamily="18" charset="0"/>
                                    <a:ea typeface="微软雅黑" panose="020B0503020204020204" pitchFamily="34" charset="-122"/>
                                  </a:rPr>
                                  <m:t>𝑮</m:t>
                                </m:r>
                              </m:e>
                              <m:sub>
                                <m:r>
                                  <a:rPr lang="en-US" altLang="zh-CN" b="1" i="1" dirty="0" smtClean="0">
                                    <a:solidFill>
                                      <a:schemeClr val="accent2"/>
                                    </a:solidFill>
                                    <a:latin typeface="Cambria Math" panose="02040503050406030204" pitchFamily="18" charset="0"/>
                                    <a:ea typeface="微软雅黑" panose="020B0503020204020204" pitchFamily="34" charset="-122"/>
                                  </a:rPr>
                                  <m:t>𝒊</m:t>
                                </m:r>
                              </m:sub>
                            </m:sSub>
                          </m:sub>
                        </m:sSub>
                        <m:r>
                          <a:rPr lang="en-US" altLang="zh-CN" b="1" i="1" dirty="0" smtClean="0">
                            <a:solidFill>
                              <a:schemeClr val="accent2"/>
                            </a:solidFill>
                            <a:latin typeface="Cambria Math" panose="02040503050406030204" pitchFamily="18" charset="0"/>
                            <a:ea typeface="微软雅黑" panose="020B0503020204020204" pitchFamily="34" charset="-122"/>
                          </a:rPr>
                          <m:t>|</m:t>
                        </m:r>
                      </m:e>
                    </m:nary>
                  </m:oMath>
                </a14:m>
                <a:r>
                  <a:rPr lang="en-US" altLang="zh-CN" b="1" dirty="0">
                    <a:solidFill>
                      <a:schemeClr val="accent2"/>
                    </a:solidFill>
                  </a:rPr>
                  <a:t> </a:t>
                </a:r>
                <a14:m>
                  <m:oMath xmlns:m="http://schemas.openxmlformats.org/officeDocument/2006/math">
                    <m:r>
                      <a:rPr lang="en-US" altLang="zh-CN" b="1" i="1" dirty="0" smtClean="0">
                        <a:solidFill>
                          <a:schemeClr val="accent2"/>
                        </a:solidFill>
                        <a:latin typeface="Cambria Math" panose="02040503050406030204" pitchFamily="18" charset="0"/>
                      </a:rPr>
                      <m:t>=</m:t>
                    </m:r>
                    <m:r>
                      <a:rPr lang="en-US" altLang="zh-CN" b="1" i="1" dirty="0" smtClean="0">
                        <a:solidFill>
                          <a:schemeClr val="accent2"/>
                        </a:solidFill>
                        <a:latin typeface="Cambria Math" panose="02040503050406030204" pitchFamily="18" charset="0"/>
                      </a:rPr>
                      <m:t>𝟑</m:t>
                    </m:r>
                    <m:r>
                      <a:rPr lang="en-US" altLang="zh-CN" b="1" i="1" dirty="0" smtClean="0">
                        <a:solidFill>
                          <a:schemeClr val="accent2"/>
                        </a:solidFill>
                        <a:latin typeface="Cambria Math" panose="02040503050406030204" pitchFamily="18" charset="0"/>
                      </a:rPr>
                      <m:t>+</m:t>
                    </m:r>
                    <m:r>
                      <a:rPr lang="en-US" altLang="zh-CN" b="1" i="1" dirty="0" smtClean="0">
                        <a:solidFill>
                          <a:schemeClr val="accent2"/>
                        </a:solidFill>
                        <a:latin typeface="Cambria Math" panose="02040503050406030204" pitchFamily="18" charset="0"/>
                      </a:rPr>
                      <m:t>𝟑</m:t>
                    </m:r>
                    <m:r>
                      <a:rPr lang="en-US" altLang="zh-CN" b="1" i="1" dirty="0" smtClean="0">
                        <a:solidFill>
                          <a:schemeClr val="accent2"/>
                        </a:solidFill>
                        <a:latin typeface="Cambria Math" panose="02040503050406030204" pitchFamily="18" charset="0"/>
                      </a:rPr>
                      <m:t>=</m:t>
                    </m:r>
                    <m:r>
                      <a:rPr lang="en-US" altLang="zh-CN" b="1" i="1" dirty="0" smtClean="0">
                        <a:solidFill>
                          <a:schemeClr val="accent2"/>
                        </a:solidFill>
                        <a:latin typeface="Cambria Math" panose="02040503050406030204" pitchFamily="18" charset="0"/>
                      </a:rPr>
                      <m:t>𝟔</m:t>
                    </m:r>
                  </m:oMath>
                </a14:m>
                <a:endParaRPr lang="en-US" altLang="zh-CN" b="1" dirty="0">
                  <a:solidFill>
                    <a:schemeClr val="accent2"/>
                  </a:solidFill>
                </a:endParaRPr>
              </a:p>
            </p:txBody>
          </p:sp>
        </mc:Choice>
        <mc:Fallback xmlns="">
          <p:sp>
            <p:nvSpPr>
              <p:cNvPr id="121" name="文本框 120">
                <a:extLst>
                  <a:ext uri="{FF2B5EF4-FFF2-40B4-BE49-F238E27FC236}">
                    <a16:creationId xmlns:a16="http://schemas.microsoft.com/office/drawing/2014/main" id="{B04B06BA-86BC-4027-80E2-D9C7AF932E2E}"/>
                  </a:ext>
                </a:extLst>
              </p:cNvPr>
              <p:cNvSpPr txBox="1">
                <a:spLocks noRot="1" noChangeAspect="1" noMove="1" noResize="1" noEditPoints="1" noAdjustHandles="1" noChangeArrowheads="1" noChangeShapeType="1" noTextEdit="1"/>
              </p:cNvSpPr>
              <p:nvPr/>
            </p:nvSpPr>
            <p:spPr>
              <a:xfrm>
                <a:off x="3161266" y="3441421"/>
                <a:ext cx="2694375" cy="1502206"/>
              </a:xfrm>
              <a:prstGeom prst="rect">
                <a:avLst/>
              </a:prstGeom>
              <a:blipFill>
                <a:blip r:embed="rId4"/>
                <a:stretch>
                  <a:fillRect l="-4072" t="-2846" b="-43902"/>
                </a:stretch>
              </a:blipFill>
            </p:spPr>
            <p:txBody>
              <a:bodyPr/>
              <a:lstStyle/>
              <a:p>
                <a:r>
                  <a:rPr lang="zh-CN" altLang="en-US">
                    <a:noFill/>
                  </a:rPr>
                  <a:t> </a:t>
                </a:r>
              </a:p>
            </p:txBody>
          </p:sp>
        </mc:Fallback>
      </mc:AlternateContent>
      <p:sp>
        <p:nvSpPr>
          <p:cNvPr id="123" name="文本框 122">
            <a:extLst>
              <a:ext uri="{FF2B5EF4-FFF2-40B4-BE49-F238E27FC236}">
                <a16:creationId xmlns:a16="http://schemas.microsoft.com/office/drawing/2014/main" id="{8F9644CB-C4C6-4DC1-8F13-FA704D4D9AEA}"/>
              </a:ext>
            </a:extLst>
          </p:cNvPr>
          <p:cNvSpPr txBox="1"/>
          <p:nvPr/>
        </p:nvSpPr>
        <p:spPr>
          <a:xfrm>
            <a:off x="3332882" y="1746112"/>
            <a:ext cx="620338" cy="923330"/>
          </a:xfrm>
          <a:prstGeom prst="rect">
            <a:avLst/>
          </a:prstGeom>
          <a:noFill/>
        </p:spPr>
        <p:txBody>
          <a:bodyPr wrap="square" rtlCol="0">
            <a:spAutoFit/>
          </a:bodyPr>
          <a:lstStyle/>
          <a:p>
            <a:r>
              <a:rPr lang="en-US" altLang="zh-CN" b="1" dirty="0">
                <a:solidFill>
                  <a:schemeClr val="accent1"/>
                </a:solidFill>
              </a:rPr>
              <a:t>b-d b-e d-e</a:t>
            </a:r>
          </a:p>
        </p:txBody>
      </p:sp>
      <p:sp>
        <p:nvSpPr>
          <p:cNvPr id="124" name="文本框 123">
            <a:extLst>
              <a:ext uri="{FF2B5EF4-FFF2-40B4-BE49-F238E27FC236}">
                <a16:creationId xmlns:a16="http://schemas.microsoft.com/office/drawing/2014/main" id="{868172C5-2B8A-4B07-892B-FFBA6A1493B5}"/>
              </a:ext>
            </a:extLst>
          </p:cNvPr>
          <p:cNvSpPr txBox="1"/>
          <p:nvPr/>
        </p:nvSpPr>
        <p:spPr>
          <a:xfrm>
            <a:off x="5147548" y="1746000"/>
            <a:ext cx="549037" cy="923330"/>
          </a:xfrm>
          <a:prstGeom prst="rect">
            <a:avLst/>
          </a:prstGeom>
          <a:noFill/>
        </p:spPr>
        <p:txBody>
          <a:bodyPr wrap="square" rtlCol="0">
            <a:spAutoFit/>
          </a:bodyPr>
          <a:lstStyle/>
          <a:p>
            <a:r>
              <a:rPr lang="en-US" altLang="zh-CN" b="1" dirty="0">
                <a:solidFill>
                  <a:schemeClr val="accent1"/>
                </a:solidFill>
              </a:rPr>
              <a:t>f-g f-h g-h</a:t>
            </a:r>
          </a:p>
        </p:txBody>
      </p:sp>
      <p:cxnSp>
        <p:nvCxnSpPr>
          <p:cNvPr id="125" name="直接连接符 124">
            <a:extLst>
              <a:ext uri="{FF2B5EF4-FFF2-40B4-BE49-F238E27FC236}">
                <a16:creationId xmlns:a16="http://schemas.microsoft.com/office/drawing/2014/main" id="{5AFBF27C-1425-4288-BACA-692B7CE50A37}"/>
              </a:ext>
            </a:extLst>
          </p:cNvPr>
          <p:cNvCxnSpPr>
            <a:cxnSpLocks/>
            <a:stCxn id="101" idx="2"/>
            <a:endCxn id="46" idx="6"/>
          </p:cNvCxnSpPr>
          <p:nvPr/>
        </p:nvCxnSpPr>
        <p:spPr>
          <a:xfrm flipH="1">
            <a:off x="4275791" y="1681478"/>
            <a:ext cx="439404" cy="583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6" name="直接连接符 125">
            <a:extLst>
              <a:ext uri="{FF2B5EF4-FFF2-40B4-BE49-F238E27FC236}">
                <a16:creationId xmlns:a16="http://schemas.microsoft.com/office/drawing/2014/main" id="{7EC9F813-E07F-4646-87E7-4411004A56C5}"/>
              </a:ext>
            </a:extLst>
          </p:cNvPr>
          <p:cNvCxnSpPr>
            <a:cxnSpLocks/>
            <a:stCxn id="103" idx="2"/>
            <a:endCxn id="49" idx="6"/>
          </p:cNvCxnSpPr>
          <p:nvPr/>
        </p:nvCxnSpPr>
        <p:spPr>
          <a:xfrm flipH="1">
            <a:off x="4275791" y="2211120"/>
            <a:ext cx="439404"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A40F4D91-9C31-4085-8B89-19CB21AC5C6D}"/>
              </a:ext>
            </a:extLst>
          </p:cNvPr>
          <p:cNvCxnSpPr>
            <a:cxnSpLocks/>
            <a:stCxn id="146" idx="6"/>
            <a:endCxn id="109" idx="2"/>
          </p:cNvCxnSpPr>
          <p:nvPr/>
        </p:nvCxnSpPr>
        <p:spPr>
          <a:xfrm flipV="1">
            <a:off x="4275791" y="2751120"/>
            <a:ext cx="439404" cy="580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1" name="文本框 140">
                <a:extLst>
                  <a:ext uri="{FF2B5EF4-FFF2-40B4-BE49-F238E27FC236}">
                    <a16:creationId xmlns:a16="http://schemas.microsoft.com/office/drawing/2014/main" id="{4ABBD41E-6CCD-4339-965B-035C07B08A30}"/>
                  </a:ext>
                </a:extLst>
              </p:cNvPr>
              <p:cNvSpPr txBox="1"/>
              <p:nvPr/>
            </p:nvSpPr>
            <p:spPr>
              <a:xfrm>
                <a:off x="1547190" y="5171444"/>
                <a:ext cx="5922526" cy="7855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dirty="0" smtClean="0">
                          <a:solidFill>
                            <a:schemeClr val="accent1"/>
                          </a:solidFill>
                          <a:latin typeface="Cambria Math" panose="02040503050406030204" pitchFamily="18" charset="0"/>
                        </a:rPr>
                        <m:t>𝒄𝒖𝒕</m:t>
                      </m:r>
                      <m:r>
                        <a:rPr lang="en-US" altLang="zh-CN" b="1" i="1" dirty="0" smtClean="0">
                          <a:solidFill>
                            <a:schemeClr val="accent1"/>
                          </a:solidFill>
                          <a:latin typeface="Cambria Math" panose="02040503050406030204" pitchFamily="18" charset="0"/>
                        </a:rPr>
                        <m:t>,</m:t>
                      </m:r>
                      <m:r>
                        <a:rPr lang="en-US" altLang="zh-CN" b="1" i="1" dirty="0" smtClean="0">
                          <a:solidFill>
                            <a:schemeClr val="accent1"/>
                          </a:solidFill>
                          <a:latin typeface="Cambria Math" panose="02040503050406030204" pitchFamily="18" charset="0"/>
                        </a:rPr>
                        <m:t>𝒅</m:t>
                      </m:r>
                      <m:r>
                        <a:rPr lang="en-US" altLang="zh-CN" b="1" i="1" dirty="0">
                          <a:solidFill>
                            <a:schemeClr val="accent1"/>
                          </a:solidFill>
                          <a:latin typeface="Cambria Math" panose="02040503050406030204" pitchFamily="18" charset="0"/>
                        </a:rPr>
                        <m:t>⇒</m:t>
                      </m:r>
                      <m:r>
                        <a:rPr lang="en-US" altLang="zh-CN" b="1" i="1" dirty="0" smtClean="0">
                          <a:solidFill>
                            <a:schemeClr val="accent1"/>
                          </a:solidFill>
                          <a:latin typeface="Cambria Math" panose="02040503050406030204" pitchFamily="18" charset="0"/>
                        </a:rPr>
                        <m:t>𝒃𝒐𝒓𝒅𝒆𝒓</m:t>
                      </m:r>
                      <m:r>
                        <a:rPr lang="en-US" altLang="zh-CN" b="1" i="1" dirty="0" smtClean="0">
                          <a:solidFill>
                            <a:schemeClr val="accent1"/>
                          </a:solidFill>
                          <a:latin typeface="Cambria Math" panose="02040503050406030204" pitchFamily="18" charset="0"/>
                        </a:rPr>
                        <m:t> </m:t>
                      </m:r>
                      <m:r>
                        <a:rPr lang="en-US" altLang="zh-CN" b="1" i="1" dirty="0" smtClean="0">
                          <a:solidFill>
                            <a:schemeClr val="accent1"/>
                          </a:solidFill>
                          <a:latin typeface="Cambria Math" panose="02040503050406030204" pitchFamily="18" charset="0"/>
                        </a:rPr>
                        <m:t>𝒎𝒂𝒙</m:t>
                      </m:r>
                      <m:r>
                        <a:rPr lang="en-US" altLang="zh-CN" b="1" i="1" dirty="0" smtClean="0">
                          <a:solidFill>
                            <a:schemeClr val="accent1"/>
                          </a:solidFill>
                          <a:latin typeface="Cambria Math" panose="02040503050406030204" pitchFamily="18" charset="0"/>
                        </a:rPr>
                        <m:t> </m:t>
                      </m:r>
                      <m:r>
                        <a:rPr lang="en-US" altLang="zh-CN" b="1" i="1" dirty="0" smtClean="0">
                          <a:solidFill>
                            <a:schemeClr val="accent1"/>
                          </a:solidFill>
                          <a:latin typeface="Cambria Math" panose="02040503050406030204" pitchFamily="18" charset="0"/>
                        </a:rPr>
                        <m:t>𝒕𝒐</m:t>
                      </m:r>
                      <m:r>
                        <a:rPr lang="en-US" altLang="zh-CN" b="1" i="1" dirty="0" smtClean="0">
                          <a:solidFill>
                            <a:schemeClr val="accent1"/>
                          </a:solidFill>
                          <a:latin typeface="Cambria Math" panose="02040503050406030204" pitchFamily="18" charset="0"/>
                        </a:rPr>
                        <m:t>:</m:t>
                      </m:r>
                      <m:r>
                        <a:rPr lang="en-US" altLang="zh-CN" b="1" i="1" dirty="0" smtClean="0">
                          <a:solidFill>
                            <a:schemeClr val="accent1"/>
                          </a:solidFill>
                          <a:latin typeface="Cambria Math" panose="02040503050406030204" pitchFamily="18" charset="0"/>
                        </a:rPr>
                        <m:t>𝒄</m:t>
                      </m:r>
                      <m:r>
                        <a:rPr lang="en-US" altLang="zh-CN" b="1" i="1" dirty="0">
                          <a:solidFill>
                            <a:schemeClr val="accent1"/>
                          </a:solidFill>
                          <a:latin typeface="Cambria Math" panose="02040503050406030204" pitchFamily="18" charset="0"/>
                        </a:rPr>
                        <m:t>𝒖𝒕</m:t>
                      </m:r>
                      <m:r>
                        <a:rPr lang="en-US" altLang="zh-CN" b="1" i="1" dirty="0" smtClean="0">
                          <a:solidFill>
                            <a:schemeClr val="accent2"/>
                          </a:solidFill>
                          <a:latin typeface="Cambria Math" panose="02040503050406030204" pitchFamily="18" charset="0"/>
                        </a:rPr>
                        <m:t>,</m:t>
                      </m:r>
                      <m:r>
                        <a:rPr lang="en-US" altLang="zh-CN" b="1" i="1" dirty="0" smtClean="0">
                          <a:solidFill>
                            <a:schemeClr val="accent2"/>
                          </a:solidFill>
                          <a:latin typeface="Cambria Math" panose="02040503050406030204" pitchFamily="18" charset="0"/>
                        </a:rPr>
                        <m:t>𝒄𝒖𝒕</m:t>
                      </m:r>
                      <m:r>
                        <a:rPr lang="en-US" altLang="zh-CN" b="1" i="1" dirty="0">
                          <a:solidFill>
                            <a:schemeClr val="accent2"/>
                          </a:solidFill>
                          <a:latin typeface="Cambria Math" panose="02040503050406030204" pitchFamily="18" charset="0"/>
                        </a:rPr>
                        <m:t>−</m:t>
                      </m:r>
                      <m:r>
                        <a:rPr lang="en-US" altLang="zh-CN" b="1" i="1" dirty="0" smtClean="0">
                          <a:solidFill>
                            <a:schemeClr val="accent2"/>
                          </a:solidFill>
                          <a:latin typeface="Cambria Math" panose="02040503050406030204" pitchFamily="18" charset="0"/>
                        </a:rPr>
                        <m:t>𝒅</m:t>
                      </m:r>
                      <m:r>
                        <a:rPr lang="en-US" altLang="zh-CN" b="1" i="1" dirty="0" smtClean="0">
                          <a:solidFill>
                            <a:schemeClr val="accent2"/>
                          </a:solidFill>
                          <a:latin typeface="Cambria Math" panose="02040503050406030204" pitchFamily="18" charset="0"/>
                        </a:rPr>
                        <m:t>+</m:t>
                      </m:r>
                      <m:r>
                        <a:rPr lang="en-US" altLang="zh-CN" b="1" i="1" dirty="0" smtClean="0">
                          <a:solidFill>
                            <a:schemeClr val="accent2"/>
                          </a:solidFill>
                          <a:latin typeface="Cambria Math" panose="02040503050406030204" pitchFamily="18" charset="0"/>
                        </a:rPr>
                        <m:t>𝟏</m:t>
                      </m:r>
                    </m:oMath>
                  </m:oMathPara>
                </a14:m>
                <a:endParaRPr lang="en-US" altLang="zh-CN" b="1" i="1" dirty="0">
                  <a:solidFill>
                    <a:schemeClr val="accent1"/>
                  </a:solidFill>
                  <a:latin typeface="Cambria Math" panose="02040503050406030204" pitchFamily="18" charset="0"/>
                </a:endParaRPr>
              </a:p>
              <a:p>
                <a:pPr algn="ctr"/>
                <a14:m>
                  <m:oMath xmlns:m="http://schemas.openxmlformats.org/officeDocument/2006/math">
                    <m:r>
                      <a:rPr lang="en-US" altLang="zh-CN" b="1" i="1" dirty="0" smtClean="0">
                        <a:solidFill>
                          <a:schemeClr val="accent1"/>
                        </a:solidFill>
                        <a:latin typeface="Cambria Math" panose="02040503050406030204" pitchFamily="18" charset="0"/>
                      </a:rPr>
                      <m:t>⇒ </m:t>
                    </m:r>
                    <m:nary>
                      <m:naryPr>
                        <m:chr m:val="∑"/>
                        <m:subHide m:val="on"/>
                        <m:supHide m:val="on"/>
                        <m:ctrlPr>
                          <a:rPr lang="en-US" altLang="zh-CN" b="1" i="1" dirty="0" smtClean="0">
                            <a:solidFill>
                              <a:schemeClr val="accent1"/>
                            </a:solidFill>
                            <a:latin typeface="Cambria Math" panose="02040503050406030204" pitchFamily="18" charset="0"/>
                            <a:ea typeface="微软雅黑" panose="020B0503020204020204" pitchFamily="34" charset="-122"/>
                          </a:rPr>
                        </m:ctrlPr>
                      </m:naryPr>
                      <m:sub/>
                      <m:sup/>
                      <m:e>
                        <m:r>
                          <a:rPr lang="en-US" altLang="zh-CN" b="1" i="1" dirty="0">
                            <a:solidFill>
                              <a:schemeClr val="accent1"/>
                            </a:solidFill>
                            <a:latin typeface="Cambria Math" panose="02040503050406030204" pitchFamily="18" charset="0"/>
                            <a:ea typeface="微软雅黑" panose="020B0503020204020204" pitchFamily="34" charset="-122"/>
                          </a:rPr>
                          <m:t>|</m:t>
                        </m:r>
                        <m:sSub>
                          <m:sSubPr>
                            <m:ctrlPr>
                              <a:rPr lang="en-US" altLang="zh-CN" b="1" i="1" dirty="0">
                                <a:solidFill>
                                  <a:schemeClr val="accent1"/>
                                </a:solidFill>
                                <a:latin typeface="Cambria Math" panose="02040503050406030204" pitchFamily="18" charset="0"/>
                                <a:ea typeface="微软雅黑" panose="020B0503020204020204" pitchFamily="34" charset="-122"/>
                              </a:rPr>
                            </m:ctrlPr>
                          </m:sSubPr>
                          <m:e>
                            <m:r>
                              <a:rPr lang="en-US" altLang="zh-CN" b="1" i="1" dirty="0">
                                <a:solidFill>
                                  <a:schemeClr val="accent1"/>
                                </a:solidFill>
                                <a:latin typeface="Cambria Math" panose="02040503050406030204" pitchFamily="18" charset="0"/>
                                <a:ea typeface="微软雅黑" panose="020B0503020204020204" pitchFamily="34" charset="-122"/>
                              </a:rPr>
                              <m:t>𝜟</m:t>
                            </m:r>
                          </m:e>
                          <m:sub>
                            <m:r>
                              <a:rPr lang="en-US" altLang="zh-CN" b="1" i="1" dirty="0">
                                <a:solidFill>
                                  <a:schemeClr val="accent1"/>
                                </a:solidFill>
                                <a:latin typeface="Cambria Math" panose="02040503050406030204" pitchFamily="18" charset="0"/>
                                <a:ea typeface="微软雅黑" panose="020B0503020204020204" pitchFamily="34" charset="-122"/>
                              </a:rPr>
                              <m:t>𝑺</m:t>
                            </m:r>
                            <m:sSub>
                              <m:sSubPr>
                                <m:ctrlPr>
                                  <a:rPr lang="en-US" altLang="zh-CN" b="1" i="1" dirty="0">
                                    <a:solidFill>
                                      <a:schemeClr val="accent1"/>
                                    </a:solidFill>
                                    <a:latin typeface="Cambria Math" panose="02040503050406030204" pitchFamily="18" charset="0"/>
                                    <a:ea typeface="微软雅黑" panose="020B0503020204020204" pitchFamily="34" charset="-122"/>
                                  </a:rPr>
                                </m:ctrlPr>
                              </m:sSubPr>
                              <m:e>
                                <m:r>
                                  <a:rPr lang="en-US" altLang="zh-CN" b="1" i="1" dirty="0">
                                    <a:solidFill>
                                      <a:schemeClr val="accent1"/>
                                    </a:solidFill>
                                    <a:latin typeface="Cambria Math" panose="02040503050406030204" pitchFamily="18" charset="0"/>
                                    <a:ea typeface="微软雅黑" panose="020B0503020204020204" pitchFamily="34" charset="-122"/>
                                  </a:rPr>
                                  <m:t>𝑮</m:t>
                                </m:r>
                              </m:e>
                              <m:sub>
                                <m:r>
                                  <a:rPr lang="en-US" altLang="zh-CN" b="1" i="1" dirty="0">
                                    <a:solidFill>
                                      <a:schemeClr val="accent1"/>
                                    </a:solidFill>
                                    <a:latin typeface="Cambria Math" panose="02040503050406030204" pitchFamily="18" charset="0"/>
                                    <a:ea typeface="微软雅黑" panose="020B0503020204020204" pitchFamily="34" charset="-122"/>
                                  </a:rPr>
                                  <m:t>𝒊</m:t>
                                </m:r>
                              </m:sub>
                            </m:sSub>
                          </m:sub>
                        </m:sSub>
                        <m:r>
                          <a:rPr lang="en-US" altLang="zh-CN" b="1" i="1" dirty="0">
                            <a:solidFill>
                              <a:schemeClr val="accent1"/>
                            </a:solidFill>
                            <a:latin typeface="Cambria Math" panose="02040503050406030204" pitchFamily="18" charset="0"/>
                            <a:ea typeface="微软雅黑" panose="020B0503020204020204" pitchFamily="34" charset="-122"/>
                          </a:rPr>
                          <m:t>|</m:t>
                        </m:r>
                      </m:e>
                    </m:nary>
                  </m:oMath>
                </a14:m>
                <a:r>
                  <a:rPr lang="en-US" altLang="zh-CN" b="1" dirty="0">
                    <a:solidFill>
                      <a:schemeClr val="accent1"/>
                    </a:solidFill>
                  </a:rPr>
                  <a:t> </a:t>
                </a:r>
                <a14:m>
                  <m:oMath xmlns:m="http://schemas.openxmlformats.org/officeDocument/2006/math">
                    <m:r>
                      <a:rPr lang="en-US" altLang="zh-CN" b="1" i="1" dirty="0" smtClean="0">
                        <a:solidFill>
                          <a:schemeClr val="accent1"/>
                        </a:solidFill>
                        <a:latin typeface="Cambria Math" panose="02040503050406030204" pitchFamily="18" charset="0"/>
                      </a:rPr>
                      <m:t>𝒎𝒂𝒙</m:t>
                    </m:r>
                    <m:r>
                      <a:rPr lang="en-US" altLang="zh-CN" b="1" i="1" dirty="0" smtClean="0">
                        <a:solidFill>
                          <a:schemeClr val="accent1"/>
                        </a:solidFill>
                        <a:latin typeface="Cambria Math" panose="02040503050406030204" pitchFamily="18" charset="0"/>
                      </a:rPr>
                      <m:t>⁡</m:t>
                    </m:r>
                    <m:r>
                      <a:rPr lang="en-US" altLang="zh-CN" b="1" i="1" dirty="0" smtClean="0">
                        <a:solidFill>
                          <a:schemeClr val="accent1"/>
                        </a:solidFill>
                        <a:latin typeface="Cambria Math" panose="02040503050406030204" pitchFamily="18" charset="0"/>
                      </a:rPr>
                      <m:t>𝒕𝒐</m:t>
                    </m:r>
                    <m:r>
                      <a:rPr lang="en-US" altLang="zh-CN" b="1" i="1" dirty="0" smtClean="0">
                        <a:solidFill>
                          <a:schemeClr val="accent2"/>
                        </a:solidFill>
                        <a:latin typeface="Cambria Math" panose="02040503050406030204" pitchFamily="18" charset="0"/>
                      </a:rPr>
                      <m:t>  </m:t>
                    </m:r>
                    <m:f>
                      <m:fPr>
                        <m:ctrlPr>
                          <a:rPr lang="en-US" altLang="zh-CN" b="1" i="1" dirty="0" smtClean="0">
                            <a:solidFill>
                              <a:schemeClr val="accent2"/>
                            </a:solidFill>
                            <a:latin typeface="Cambria Math" panose="02040503050406030204" pitchFamily="18" charset="0"/>
                          </a:rPr>
                        </m:ctrlPr>
                      </m:fPr>
                      <m:num>
                        <m:r>
                          <a:rPr lang="en-US" altLang="zh-CN" b="1" i="1" dirty="0">
                            <a:solidFill>
                              <a:schemeClr val="accent2"/>
                            </a:solidFill>
                            <a:latin typeface="Cambria Math" panose="02040503050406030204" pitchFamily="18" charset="0"/>
                          </a:rPr>
                          <m:t>𝒄</m:t>
                        </m:r>
                        <m:r>
                          <a:rPr lang="en-US" altLang="zh-CN" b="1" i="1" dirty="0" smtClean="0">
                            <a:solidFill>
                              <a:schemeClr val="accent2"/>
                            </a:solidFill>
                            <a:latin typeface="Cambria Math" panose="02040503050406030204" pitchFamily="18" charset="0"/>
                          </a:rPr>
                          <m:t>𝒖𝒕</m:t>
                        </m:r>
                        <m:r>
                          <a:rPr lang="en-US" altLang="zh-CN" b="1" i="1" dirty="0" smtClean="0">
                            <a:solidFill>
                              <a:schemeClr val="accent2"/>
                            </a:solidFill>
                            <a:latin typeface="Cambria Math" panose="02040503050406030204" pitchFamily="18" charset="0"/>
                          </a:rPr>
                          <m:t>(</m:t>
                        </m:r>
                        <m:r>
                          <a:rPr lang="en-US" altLang="zh-CN" b="1" i="1" dirty="0" smtClean="0">
                            <a:solidFill>
                              <a:schemeClr val="accent2"/>
                            </a:solidFill>
                            <a:latin typeface="Cambria Math" panose="02040503050406030204" pitchFamily="18" charset="0"/>
                          </a:rPr>
                          <m:t>𝒄𝒖𝒕</m:t>
                        </m:r>
                        <m:r>
                          <a:rPr lang="en-US" altLang="zh-CN" b="1" i="1" dirty="0" smtClean="0">
                            <a:solidFill>
                              <a:schemeClr val="accent2"/>
                            </a:solidFill>
                            <a:latin typeface="Cambria Math" panose="02040503050406030204" pitchFamily="18" charset="0"/>
                          </a:rPr>
                          <m:t>−</m:t>
                        </m:r>
                        <m:r>
                          <a:rPr lang="en-US" altLang="zh-CN" b="1" i="1" dirty="0" smtClean="0">
                            <a:solidFill>
                              <a:schemeClr val="accent2"/>
                            </a:solidFill>
                            <a:latin typeface="Cambria Math" panose="02040503050406030204" pitchFamily="18" charset="0"/>
                          </a:rPr>
                          <m:t>𝟏</m:t>
                        </m:r>
                        <m:r>
                          <a:rPr lang="en-US" altLang="zh-CN" b="1" i="1" dirty="0" smtClean="0">
                            <a:solidFill>
                              <a:schemeClr val="accent2"/>
                            </a:solidFill>
                            <a:latin typeface="Cambria Math" panose="02040503050406030204" pitchFamily="18" charset="0"/>
                          </a:rPr>
                          <m:t>)</m:t>
                        </m:r>
                      </m:num>
                      <m:den>
                        <m:r>
                          <a:rPr lang="en-US" altLang="zh-CN" b="1" i="1" dirty="0" smtClean="0">
                            <a:solidFill>
                              <a:schemeClr val="accent2"/>
                            </a:solidFill>
                            <a:latin typeface="Cambria Math" panose="02040503050406030204" pitchFamily="18" charset="0"/>
                          </a:rPr>
                          <m:t>𝟐</m:t>
                        </m:r>
                      </m:den>
                    </m:f>
                    <m:r>
                      <a:rPr lang="en-US" altLang="zh-CN" b="1" i="1" dirty="0" smtClean="0">
                        <a:solidFill>
                          <a:schemeClr val="accent2"/>
                        </a:solidFill>
                        <a:latin typeface="Cambria Math" panose="02040503050406030204" pitchFamily="18" charset="0"/>
                      </a:rPr>
                      <m:t>+</m:t>
                    </m:r>
                    <m:f>
                      <m:fPr>
                        <m:ctrlPr>
                          <a:rPr lang="en-US" altLang="zh-CN" b="1" i="1" dirty="0" smtClean="0">
                            <a:solidFill>
                              <a:schemeClr val="accent2"/>
                            </a:solidFill>
                            <a:latin typeface="Cambria Math" panose="02040503050406030204" pitchFamily="18" charset="0"/>
                          </a:rPr>
                        </m:ctrlPr>
                      </m:fPr>
                      <m:num>
                        <m:r>
                          <a:rPr lang="en-US" altLang="zh-CN" b="1" i="1" dirty="0" smtClean="0">
                            <a:solidFill>
                              <a:schemeClr val="accent2"/>
                            </a:solidFill>
                            <a:latin typeface="Cambria Math" panose="02040503050406030204" pitchFamily="18" charset="0"/>
                          </a:rPr>
                          <m:t>(</m:t>
                        </m:r>
                        <m:r>
                          <a:rPr lang="en-US" altLang="zh-CN" b="1" i="1" dirty="0" smtClean="0">
                            <a:solidFill>
                              <a:schemeClr val="accent2"/>
                            </a:solidFill>
                            <a:latin typeface="Cambria Math" panose="02040503050406030204" pitchFamily="18" charset="0"/>
                          </a:rPr>
                          <m:t>𝒄𝒖𝒕</m:t>
                        </m:r>
                        <m:r>
                          <a:rPr lang="en-US" altLang="zh-CN" b="1" i="1" dirty="0" smtClean="0">
                            <a:solidFill>
                              <a:schemeClr val="accent2"/>
                            </a:solidFill>
                            <a:latin typeface="Cambria Math" panose="02040503050406030204" pitchFamily="18" charset="0"/>
                          </a:rPr>
                          <m:t>−</m:t>
                        </m:r>
                        <m:r>
                          <a:rPr lang="en-US" altLang="zh-CN" b="1" i="1" dirty="0">
                            <a:solidFill>
                              <a:schemeClr val="accent2"/>
                            </a:solidFill>
                            <a:latin typeface="Cambria Math" panose="02040503050406030204" pitchFamily="18" charset="0"/>
                          </a:rPr>
                          <m:t>𝒅</m:t>
                        </m:r>
                        <m:r>
                          <a:rPr lang="en-US" altLang="zh-CN" b="1" i="1" dirty="0" smtClean="0">
                            <a:solidFill>
                              <a:schemeClr val="accent2"/>
                            </a:solidFill>
                            <a:latin typeface="Cambria Math" panose="02040503050406030204" pitchFamily="18" charset="0"/>
                          </a:rPr>
                          <m:t>)(</m:t>
                        </m:r>
                        <m:r>
                          <a:rPr lang="en-US" altLang="zh-CN" b="1" i="1" dirty="0" smtClean="0">
                            <a:solidFill>
                              <a:schemeClr val="accent2"/>
                            </a:solidFill>
                            <a:latin typeface="Cambria Math" panose="02040503050406030204" pitchFamily="18" charset="0"/>
                          </a:rPr>
                          <m:t>𝒄𝒖𝒕</m:t>
                        </m:r>
                        <m:r>
                          <a:rPr lang="en-US" altLang="zh-CN" b="1" i="1" dirty="0" smtClean="0">
                            <a:solidFill>
                              <a:schemeClr val="accent2"/>
                            </a:solidFill>
                            <a:latin typeface="Cambria Math" panose="02040503050406030204" pitchFamily="18" charset="0"/>
                          </a:rPr>
                          <m:t>−</m:t>
                        </m:r>
                        <m:r>
                          <a:rPr lang="en-US" altLang="zh-CN" b="1" i="1" dirty="0">
                            <a:solidFill>
                              <a:schemeClr val="accent2"/>
                            </a:solidFill>
                            <a:latin typeface="Cambria Math" panose="02040503050406030204" pitchFamily="18" charset="0"/>
                          </a:rPr>
                          <m:t>𝒅</m:t>
                        </m:r>
                        <m:r>
                          <a:rPr lang="en-US" altLang="zh-CN" b="1" i="1" dirty="0" smtClean="0">
                            <a:solidFill>
                              <a:schemeClr val="accent2"/>
                            </a:solidFill>
                            <a:latin typeface="Cambria Math" panose="02040503050406030204" pitchFamily="18" charset="0"/>
                          </a:rPr>
                          <m:t>+</m:t>
                        </m:r>
                        <m:r>
                          <a:rPr lang="en-US" altLang="zh-CN" b="1" i="1" dirty="0" smtClean="0">
                            <a:solidFill>
                              <a:schemeClr val="accent2"/>
                            </a:solidFill>
                            <a:latin typeface="Cambria Math" panose="02040503050406030204" pitchFamily="18" charset="0"/>
                          </a:rPr>
                          <m:t>𝟏</m:t>
                        </m:r>
                        <m:r>
                          <a:rPr lang="en-US" altLang="zh-CN" b="1" i="1" dirty="0" smtClean="0">
                            <a:solidFill>
                              <a:schemeClr val="accent2"/>
                            </a:solidFill>
                            <a:latin typeface="Cambria Math" panose="02040503050406030204" pitchFamily="18" charset="0"/>
                          </a:rPr>
                          <m:t>)</m:t>
                        </m:r>
                      </m:num>
                      <m:den>
                        <m:r>
                          <a:rPr lang="en-US" altLang="zh-CN" b="1" i="1" dirty="0" smtClean="0">
                            <a:solidFill>
                              <a:schemeClr val="accent2"/>
                            </a:solidFill>
                            <a:latin typeface="Cambria Math" panose="02040503050406030204" pitchFamily="18" charset="0"/>
                          </a:rPr>
                          <m:t>𝟐</m:t>
                        </m:r>
                      </m:den>
                    </m:f>
                  </m:oMath>
                </a14:m>
                <a:endParaRPr lang="en-US" altLang="zh-CN" b="1" i="1" dirty="0">
                  <a:solidFill>
                    <a:schemeClr val="accent1"/>
                  </a:solidFill>
                </a:endParaRPr>
              </a:p>
            </p:txBody>
          </p:sp>
        </mc:Choice>
        <mc:Fallback>
          <p:sp>
            <p:nvSpPr>
              <p:cNvPr id="141" name="文本框 140">
                <a:extLst>
                  <a:ext uri="{FF2B5EF4-FFF2-40B4-BE49-F238E27FC236}">
                    <a16:creationId xmlns:a16="http://schemas.microsoft.com/office/drawing/2014/main" id="{4ABBD41E-6CCD-4339-965B-035C07B08A30}"/>
                  </a:ext>
                </a:extLst>
              </p:cNvPr>
              <p:cNvSpPr txBox="1">
                <a:spLocks noRot="1" noChangeAspect="1" noMove="1" noResize="1" noEditPoints="1" noAdjustHandles="1" noChangeArrowheads="1" noChangeShapeType="1" noTextEdit="1"/>
              </p:cNvSpPr>
              <p:nvPr/>
            </p:nvSpPr>
            <p:spPr>
              <a:xfrm>
                <a:off x="1547190" y="5171444"/>
                <a:ext cx="5922526" cy="785536"/>
              </a:xfrm>
              <a:prstGeom prst="rect">
                <a:avLst/>
              </a:prstGeom>
              <a:blipFill>
                <a:blip r:embed="rId5"/>
                <a:stretch>
                  <a:fillRect t="-12403" b="-78295"/>
                </a:stretch>
              </a:blipFill>
            </p:spPr>
            <p:txBody>
              <a:bodyPr/>
              <a:lstStyle/>
              <a:p>
                <a:r>
                  <a:rPr lang="zh-CN" altLang="en-US">
                    <a:noFill/>
                  </a:rPr>
                  <a:t> </a:t>
                </a:r>
              </a:p>
            </p:txBody>
          </p:sp>
        </mc:Fallback>
      </mc:AlternateContent>
      <p:sp>
        <p:nvSpPr>
          <p:cNvPr id="146" name="椭圆 145">
            <a:extLst>
              <a:ext uri="{FF2B5EF4-FFF2-40B4-BE49-F238E27FC236}">
                <a16:creationId xmlns:a16="http://schemas.microsoft.com/office/drawing/2014/main" id="{4E359BB1-6A40-459D-B44F-DBA1A033F9FF}"/>
              </a:ext>
            </a:extLst>
          </p:cNvPr>
          <p:cNvSpPr/>
          <p:nvPr/>
        </p:nvSpPr>
        <p:spPr>
          <a:xfrm>
            <a:off x="3915791" y="2576926"/>
            <a:ext cx="360000" cy="360000"/>
          </a:xfrm>
          <a:prstGeom prst="ellipse">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cxnSp>
        <p:nvCxnSpPr>
          <p:cNvPr id="149" name="直接连接符 148">
            <a:extLst>
              <a:ext uri="{FF2B5EF4-FFF2-40B4-BE49-F238E27FC236}">
                <a16:creationId xmlns:a16="http://schemas.microsoft.com/office/drawing/2014/main" id="{5F525711-ECCD-49A5-8EA2-8A4CDCE2B4AD}"/>
              </a:ext>
            </a:extLst>
          </p:cNvPr>
          <p:cNvCxnSpPr>
            <a:cxnSpLocks/>
            <a:stCxn id="146" idx="0"/>
            <a:endCxn id="49" idx="4"/>
          </p:cNvCxnSpPr>
          <p:nvPr/>
        </p:nvCxnSpPr>
        <p:spPr>
          <a:xfrm flipV="1">
            <a:off x="4095791" y="2391120"/>
            <a:ext cx="0" cy="18580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E0AF07D8-85C2-4B1A-8466-18AF5F6C03DF}"/>
              </a:ext>
            </a:extLst>
          </p:cNvPr>
          <p:cNvCxnSpPr>
            <a:cxnSpLocks/>
          </p:cNvCxnSpPr>
          <p:nvPr/>
        </p:nvCxnSpPr>
        <p:spPr>
          <a:xfrm>
            <a:off x="4508454" y="1324359"/>
            <a:ext cx="0" cy="174975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7" name="椭圆 206">
            <a:extLst>
              <a:ext uri="{FF2B5EF4-FFF2-40B4-BE49-F238E27FC236}">
                <a16:creationId xmlns:a16="http://schemas.microsoft.com/office/drawing/2014/main" id="{291B5E6D-1B47-4F3C-A135-4C12A25D3ECC}"/>
              </a:ext>
            </a:extLst>
          </p:cNvPr>
          <p:cNvSpPr/>
          <p:nvPr/>
        </p:nvSpPr>
        <p:spPr>
          <a:xfrm>
            <a:off x="6355654" y="2027427"/>
            <a:ext cx="360000" cy="360000"/>
          </a:xfrm>
          <a:prstGeom prst="ellipse">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209" name="椭圆 208">
            <a:extLst>
              <a:ext uri="{FF2B5EF4-FFF2-40B4-BE49-F238E27FC236}">
                <a16:creationId xmlns:a16="http://schemas.microsoft.com/office/drawing/2014/main" id="{39137006-BADC-4E86-89B7-03D1F265C0E4}"/>
              </a:ext>
            </a:extLst>
          </p:cNvPr>
          <p:cNvSpPr/>
          <p:nvPr/>
        </p:nvSpPr>
        <p:spPr>
          <a:xfrm>
            <a:off x="7537484" y="2027427"/>
            <a:ext cx="360000" cy="360000"/>
          </a:xfrm>
          <a:prstGeom prst="ellipse">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cxnSp>
        <p:nvCxnSpPr>
          <p:cNvPr id="210" name="直接连接符 209">
            <a:extLst>
              <a:ext uri="{FF2B5EF4-FFF2-40B4-BE49-F238E27FC236}">
                <a16:creationId xmlns:a16="http://schemas.microsoft.com/office/drawing/2014/main" id="{418A3370-8F46-47B9-B4F3-C5B75D11243E}"/>
              </a:ext>
            </a:extLst>
          </p:cNvPr>
          <p:cNvCxnSpPr>
            <a:cxnSpLocks/>
            <a:stCxn id="209" idx="1"/>
            <a:endCxn id="207" idx="7"/>
          </p:cNvCxnSpPr>
          <p:nvPr/>
        </p:nvCxnSpPr>
        <p:spPr>
          <a:xfrm flipH="1">
            <a:off x="6662933" y="2080148"/>
            <a:ext cx="92727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1" name="直接连接符 210">
            <a:extLst>
              <a:ext uri="{FF2B5EF4-FFF2-40B4-BE49-F238E27FC236}">
                <a16:creationId xmlns:a16="http://schemas.microsoft.com/office/drawing/2014/main" id="{5D66D512-58E1-4CFE-B58A-04F21BCFF35B}"/>
              </a:ext>
            </a:extLst>
          </p:cNvPr>
          <p:cNvCxnSpPr>
            <a:cxnSpLocks/>
            <a:stCxn id="209" idx="2"/>
            <a:endCxn id="207" idx="6"/>
          </p:cNvCxnSpPr>
          <p:nvPr/>
        </p:nvCxnSpPr>
        <p:spPr>
          <a:xfrm flipH="1">
            <a:off x="6715654" y="2207427"/>
            <a:ext cx="82183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0" name="直接连接符 219">
            <a:extLst>
              <a:ext uri="{FF2B5EF4-FFF2-40B4-BE49-F238E27FC236}">
                <a16:creationId xmlns:a16="http://schemas.microsoft.com/office/drawing/2014/main" id="{724E7A2F-66E3-4DBC-80D0-96520ADC7ECB}"/>
              </a:ext>
            </a:extLst>
          </p:cNvPr>
          <p:cNvCxnSpPr>
            <a:cxnSpLocks/>
            <a:stCxn id="209" idx="3"/>
            <a:endCxn id="207" idx="5"/>
          </p:cNvCxnSpPr>
          <p:nvPr/>
        </p:nvCxnSpPr>
        <p:spPr>
          <a:xfrm flipH="1">
            <a:off x="6662933" y="2334706"/>
            <a:ext cx="92727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A06ADB31-629A-40C8-82DB-6D369F92CE79}"/>
              </a:ext>
            </a:extLst>
          </p:cNvPr>
          <p:cNvCxnSpPr>
            <a:cxnSpLocks/>
          </p:cNvCxnSpPr>
          <p:nvPr/>
        </p:nvCxnSpPr>
        <p:spPr>
          <a:xfrm>
            <a:off x="7113333" y="1340741"/>
            <a:ext cx="0" cy="174975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7" name="文本框 226">
                <a:extLst>
                  <a:ext uri="{FF2B5EF4-FFF2-40B4-BE49-F238E27FC236}">
                    <a16:creationId xmlns:a16="http://schemas.microsoft.com/office/drawing/2014/main" id="{E2BFBFD5-E21E-4018-A409-FF533840BAE3}"/>
                  </a:ext>
                </a:extLst>
              </p:cNvPr>
              <p:cNvSpPr txBox="1"/>
              <p:nvPr/>
            </p:nvSpPr>
            <p:spPr>
              <a:xfrm>
                <a:off x="5797692" y="3432405"/>
                <a:ext cx="2694375" cy="1502206"/>
              </a:xfrm>
              <a:prstGeom prst="rect">
                <a:avLst/>
              </a:prstGeom>
              <a:noFill/>
            </p:spPr>
            <p:txBody>
              <a:bodyPr wrap="square" rtlCol="0">
                <a:spAutoFit/>
              </a:bodyPr>
              <a:lstStyle/>
              <a:p>
                <a:pPr algn="ctr"/>
                <a:r>
                  <a:rPr lang="zh-CN" altLang="en-US" b="1" dirty="0">
                    <a:solidFill>
                      <a:schemeClr val="accent1"/>
                    </a:solidFill>
                    <a:latin typeface="Cambria Math" panose="02040503050406030204" pitchFamily="18" charset="0"/>
                  </a:rPr>
                  <a:t>图</a:t>
                </a:r>
                <a:r>
                  <a:rPr lang="en-US" altLang="zh-CN" b="1" dirty="0">
                    <a:solidFill>
                      <a:schemeClr val="accent1"/>
                    </a:solidFill>
                    <a:latin typeface="Cambria Math" panose="02040503050406030204" pitchFamily="18" charset="0"/>
                  </a:rPr>
                  <a:t>3</a:t>
                </a:r>
              </a:p>
              <a:p>
                <a:pPr algn="ctr"/>
                <a14:m>
                  <m:oMath xmlns:m="http://schemas.openxmlformats.org/officeDocument/2006/math">
                    <m:r>
                      <a:rPr lang="en-US" altLang="zh-CN" b="1" i="1" dirty="0">
                        <a:solidFill>
                          <a:schemeClr val="accent1"/>
                        </a:solidFill>
                        <a:latin typeface="Cambria Math" panose="02040503050406030204" pitchFamily="18" charset="0"/>
                      </a:rPr>
                      <m:t>𝒄</m:t>
                    </m:r>
                    <m:r>
                      <a:rPr lang="en-US" altLang="zh-CN" b="1" i="1" dirty="0" smtClean="0">
                        <a:solidFill>
                          <a:schemeClr val="accent1"/>
                        </a:solidFill>
                        <a:latin typeface="Cambria Math" panose="02040503050406030204" pitchFamily="18" charset="0"/>
                      </a:rPr>
                      <m:t>𝒖𝒕</m:t>
                    </m:r>
                    <m:r>
                      <a:rPr lang="en-US" altLang="zh-CN" b="1" i="1" dirty="0" smtClean="0">
                        <a:solidFill>
                          <a:schemeClr val="accent1"/>
                        </a:solidFill>
                        <a:latin typeface="Cambria Math" panose="02040503050406030204" pitchFamily="18" charset="0"/>
                      </a:rPr>
                      <m:t>=</m:t>
                    </m:r>
                    <m:r>
                      <a:rPr lang="en-US" altLang="zh-CN" b="1" i="1" dirty="0" smtClean="0">
                        <a:solidFill>
                          <a:schemeClr val="accent1"/>
                        </a:solidFill>
                        <a:latin typeface="Cambria Math" panose="02040503050406030204" pitchFamily="18" charset="0"/>
                      </a:rPr>
                      <m:t>𝟑</m:t>
                    </m:r>
                    <m:r>
                      <a:rPr lang="en-US" altLang="zh-CN" b="1" i="1" dirty="0" smtClean="0">
                        <a:solidFill>
                          <a:schemeClr val="accent1"/>
                        </a:solidFill>
                        <a:latin typeface="Cambria Math" panose="02040503050406030204" pitchFamily="18" charset="0"/>
                      </a:rPr>
                      <m:t>,</m:t>
                    </m:r>
                  </m:oMath>
                </a14:m>
                <a:r>
                  <a:rPr lang="en-US" altLang="zh-CN" b="1" i="1" dirty="0">
                    <a:solidFill>
                      <a:schemeClr val="accent1"/>
                    </a:solidFill>
                    <a:latin typeface="Cambria Math" panose="02040503050406030204" pitchFamily="18" charset="0"/>
                  </a:rPr>
                  <a:t> </a:t>
                </a:r>
                <a14:m>
                  <m:oMath xmlns:m="http://schemas.openxmlformats.org/officeDocument/2006/math">
                    <m:r>
                      <a:rPr lang="en-US" altLang="zh-CN" b="1" i="1" dirty="0" smtClean="0">
                        <a:solidFill>
                          <a:schemeClr val="accent1"/>
                        </a:solidFill>
                        <a:latin typeface="Cambria Math" panose="02040503050406030204" pitchFamily="18" charset="0"/>
                      </a:rPr>
                      <m:t>𝒅</m:t>
                    </m:r>
                    <m:r>
                      <a:rPr lang="en-US" altLang="zh-CN" b="1" i="1" dirty="0" smtClean="0">
                        <a:solidFill>
                          <a:schemeClr val="accent1"/>
                        </a:solidFill>
                        <a:latin typeface="Cambria Math" panose="02040503050406030204" pitchFamily="18" charset="0"/>
                      </a:rPr>
                      <m:t>=</m:t>
                    </m:r>
                    <m:r>
                      <a:rPr lang="en-US" altLang="zh-CN" b="1" i="1" dirty="0" smtClean="0">
                        <a:solidFill>
                          <a:schemeClr val="accent1"/>
                        </a:solidFill>
                        <a:latin typeface="Cambria Math" panose="02040503050406030204" pitchFamily="18" charset="0"/>
                      </a:rPr>
                      <m:t>𝟑</m:t>
                    </m:r>
                  </m:oMath>
                </a14:m>
                <a:endParaRPr lang="en-US" altLang="zh-CN" b="1" i="1" dirty="0">
                  <a:solidFill>
                    <a:schemeClr val="accent1"/>
                  </a:solidFill>
                  <a:latin typeface="Cambria Math" panose="02040503050406030204" pitchFamily="18" charset="0"/>
                </a:endParaRPr>
              </a:p>
              <a:p>
                <a:pPr algn="ctr"/>
                <a14:m>
                  <m:oMath xmlns:m="http://schemas.openxmlformats.org/officeDocument/2006/math">
                    <m:r>
                      <a:rPr lang="en-US" altLang="zh-CN" b="1" i="1" dirty="0" smtClean="0">
                        <a:solidFill>
                          <a:schemeClr val="accent1"/>
                        </a:solidFill>
                        <a:latin typeface="Cambria Math" panose="02040503050406030204" pitchFamily="18" charset="0"/>
                      </a:rPr>
                      <m:t>𝒃𝒐𝒓𝒅𝒆𝒓</m:t>
                    </m:r>
                  </m:oMath>
                </a14:m>
                <a:r>
                  <a:rPr lang="zh-CN" altLang="en-US" b="1" i="0" dirty="0">
                    <a:solidFill>
                      <a:schemeClr val="accent1"/>
                    </a:solidFill>
                    <a:latin typeface="+mj-lt"/>
                  </a:rPr>
                  <a:t>上</a:t>
                </a:r>
                <a:r>
                  <a:rPr lang="zh-CN" altLang="en-US" b="1" dirty="0">
                    <a:solidFill>
                      <a:schemeClr val="accent1"/>
                    </a:solidFill>
                    <a:latin typeface="Cambria Math" panose="02040503050406030204" pitchFamily="18" charset="0"/>
                  </a:rPr>
                  <a:t>界</a:t>
                </a:r>
                <a14:m>
                  <m:oMath xmlns:m="http://schemas.openxmlformats.org/officeDocument/2006/math">
                    <m:r>
                      <a:rPr lang="en-US" altLang="zh-CN" b="1" i="1" dirty="0" smtClean="0">
                        <a:solidFill>
                          <a:schemeClr val="accent1"/>
                        </a:solidFill>
                        <a:latin typeface="Cambria Math" panose="02040503050406030204" pitchFamily="18" charset="0"/>
                      </a:rPr>
                      <m:t>=</m:t>
                    </m:r>
                    <m:r>
                      <a:rPr lang="en-US" altLang="zh-CN" b="1" i="1" dirty="0" smtClean="0">
                        <a:solidFill>
                          <a:schemeClr val="accent1"/>
                        </a:solidFill>
                        <a:latin typeface="Cambria Math" panose="02040503050406030204" pitchFamily="18" charset="0"/>
                      </a:rPr>
                      <m:t>𝟑</m:t>
                    </m:r>
                    <m:r>
                      <a:rPr lang="en-US" altLang="zh-CN" b="1" i="1" dirty="0" smtClean="0">
                        <a:solidFill>
                          <a:schemeClr val="accent1"/>
                        </a:solidFill>
                        <a:latin typeface="Cambria Math" panose="02040503050406030204" pitchFamily="18" charset="0"/>
                      </a:rPr>
                      <m:t>,</m:t>
                    </m:r>
                    <m:r>
                      <a:rPr lang="en-US" altLang="zh-CN" b="1" i="1" dirty="0" smtClean="0">
                        <a:solidFill>
                          <a:schemeClr val="accent1"/>
                        </a:solidFill>
                        <a:latin typeface="Cambria Math" panose="02040503050406030204" pitchFamily="18" charset="0"/>
                      </a:rPr>
                      <m:t>𝟏</m:t>
                    </m:r>
                  </m:oMath>
                </a14:m>
                <a:endParaRPr lang="en-US" altLang="zh-CN" b="1" i="1" dirty="0">
                  <a:solidFill>
                    <a:schemeClr val="accent1"/>
                  </a:solidFill>
                  <a:latin typeface="Cambria Math" panose="02040503050406030204" pitchFamily="18" charset="0"/>
                </a:endParaRPr>
              </a:p>
              <a:p>
                <a14:m>
                  <m:oMath xmlns:m="http://schemas.openxmlformats.org/officeDocument/2006/math">
                    <m:r>
                      <a:rPr lang="en-US" altLang="zh-CN" b="1" i="1" dirty="0" smtClean="0">
                        <a:solidFill>
                          <a:schemeClr val="accent1"/>
                        </a:solidFill>
                        <a:latin typeface="Cambria Math" panose="02040503050406030204" pitchFamily="18" charset="0"/>
                      </a:rPr>
                      <m:t>𝒃𝒐𝒓𝒅𝒆𝒓</m:t>
                    </m:r>
                  </m:oMath>
                </a14:m>
                <a:r>
                  <a:rPr lang="zh-CN" altLang="en-US" b="1" i="0" dirty="0">
                    <a:solidFill>
                      <a:schemeClr val="accent1"/>
                    </a:solidFill>
                    <a:latin typeface="+mj-lt"/>
                  </a:rPr>
                  <a:t>实际值</a:t>
                </a:r>
                <a14:m>
                  <m:oMath xmlns:m="http://schemas.openxmlformats.org/officeDocument/2006/math">
                    <m:r>
                      <a:rPr lang="en-US" altLang="zh-CN" b="1" i="1" dirty="0" smtClean="0">
                        <a:solidFill>
                          <a:schemeClr val="accent1"/>
                        </a:solidFill>
                        <a:latin typeface="Cambria Math" panose="02040503050406030204" pitchFamily="18" charset="0"/>
                      </a:rPr>
                      <m:t>=</m:t>
                    </m:r>
                    <m:r>
                      <a:rPr lang="en-US" altLang="zh-CN" b="1" i="1" dirty="0" smtClean="0">
                        <a:solidFill>
                          <a:schemeClr val="accent1"/>
                        </a:solidFill>
                        <a:latin typeface="Cambria Math" panose="02040503050406030204" pitchFamily="18" charset="0"/>
                      </a:rPr>
                      <m:t>𝟏</m:t>
                    </m:r>
                    <m:r>
                      <a:rPr lang="en-US" altLang="zh-CN" b="1" i="1" dirty="0" smtClean="0">
                        <a:solidFill>
                          <a:schemeClr val="accent1"/>
                        </a:solidFill>
                        <a:latin typeface="Cambria Math" panose="02040503050406030204" pitchFamily="18" charset="0"/>
                      </a:rPr>
                      <m:t>,</m:t>
                    </m:r>
                    <m:r>
                      <a:rPr lang="en-US" altLang="zh-CN" b="1" i="1" dirty="0" smtClean="0">
                        <a:solidFill>
                          <a:schemeClr val="accent1"/>
                        </a:solidFill>
                        <a:latin typeface="Cambria Math" panose="02040503050406030204" pitchFamily="18" charset="0"/>
                      </a:rPr>
                      <m:t>𝟏</m:t>
                    </m:r>
                  </m:oMath>
                </a14:m>
                <a:endParaRPr lang="en-US" altLang="zh-CN" b="1" i="1" dirty="0">
                  <a:solidFill>
                    <a:schemeClr val="accent1"/>
                  </a:solidFill>
                  <a:latin typeface="Cambria Math" panose="02040503050406030204" pitchFamily="18" charset="0"/>
                </a:endParaRPr>
              </a:p>
              <a:p>
                <a:pPr algn="ctr"/>
                <a14:m>
                  <m:oMath xmlns:m="http://schemas.openxmlformats.org/officeDocument/2006/math">
                    <m:nary>
                      <m:naryPr>
                        <m:chr m:val="∑"/>
                        <m:subHide m:val="on"/>
                        <m:supHide m:val="on"/>
                        <m:ctrlPr>
                          <a:rPr lang="en-US" altLang="zh-CN" b="1" i="1" dirty="0" smtClean="0">
                            <a:solidFill>
                              <a:schemeClr val="accent2"/>
                            </a:solidFill>
                            <a:latin typeface="Cambria Math" panose="02040503050406030204" pitchFamily="18" charset="0"/>
                            <a:ea typeface="微软雅黑" panose="020B0503020204020204" pitchFamily="34" charset="-122"/>
                          </a:rPr>
                        </m:ctrlPr>
                      </m:naryPr>
                      <m:sub/>
                      <m:sup/>
                      <m:e>
                        <m:r>
                          <a:rPr lang="en-US" altLang="zh-CN" b="1" i="1" dirty="0">
                            <a:solidFill>
                              <a:schemeClr val="accent2"/>
                            </a:solidFill>
                            <a:latin typeface="Cambria Math" panose="02040503050406030204" pitchFamily="18" charset="0"/>
                            <a:ea typeface="微软雅黑" panose="020B0503020204020204" pitchFamily="34" charset="-122"/>
                          </a:rPr>
                          <m:t>|</m:t>
                        </m:r>
                        <m:sSub>
                          <m:sSubPr>
                            <m:ctrlPr>
                              <a:rPr lang="en-US" altLang="zh-CN" b="1" i="1" dirty="0" smtClean="0">
                                <a:solidFill>
                                  <a:schemeClr val="accent2"/>
                                </a:solidFill>
                                <a:latin typeface="Cambria Math" panose="02040503050406030204" pitchFamily="18" charset="0"/>
                                <a:ea typeface="微软雅黑" panose="020B0503020204020204" pitchFamily="34" charset="-122"/>
                              </a:rPr>
                            </m:ctrlPr>
                          </m:sSubPr>
                          <m:e>
                            <m:r>
                              <a:rPr lang="en-US" altLang="zh-CN" b="1" i="0" dirty="0" smtClean="0">
                                <a:solidFill>
                                  <a:schemeClr val="accent2"/>
                                </a:solidFill>
                                <a:latin typeface="Cambria Math" panose="02040503050406030204" pitchFamily="18" charset="0"/>
                                <a:ea typeface="微软雅黑" panose="020B0503020204020204" pitchFamily="34" charset="-122"/>
                              </a:rPr>
                              <m:t>𝚫</m:t>
                            </m:r>
                          </m:e>
                          <m:sub>
                            <m:r>
                              <a:rPr lang="en-US" altLang="zh-CN" b="1" i="1" dirty="0" smtClean="0">
                                <a:solidFill>
                                  <a:schemeClr val="accent2"/>
                                </a:solidFill>
                                <a:latin typeface="Cambria Math" panose="02040503050406030204" pitchFamily="18" charset="0"/>
                                <a:ea typeface="微软雅黑" panose="020B0503020204020204" pitchFamily="34" charset="-122"/>
                              </a:rPr>
                              <m:t>𝑺</m:t>
                            </m:r>
                            <m:sSub>
                              <m:sSubPr>
                                <m:ctrlPr>
                                  <a:rPr lang="en-US" altLang="zh-CN" b="1" i="1" dirty="0" smtClean="0">
                                    <a:solidFill>
                                      <a:schemeClr val="accent2"/>
                                    </a:solidFill>
                                    <a:latin typeface="Cambria Math" panose="02040503050406030204" pitchFamily="18" charset="0"/>
                                    <a:ea typeface="微软雅黑" panose="020B0503020204020204" pitchFamily="34" charset="-122"/>
                                  </a:rPr>
                                </m:ctrlPr>
                              </m:sSubPr>
                              <m:e>
                                <m:r>
                                  <a:rPr lang="en-US" altLang="zh-CN" b="1" i="1" dirty="0" smtClean="0">
                                    <a:solidFill>
                                      <a:schemeClr val="accent2"/>
                                    </a:solidFill>
                                    <a:latin typeface="Cambria Math" panose="02040503050406030204" pitchFamily="18" charset="0"/>
                                    <a:ea typeface="微软雅黑" panose="020B0503020204020204" pitchFamily="34" charset="-122"/>
                                  </a:rPr>
                                  <m:t>𝑮</m:t>
                                </m:r>
                              </m:e>
                              <m:sub>
                                <m:r>
                                  <a:rPr lang="en-US" altLang="zh-CN" b="1" i="1" dirty="0" smtClean="0">
                                    <a:solidFill>
                                      <a:schemeClr val="accent2"/>
                                    </a:solidFill>
                                    <a:latin typeface="Cambria Math" panose="02040503050406030204" pitchFamily="18" charset="0"/>
                                    <a:ea typeface="微软雅黑" panose="020B0503020204020204" pitchFamily="34" charset="-122"/>
                                  </a:rPr>
                                  <m:t>𝒊</m:t>
                                </m:r>
                              </m:sub>
                            </m:sSub>
                          </m:sub>
                        </m:sSub>
                        <m:r>
                          <a:rPr lang="en-US" altLang="zh-CN" b="1" i="1" dirty="0" smtClean="0">
                            <a:solidFill>
                              <a:schemeClr val="accent2"/>
                            </a:solidFill>
                            <a:latin typeface="Cambria Math" panose="02040503050406030204" pitchFamily="18" charset="0"/>
                            <a:ea typeface="微软雅黑" panose="020B0503020204020204" pitchFamily="34" charset="-122"/>
                          </a:rPr>
                          <m:t>|</m:t>
                        </m:r>
                      </m:e>
                    </m:nary>
                  </m:oMath>
                </a14:m>
                <a:r>
                  <a:rPr lang="en-US" altLang="zh-CN" b="1" dirty="0">
                    <a:solidFill>
                      <a:schemeClr val="accent2"/>
                    </a:solidFill>
                  </a:rPr>
                  <a:t> </a:t>
                </a:r>
                <a14:m>
                  <m:oMath xmlns:m="http://schemas.openxmlformats.org/officeDocument/2006/math">
                    <m:r>
                      <a:rPr lang="en-US" altLang="zh-CN" b="1" i="1" dirty="0" smtClean="0">
                        <a:solidFill>
                          <a:schemeClr val="accent2"/>
                        </a:solidFill>
                        <a:latin typeface="Cambria Math" panose="02040503050406030204" pitchFamily="18" charset="0"/>
                      </a:rPr>
                      <m:t>=</m:t>
                    </m:r>
                    <m:r>
                      <a:rPr lang="en-US" altLang="zh-CN" b="1" i="1" dirty="0" smtClean="0">
                        <a:solidFill>
                          <a:schemeClr val="accent2"/>
                        </a:solidFill>
                        <a:latin typeface="Cambria Math" panose="02040503050406030204" pitchFamily="18" charset="0"/>
                      </a:rPr>
                      <m:t>𝟎</m:t>
                    </m:r>
                    <m:r>
                      <a:rPr lang="en-US" altLang="zh-CN" b="1" i="1" dirty="0" smtClean="0">
                        <a:solidFill>
                          <a:schemeClr val="accent2"/>
                        </a:solidFill>
                        <a:latin typeface="Cambria Math" panose="02040503050406030204" pitchFamily="18" charset="0"/>
                      </a:rPr>
                      <m:t>+</m:t>
                    </m:r>
                    <m:r>
                      <a:rPr lang="en-US" altLang="zh-CN" b="1" i="1" dirty="0" smtClean="0">
                        <a:solidFill>
                          <a:schemeClr val="accent2"/>
                        </a:solidFill>
                        <a:latin typeface="Cambria Math" panose="02040503050406030204" pitchFamily="18" charset="0"/>
                      </a:rPr>
                      <m:t>𝟎</m:t>
                    </m:r>
                    <m:r>
                      <a:rPr lang="en-US" altLang="zh-CN" b="1" i="1" dirty="0" smtClean="0">
                        <a:solidFill>
                          <a:schemeClr val="accent2"/>
                        </a:solidFill>
                        <a:latin typeface="Cambria Math" panose="02040503050406030204" pitchFamily="18" charset="0"/>
                      </a:rPr>
                      <m:t>=</m:t>
                    </m:r>
                    <m:r>
                      <a:rPr lang="en-US" altLang="zh-CN" b="1" i="1" dirty="0" smtClean="0">
                        <a:solidFill>
                          <a:schemeClr val="accent2"/>
                        </a:solidFill>
                        <a:latin typeface="Cambria Math" panose="02040503050406030204" pitchFamily="18" charset="0"/>
                      </a:rPr>
                      <m:t>𝟎</m:t>
                    </m:r>
                  </m:oMath>
                </a14:m>
                <a:endParaRPr lang="en-US" altLang="zh-CN" b="1" dirty="0">
                  <a:solidFill>
                    <a:schemeClr val="accent2"/>
                  </a:solidFill>
                </a:endParaRPr>
              </a:p>
            </p:txBody>
          </p:sp>
        </mc:Choice>
        <mc:Fallback xmlns="">
          <p:sp>
            <p:nvSpPr>
              <p:cNvPr id="227" name="文本框 226">
                <a:extLst>
                  <a:ext uri="{FF2B5EF4-FFF2-40B4-BE49-F238E27FC236}">
                    <a16:creationId xmlns:a16="http://schemas.microsoft.com/office/drawing/2014/main" id="{E2BFBFD5-E21E-4018-A409-FF533840BAE3}"/>
                  </a:ext>
                </a:extLst>
              </p:cNvPr>
              <p:cNvSpPr txBox="1">
                <a:spLocks noRot="1" noChangeAspect="1" noMove="1" noResize="1" noEditPoints="1" noAdjustHandles="1" noChangeArrowheads="1" noChangeShapeType="1" noTextEdit="1"/>
              </p:cNvSpPr>
              <p:nvPr/>
            </p:nvSpPr>
            <p:spPr>
              <a:xfrm>
                <a:off x="5797692" y="3432405"/>
                <a:ext cx="2694375" cy="1502206"/>
              </a:xfrm>
              <a:prstGeom prst="rect">
                <a:avLst/>
              </a:prstGeom>
              <a:blipFill>
                <a:blip r:embed="rId6"/>
                <a:stretch>
                  <a:fillRect l="-3846" t="-2439" b="-439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12837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001F092-294D-4529-AC3E-BA07023D9093}"/>
              </a:ext>
            </a:extLst>
          </p:cNvPr>
          <p:cNvSpPr>
            <a:spLocks noGrp="1"/>
          </p:cNvSpPr>
          <p:nvPr>
            <p:ph type="sldNum" sz="quarter" idx="12"/>
          </p:nvPr>
        </p:nvSpPr>
        <p:spPr/>
        <p:txBody>
          <a:bodyPr/>
          <a:lstStyle/>
          <a:p>
            <a:fld id="{72A5E12F-523A-4D75-95A2-779F57F5D9E2}" type="slidenum">
              <a:rPr lang="zh-CN" altLang="en-US" smtClean="0"/>
              <a:t>15</a:t>
            </a:fld>
            <a:endParaRPr lang="zh-CN" altLang="en-US"/>
          </a:p>
        </p:txBody>
      </p:sp>
      <p:sp>
        <p:nvSpPr>
          <p:cNvPr id="48" name="文本框 47">
            <a:extLst>
              <a:ext uri="{FF2B5EF4-FFF2-40B4-BE49-F238E27FC236}">
                <a16:creationId xmlns:a16="http://schemas.microsoft.com/office/drawing/2014/main" id="{3DC87FC0-D6E5-4D5A-9F2E-730058CAC4F3}"/>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索引构造</a:t>
            </a:r>
          </a:p>
        </p:txBody>
      </p:sp>
      <p:sp>
        <p:nvSpPr>
          <p:cNvPr id="10" name="文本框 9">
            <a:extLst>
              <a:ext uri="{FF2B5EF4-FFF2-40B4-BE49-F238E27FC236}">
                <a16:creationId xmlns:a16="http://schemas.microsoft.com/office/drawing/2014/main" id="{E9870D32-25D6-4DDC-BC5C-86CC1E7AB4C3}"/>
              </a:ext>
            </a:extLst>
          </p:cNvPr>
          <p:cNvSpPr txBox="1"/>
          <p:nvPr/>
        </p:nvSpPr>
        <p:spPr>
          <a:xfrm>
            <a:off x="428400" y="878400"/>
            <a:ext cx="5093978"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基本思路</a:t>
            </a:r>
            <a:endParaRPr lang="en-US" altLang="zh-CN" sz="2400" b="1" dirty="0">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B3C1048-C455-49E0-BD7A-F73A592CA7B1}"/>
                  </a:ext>
                </a:extLst>
              </p:cNvPr>
              <p:cNvSpPr txBox="1"/>
              <p:nvPr/>
            </p:nvSpPr>
            <p:spPr>
              <a:xfrm>
                <a:off x="496014" y="1301650"/>
                <a:ext cx="8151972" cy="5079917"/>
              </a:xfrm>
              <a:prstGeom prst="rect">
                <a:avLst/>
              </a:prstGeom>
              <a:noFill/>
            </p:spPr>
            <p:txBody>
              <a:bodyPr wrap="square" rtlCol="0">
                <a:spAutoFit/>
              </a:bodyPr>
              <a:lstStyle/>
              <a:p>
                <a:r>
                  <a:rPr lang="zh-CN" altLang="en-US" b="1" dirty="0">
                    <a:latin typeface="Calibri" panose="020F0502020204030204" pitchFamily="34" charset="0"/>
                    <a:ea typeface="微软雅黑" panose="020B0503020204020204" pitchFamily="34" charset="-122"/>
                  </a:rPr>
                  <a:t>算法：</a:t>
                </a:r>
                <a:r>
                  <a:rPr lang="zh-CN" altLang="en-US" dirty="0">
                    <a:latin typeface="Calibri" panose="020F0502020204030204" pitchFamily="34" charset="0"/>
                    <a:ea typeface="微软雅黑" panose="020B0503020204020204" pitchFamily="34" charset="-122"/>
                  </a:rPr>
                  <a:t>随机分区算法</a:t>
                </a:r>
                <a:endParaRPr lang="en-US" altLang="zh-CN" dirty="0">
                  <a:latin typeface="Calibri" panose="020F0502020204030204" pitchFamily="34" charset="0"/>
                  <a:ea typeface="微软雅黑" panose="020B0503020204020204" pitchFamily="34" charset="-122"/>
                </a:endParaRPr>
              </a:p>
              <a:p>
                <a:r>
                  <a:rPr lang="zh-CN" altLang="en-US" b="1" dirty="0">
                    <a:latin typeface="Calibri" panose="020F0502020204030204" pitchFamily="34" charset="0"/>
                    <a:ea typeface="微软雅黑" panose="020B0503020204020204" pitchFamily="34" charset="-122"/>
                  </a:rPr>
                  <a:t>输入：</a:t>
                </a:r>
                <a:r>
                  <a:rPr lang="zh-CN" altLang="en-US" dirty="0">
                    <a:latin typeface="Calibri" panose="020F0502020204030204" pitchFamily="34" charset="0"/>
                    <a:ea typeface="微软雅黑" panose="020B0503020204020204" pitchFamily="34" charset="-122"/>
                  </a:rPr>
                  <a:t>图</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𝑮</m:t>
                    </m:r>
                  </m:oMath>
                </a14:m>
                <a:r>
                  <a:rPr lang="zh-CN" altLang="en-US" dirty="0">
                    <a:latin typeface="Calibri" panose="020F0502020204030204" pitchFamily="34" charset="0"/>
                    <a:ea typeface="微软雅黑" panose="020B0503020204020204" pitchFamily="34" charset="-122"/>
                  </a:rPr>
                  <a:t>和分区数量</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𝜸</m:t>
                    </m:r>
                  </m:oMath>
                </a14:m>
                <a:endParaRPr lang="en-US" altLang="zh-CN" b="1" dirty="0">
                  <a:solidFill>
                    <a:schemeClr val="accent1"/>
                  </a:solidFill>
                  <a:latin typeface="Calibri" panose="020F0502020204030204" pitchFamily="34" charset="0"/>
                  <a:ea typeface="微软雅黑" panose="020B0503020204020204" pitchFamily="34" charset="-122"/>
                </a:endParaRPr>
              </a:p>
              <a:p>
                <a:r>
                  <a:rPr lang="zh-CN" altLang="en-US" b="1" dirty="0">
                    <a:latin typeface="Calibri" panose="020F0502020204030204" pitchFamily="34" charset="0"/>
                    <a:ea typeface="微软雅黑" panose="020B0503020204020204" pitchFamily="34" charset="-122"/>
                  </a:rPr>
                  <a:t>输出：</a:t>
                </a:r>
                <a:r>
                  <a:rPr lang="zh-CN" altLang="en-US" dirty="0">
                    <a:latin typeface="Calibri" panose="020F0502020204030204" pitchFamily="34" charset="0"/>
                    <a:ea typeface="微软雅黑" panose="020B0503020204020204" pitchFamily="34" charset="-122"/>
                  </a:rPr>
                  <a:t>分层索引结构</a:t>
                </a:r>
                <a:endParaRPr lang="en-US" altLang="zh-CN" dirty="0">
                  <a:latin typeface="Calibri" panose="020F0502020204030204" pitchFamily="34" charset="0"/>
                  <a:ea typeface="微软雅黑" panose="020B0503020204020204" pitchFamily="34" charset="-122"/>
                </a:endParaRPr>
              </a:p>
              <a:p>
                <a:endParaRPr lang="en-US" altLang="zh-CN" dirty="0">
                  <a:latin typeface="Calibri" panose="020F0502020204030204" pitchFamily="34" charset="0"/>
                  <a:ea typeface="微软雅黑" panose="020B0503020204020204" pitchFamily="34" charset="-122"/>
                </a:endParaRPr>
              </a:p>
              <a:p>
                <a:pPr marL="342900" indent="-342900">
                  <a:buAutoNum type="arabicPeriod"/>
                </a:pPr>
                <a:r>
                  <a:rPr lang="zh-CN" altLang="en-US" dirty="0">
                    <a:latin typeface="Calibri" panose="020F0502020204030204" pitchFamily="34" charset="0"/>
                    <a:ea typeface="微软雅黑" panose="020B0503020204020204" pitchFamily="34" charset="-122"/>
                  </a:rPr>
                  <a:t>首先初始化根为最大分区</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𝑮</m:t>
                    </m:r>
                  </m:oMath>
                </a14:m>
                <a:r>
                  <a:rPr lang="zh-CN" altLang="en-US" dirty="0">
                    <a:latin typeface="Calibri" panose="020F0502020204030204" pitchFamily="34" charset="0"/>
                    <a:ea typeface="微软雅黑" panose="020B0503020204020204" pitchFamily="34" charset="-122"/>
                  </a:rPr>
                  <a:t>，将根纳入队列</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𝑷𝑸</m:t>
                    </m:r>
                  </m:oMath>
                </a14:m>
                <a:r>
                  <a:rPr lang="zh-CN" altLang="en-US" dirty="0">
                    <a:latin typeface="Calibri" panose="020F0502020204030204" pitchFamily="34" charset="0"/>
                    <a:ea typeface="微软雅黑" panose="020B0503020204020204" pitchFamily="34" charset="-122"/>
                  </a:rPr>
                  <a:t>，此时分区数量为</a:t>
                </a:r>
                <a:r>
                  <a:rPr lang="en-US" altLang="zh-CN" b="1" dirty="0">
                    <a:solidFill>
                      <a:schemeClr val="accent1"/>
                    </a:solidFill>
                    <a:latin typeface="Calibri" panose="020F0502020204030204" pitchFamily="34" charset="0"/>
                    <a:ea typeface="微软雅黑" panose="020B0503020204020204" pitchFamily="34" charset="-122"/>
                  </a:rPr>
                  <a:t>1</a:t>
                </a:r>
                <a:endParaRPr lang="en-US" altLang="zh-CN" dirty="0">
                  <a:latin typeface="Calibri" panose="020F0502020204030204" pitchFamily="34" charset="0"/>
                  <a:ea typeface="微软雅黑" panose="020B0503020204020204" pitchFamily="34" charset="-122"/>
                </a:endParaRPr>
              </a:p>
              <a:p>
                <a:pPr marL="342900" indent="-342900">
                  <a:buAutoNum type="arabicPeriod"/>
                </a:pPr>
                <a:r>
                  <a:rPr lang="zh-CN" altLang="en-US" dirty="0">
                    <a:latin typeface="Calibri" panose="020F0502020204030204" pitchFamily="34" charset="0"/>
                    <a:ea typeface="微软雅黑" panose="020B0503020204020204" pitchFamily="34" charset="-122"/>
                  </a:rPr>
                  <a:t>只要队列的数量</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𝑷𝑸</m:t>
                    </m:r>
                    <m:r>
                      <a:rPr lang="en-US" altLang="zh-CN" b="1" i="1" dirty="0" smtClean="0">
                        <a:solidFill>
                          <a:schemeClr val="accent1"/>
                        </a:solidFill>
                        <a:latin typeface="Cambria Math" panose="02040503050406030204" pitchFamily="18" charset="0"/>
                        <a:ea typeface="微软雅黑" panose="020B0503020204020204" pitchFamily="34" charset="-122"/>
                      </a:rPr>
                      <m:t>|</m:t>
                    </m:r>
                  </m:oMath>
                </a14:m>
                <a:r>
                  <a:rPr lang="zh-CN" altLang="en-US" dirty="0">
                    <a:latin typeface="Calibri" panose="020F0502020204030204" pitchFamily="34" charset="0"/>
                    <a:ea typeface="微软雅黑" panose="020B0503020204020204" pitchFamily="34" charset="-122"/>
                  </a:rPr>
                  <a:t>没有达到</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𝜸</m:t>
                    </m:r>
                    <m:r>
                      <a:rPr lang="zh-CN" altLang="en-US" i="1" dirty="0">
                        <a:latin typeface="Cambria Math" panose="02040503050406030204" pitchFamily="18" charset="0"/>
                        <a:ea typeface="微软雅黑" panose="020B0503020204020204" pitchFamily="34" charset="-122"/>
                      </a:rPr>
                      <m:t>就继续</m:t>
                    </m:r>
                  </m:oMath>
                </a14:m>
                <a:r>
                  <a:rPr lang="zh-CN" altLang="en-US" dirty="0">
                    <a:latin typeface="Calibri" panose="020F0502020204030204" pitchFamily="34" charset="0"/>
                    <a:ea typeface="微软雅黑" panose="020B0503020204020204" pitchFamily="34" charset="-122"/>
                  </a:rPr>
                  <a:t>循环</a:t>
                </a:r>
                <a:endParaRPr lang="en-US" altLang="zh-CN" dirty="0">
                  <a:latin typeface="Calibri" panose="020F0502020204030204" pitchFamily="34" charset="0"/>
                  <a:ea typeface="微软雅黑" panose="020B0503020204020204" pitchFamily="34" charset="-122"/>
                </a:endParaRPr>
              </a:p>
              <a:p>
                <a:pPr marL="342900" indent="-342900">
                  <a:buAutoNum type="arabicPeriod"/>
                </a:pPr>
                <a:endParaRPr lang="en-US" altLang="zh-CN" dirty="0">
                  <a:latin typeface="Calibri" panose="020F0502020204030204" pitchFamily="34" charset="0"/>
                  <a:ea typeface="微软雅黑" panose="020B0503020204020204" pitchFamily="34" charset="-122"/>
                </a:endParaRPr>
              </a:p>
              <a:p>
                <a:pPr marL="800100" lvl="1" indent="-342900">
                  <a:buAutoNum type="arabicPeriod"/>
                </a:pPr>
                <a:r>
                  <a:rPr lang="zh-CN" altLang="en-US" dirty="0">
                    <a:latin typeface="Calibri" panose="020F0502020204030204" pitchFamily="34" charset="0"/>
                    <a:ea typeface="微软雅黑" panose="020B0503020204020204" pitchFamily="34" charset="-122"/>
                  </a:rPr>
                  <a:t>队列弹出当前要进行划分的图（一开始就是根）</a:t>
                </a:r>
                <a:endParaRPr lang="en-US" altLang="zh-CN" dirty="0">
                  <a:latin typeface="Calibri" panose="020F0502020204030204" pitchFamily="34" charset="0"/>
                  <a:ea typeface="微软雅黑" panose="020B0503020204020204" pitchFamily="34" charset="-122"/>
                </a:endParaRPr>
              </a:p>
              <a:p>
                <a:pPr marL="800100" lvl="1" indent="-342900">
                  <a:buAutoNum type="arabicPeriod"/>
                </a:pPr>
                <a:r>
                  <a:rPr lang="zh-CN" altLang="en-US" dirty="0">
                    <a:latin typeface="Calibri" panose="020F0502020204030204" pitchFamily="34" charset="0"/>
                    <a:ea typeface="微软雅黑" panose="020B0503020204020204" pitchFamily="34" charset="-122"/>
                  </a:rPr>
                  <a:t>遍历该图划分成</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𝒌</m:t>
                    </m:r>
                  </m:oMath>
                </a14:m>
                <a:r>
                  <a:rPr lang="zh-CN" altLang="en-US" dirty="0">
                    <a:latin typeface="Calibri" panose="020F0502020204030204" pitchFamily="34" charset="0"/>
                    <a:ea typeface="微软雅黑" panose="020B0503020204020204" pitchFamily="34" charset="-122"/>
                  </a:rPr>
                  <a:t>个子图的划分方式（</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𝟐</m:t>
                    </m:r>
                    <m:r>
                      <a:rPr lang="zh-CN" altLang="en-US"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𝒌</m:t>
                    </m:r>
                    <m:r>
                      <a:rPr lang="zh-CN" altLang="en-US"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𝜸</m:t>
                    </m:r>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𝑷𝑸</m:t>
                    </m:r>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𝟏</m:t>
                    </m:r>
                  </m:oMath>
                </a14:m>
                <a:r>
                  <a:rPr lang="zh-CN" altLang="en-US" dirty="0">
                    <a:latin typeface="Calibri" panose="020F0502020204030204" pitchFamily="34" charset="0"/>
                    <a:ea typeface="微软雅黑" panose="020B0503020204020204" pitchFamily="34" charset="-122"/>
                  </a:rPr>
                  <a:t>）</a:t>
                </a:r>
                <a:endParaRPr lang="en-US" altLang="zh-CN" dirty="0">
                  <a:latin typeface="Calibri" panose="020F0502020204030204" pitchFamily="34" charset="0"/>
                  <a:ea typeface="微软雅黑" panose="020B0503020204020204" pitchFamily="34" charset="-122"/>
                </a:endParaRPr>
              </a:p>
              <a:p>
                <a:pPr marL="1257300" lvl="2" indent="-342900">
                  <a:buAutoNum type="arabicPeriod"/>
                </a:pPr>
                <a:r>
                  <a:rPr lang="zh-CN" altLang="en-US" dirty="0">
                    <a:latin typeface="Calibri" panose="020F0502020204030204" pitchFamily="34" charset="0"/>
                    <a:ea typeface="微软雅黑" panose="020B0503020204020204" pitchFamily="34" charset="-122"/>
                  </a:rPr>
                  <a:t>利用</a:t>
                </a:r>
                <a:r>
                  <a:rPr lang="en-US" altLang="zh-CN" b="1" i="1" dirty="0">
                    <a:solidFill>
                      <a:schemeClr val="accent1"/>
                    </a:solidFill>
                    <a:latin typeface="Calibri" panose="020F0502020204030204" pitchFamily="34" charset="0"/>
                    <a:ea typeface="微软雅黑" panose="020B0503020204020204" pitchFamily="34" charset="-122"/>
                  </a:rPr>
                  <a:t>Cheeger cut</a:t>
                </a:r>
                <a:r>
                  <a:rPr lang="zh-CN" altLang="en-US" dirty="0">
                    <a:latin typeface="Calibri" panose="020F0502020204030204" pitchFamily="34" charset="0"/>
                    <a:ea typeface="微软雅黑" panose="020B0503020204020204" pitchFamily="34" charset="-122"/>
                  </a:rPr>
                  <a:t>生成对应</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𝒌</m:t>
                    </m:r>
                  </m:oMath>
                </a14:m>
                <a:r>
                  <a:rPr lang="zh-CN" altLang="en-US" dirty="0">
                    <a:latin typeface="Calibri" panose="020F0502020204030204" pitchFamily="34" charset="0"/>
                    <a:ea typeface="微软雅黑" panose="020B0503020204020204" pitchFamily="34" charset="-122"/>
                  </a:rPr>
                  <a:t>的最好的划分方式，结合之前生成的树组成一个</a:t>
                </a:r>
                <a:r>
                  <a:rPr lang="zh-CN" altLang="en-US" b="1" dirty="0">
                    <a:solidFill>
                      <a:schemeClr val="accent1"/>
                    </a:solidFill>
                    <a:latin typeface="Calibri" panose="020F0502020204030204" pitchFamily="34" charset="0"/>
                    <a:ea typeface="微软雅黑" panose="020B0503020204020204" pitchFamily="34" charset="-122"/>
                  </a:rPr>
                  <a:t>中间的分层索引结构</a:t>
                </a:r>
                <a:endParaRPr lang="en-US" altLang="zh-CN" b="1" dirty="0">
                  <a:solidFill>
                    <a:schemeClr val="accent1"/>
                  </a:solidFill>
                  <a:latin typeface="Calibri" panose="020F0502020204030204" pitchFamily="34" charset="0"/>
                  <a:ea typeface="微软雅黑" panose="020B0503020204020204" pitchFamily="34" charset="-122"/>
                </a:endParaRPr>
              </a:p>
              <a:p>
                <a:pPr marL="1257300" lvl="2" indent="-342900">
                  <a:buAutoNum type="arabicPeriod"/>
                </a:pPr>
                <a:r>
                  <a:rPr lang="zh-CN" altLang="en-US" dirty="0">
                    <a:latin typeface="Calibri" panose="020F0502020204030204" pitchFamily="34" charset="0"/>
                    <a:ea typeface="微软雅黑" panose="020B0503020204020204" pitchFamily="34" charset="-122"/>
                  </a:rPr>
                  <a:t>利用</a:t>
                </a:r>
                <a:r>
                  <a:rPr lang="zh-CN" altLang="en-US" b="1" dirty="0">
                    <a:solidFill>
                      <a:schemeClr val="accent1"/>
                    </a:solidFill>
                    <a:latin typeface="Calibri" panose="020F0502020204030204" pitchFamily="34" charset="0"/>
                    <a:ea typeface="微软雅黑" panose="020B0503020204020204" pitchFamily="34" charset="-122"/>
                  </a:rPr>
                  <a:t>随机化过程</a:t>
                </a:r>
                <a:r>
                  <a:rPr lang="zh-CN" altLang="en-US" dirty="0">
                    <a:latin typeface="Calibri" panose="020F0502020204030204" pitchFamily="34" charset="0"/>
                    <a:ea typeface="微软雅黑" panose="020B0503020204020204" pitchFamily="34" charset="-122"/>
                  </a:rPr>
                  <a:t>评估该中间结构的平均相关子图数量找到最好的</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𝒌</m:t>
                    </m:r>
                  </m:oMath>
                </a14:m>
                <a:r>
                  <a:rPr lang="zh-CN" altLang="en-US" dirty="0">
                    <a:latin typeface="Calibri" panose="020F0502020204030204" pitchFamily="34" charset="0"/>
                    <a:ea typeface="微软雅黑" panose="020B0503020204020204" pitchFamily="34" charset="-122"/>
                  </a:rPr>
                  <a:t>及其对应子图</a:t>
                </a:r>
                <a:r>
                  <a:rPr lang="en-US" altLang="zh-CN" dirty="0">
                    <a:latin typeface="Calibri" panose="020F0502020204030204" pitchFamily="34" charset="0"/>
                    <a:ea typeface="微软雅黑" panose="020B0503020204020204" pitchFamily="34" charset="-122"/>
                  </a:rPr>
                  <a:t>(</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𝑺</m:t>
                    </m:r>
                    <m:sSub>
                      <m:sSubPr>
                        <m:ctrlPr>
                          <a:rPr lang="en-US" altLang="zh-CN" b="1" i="1" dirty="0" smtClean="0">
                            <a:solidFill>
                              <a:schemeClr val="accent1"/>
                            </a:solidFill>
                            <a:latin typeface="Cambria Math" panose="02040503050406030204" pitchFamily="18" charset="0"/>
                            <a:ea typeface="微软雅黑" panose="020B0503020204020204" pitchFamily="34" charset="-122"/>
                          </a:rPr>
                        </m:ctrlPr>
                      </m:sSubPr>
                      <m:e>
                        <m:r>
                          <a:rPr lang="en-US" altLang="zh-CN" b="1" i="1" dirty="0" smtClean="0">
                            <a:solidFill>
                              <a:schemeClr val="accent1"/>
                            </a:solidFill>
                            <a:latin typeface="Cambria Math" panose="02040503050406030204" pitchFamily="18" charset="0"/>
                            <a:ea typeface="微软雅黑" panose="020B0503020204020204" pitchFamily="34" charset="-122"/>
                          </a:rPr>
                          <m:t>𝑮</m:t>
                        </m:r>
                      </m:e>
                      <m:sub>
                        <m:r>
                          <a:rPr lang="en-US" altLang="zh-CN" b="1" i="1" dirty="0" smtClean="0">
                            <a:solidFill>
                              <a:schemeClr val="accent1"/>
                            </a:solidFill>
                            <a:latin typeface="Cambria Math" panose="02040503050406030204" pitchFamily="18" charset="0"/>
                            <a:ea typeface="微软雅黑" panose="020B0503020204020204" pitchFamily="34" charset="-122"/>
                          </a:rPr>
                          <m:t>𝟏</m:t>
                        </m:r>
                      </m:sub>
                    </m:sSub>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𝑺</m:t>
                    </m:r>
                    <m:sSub>
                      <m:sSubPr>
                        <m:ctrlPr>
                          <a:rPr lang="en-US" altLang="zh-CN" b="1" i="1" dirty="0" smtClean="0">
                            <a:solidFill>
                              <a:schemeClr val="accent1"/>
                            </a:solidFill>
                            <a:latin typeface="Cambria Math" panose="02040503050406030204" pitchFamily="18" charset="0"/>
                            <a:ea typeface="微软雅黑" panose="020B0503020204020204" pitchFamily="34" charset="-122"/>
                          </a:rPr>
                        </m:ctrlPr>
                      </m:sSubPr>
                      <m:e>
                        <m:r>
                          <a:rPr lang="en-US" altLang="zh-CN" b="1" i="1" dirty="0" smtClean="0">
                            <a:solidFill>
                              <a:schemeClr val="accent1"/>
                            </a:solidFill>
                            <a:latin typeface="Cambria Math" panose="02040503050406030204" pitchFamily="18" charset="0"/>
                            <a:ea typeface="微软雅黑" panose="020B0503020204020204" pitchFamily="34" charset="-122"/>
                          </a:rPr>
                          <m:t>𝑮</m:t>
                        </m:r>
                      </m:e>
                      <m:sub>
                        <m:r>
                          <a:rPr lang="en-US" altLang="zh-CN" b="1" i="1" dirty="0" smtClean="0">
                            <a:solidFill>
                              <a:schemeClr val="accent1"/>
                            </a:solidFill>
                            <a:latin typeface="Cambria Math" panose="02040503050406030204" pitchFamily="18" charset="0"/>
                            <a:ea typeface="微软雅黑" panose="020B0503020204020204" pitchFamily="34" charset="-122"/>
                          </a:rPr>
                          <m:t>𝟐</m:t>
                        </m:r>
                      </m:sub>
                    </m:sSub>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𝑺</m:t>
                    </m:r>
                    <m:sSub>
                      <m:sSubPr>
                        <m:ctrlPr>
                          <a:rPr lang="en-US" altLang="zh-CN" b="1" i="1" dirty="0" smtClean="0">
                            <a:solidFill>
                              <a:schemeClr val="accent1"/>
                            </a:solidFill>
                            <a:latin typeface="Cambria Math" panose="02040503050406030204" pitchFamily="18" charset="0"/>
                            <a:ea typeface="微软雅黑" panose="020B0503020204020204" pitchFamily="34" charset="-122"/>
                          </a:rPr>
                        </m:ctrlPr>
                      </m:sSubPr>
                      <m:e>
                        <m:r>
                          <a:rPr lang="en-US" altLang="zh-CN" b="1" i="1" dirty="0" smtClean="0">
                            <a:solidFill>
                              <a:schemeClr val="accent1"/>
                            </a:solidFill>
                            <a:latin typeface="Cambria Math" panose="02040503050406030204" pitchFamily="18" charset="0"/>
                            <a:ea typeface="微软雅黑" panose="020B0503020204020204" pitchFamily="34" charset="-122"/>
                          </a:rPr>
                          <m:t>𝑮</m:t>
                        </m:r>
                      </m:e>
                      <m:sub>
                        <m:r>
                          <a:rPr lang="en-US" altLang="zh-CN" b="1" i="1" dirty="0" smtClean="0">
                            <a:solidFill>
                              <a:schemeClr val="accent1"/>
                            </a:solidFill>
                            <a:latin typeface="Cambria Math" panose="02040503050406030204" pitchFamily="18" charset="0"/>
                            <a:ea typeface="微软雅黑" panose="020B0503020204020204" pitchFamily="34" charset="-122"/>
                          </a:rPr>
                          <m:t>𝒌</m:t>
                        </m:r>
                      </m:sub>
                    </m:sSub>
                  </m:oMath>
                </a14:m>
                <a:r>
                  <a:rPr lang="en-US" altLang="zh-CN" dirty="0">
                    <a:latin typeface="Calibri" panose="020F0502020204030204" pitchFamily="34" charset="0"/>
                    <a:ea typeface="微软雅黑" panose="020B0503020204020204" pitchFamily="34" charset="-122"/>
                  </a:rPr>
                  <a:t>)</a:t>
                </a:r>
              </a:p>
              <a:p>
                <a:pPr marL="1257300" lvl="2" indent="-342900">
                  <a:buAutoNum type="arabicPeriod"/>
                </a:pPr>
                <a:endParaRPr lang="en-US" altLang="zh-CN" dirty="0">
                  <a:latin typeface="Calibri" panose="020F0502020204030204" pitchFamily="34" charset="0"/>
                  <a:ea typeface="微软雅黑" panose="020B0503020204020204" pitchFamily="34" charset="-122"/>
                </a:endParaRPr>
              </a:p>
              <a:p>
                <a:pPr marL="800100" lvl="1" indent="-342900">
                  <a:buFontTx/>
                  <a:buAutoNum type="arabicPeriod"/>
                </a:pPr>
                <a:r>
                  <a:rPr lang="zh-CN" altLang="en-US" dirty="0">
                    <a:latin typeface="Calibri" panose="020F0502020204030204" pitchFamily="34" charset="0"/>
                    <a:ea typeface="微软雅黑" panose="020B0503020204020204" pitchFamily="34" charset="-122"/>
                  </a:rPr>
                  <a:t>遍历完，找到最好的</a:t>
                </a:r>
                <a:r>
                  <a:rPr lang="en-US" altLang="zh-CN" dirty="0">
                    <a:latin typeface="Calibri" panose="020F0502020204030204" pitchFamily="34" charset="0"/>
                    <a:ea typeface="微软雅黑" panose="020B0503020204020204" pitchFamily="34" charset="-122"/>
                  </a:rPr>
                  <a:t>k</a:t>
                </a:r>
                <a:r>
                  <a:rPr lang="zh-CN" altLang="en-US" dirty="0">
                    <a:latin typeface="Calibri" panose="020F0502020204030204" pitchFamily="34" charset="0"/>
                    <a:ea typeface="微软雅黑" panose="020B0503020204020204" pitchFamily="34" charset="-122"/>
                  </a:rPr>
                  <a:t>，就将</a:t>
                </a:r>
                <a:r>
                  <a:rPr lang="en-US" altLang="zh-CN" dirty="0">
                    <a:latin typeface="Calibri" panose="020F0502020204030204" pitchFamily="34" charset="0"/>
                    <a:ea typeface="微软雅黑" panose="020B0503020204020204" pitchFamily="34" charset="-122"/>
                  </a:rPr>
                  <a:t>(</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𝑺</m:t>
                    </m:r>
                    <m:sSub>
                      <m:sSubPr>
                        <m:ctrlPr>
                          <a:rPr lang="en-US" altLang="zh-CN" b="1" i="1" dirty="0" smtClean="0">
                            <a:solidFill>
                              <a:schemeClr val="accent1"/>
                            </a:solidFill>
                            <a:latin typeface="Cambria Math" panose="02040503050406030204" pitchFamily="18" charset="0"/>
                            <a:ea typeface="微软雅黑" panose="020B0503020204020204" pitchFamily="34" charset="-122"/>
                          </a:rPr>
                        </m:ctrlPr>
                      </m:sSubPr>
                      <m:e>
                        <m:r>
                          <a:rPr lang="en-US" altLang="zh-CN" b="1" i="1" dirty="0" smtClean="0">
                            <a:solidFill>
                              <a:schemeClr val="accent1"/>
                            </a:solidFill>
                            <a:latin typeface="Cambria Math" panose="02040503050406030204" pitchFamily="18" charset="0"/>
                            <a:ea typeface="微软雅黑" panose="020B0503020204020204" pitchFamily="34" charset="-122"/>
                          </a:rPr>
                          <m:t>𝑮</m:t>
                        </m:r>
                      </m:e>
                      <m:sub>
                        <m:r>
                          <a:rPr lang="en-US" altLang="zh-CN" b="1" i="1" dirty="0" smtClean="0">
                            <a:solidFill>
                              <a:schemeClr val="accent1"/>
                            </a:solidFill>
                            <a:latin typeface="Cambria Math" panose="02040503050406030204" pitchFamily="18" charset="0"/>
                            <a:ea typeface="微软雅黑" panose="020B0503020204020204" pitchFamily="34" charset="-122"/>
                          </a:rPr>
                          <m:t>𝟏</m:t>
                        </m:r>
                      </m:sub>
                    </m:sSub>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𝑺</m:t>
                    </m:r>
                    <m:sSub>
                      <m:sSubPr>
                        <m:ctrlPr>
                          <a:rPr lang="en-US" altLang="zh-CN" b="1" i="1" dirty="0" smtClean="0">
                            <a:solidFill>
                              <a:schemeClr val="accent1"/>
                            </a:solidFill>
                            <a:latin typeface="Cambria Math" panose="02040503050406030204" pitchFamily="18" charset="0"/>
                            <a:ea typeface="微软雅黑" panose="020B0503020204020204" pitchFamily="34" charset="-122"/>
                          </a:rPr>
                        </m:ctrlPr>
                      </m:sSubPr>
                      <m:e>
                        <m:r>
                          <a:rPr lang="en-US" altLang="zh-CN" b="1" i="1" dirty="0" smtClean="0">
                            <a:solidFill>
                              <a:schemeClr val="accent1"/>
                            </a:solidFill>
                            <a:latin typeface="Cambria Math" panose="02040503050406030204" pitchFamily="18" charset="0"/>
                            <a:ea typeface="微软雅黑" panose="020B0503020204020204" pitchFamily="34" charset="-122"/>
                          </a:rPr>
                          <m:t>𝑮</m:t>
                        </m:r>
                      </m:e>
                      <m:sub>
                        <m:r>
                          <a:rPr lang="en-US" altLang="zh-CN" b="1" i="1" dirty="0" smtClean="0">
                            <a:solidFill>
                              <a:schemeClr val="accent1"/>
                            </a:solidFill>
                            <a:latin typeface="Cambria Math" panose="02040503050406030204" pitchFamily="18" charset="0"/>
                            <a:ea typeface="微软雅黑" panose="020B0503020204020204" pitchFamily="34" charset="-122"/>
                          </a:rPr>
                          <m:t>𝟐</m:t>
                        </m:r>
                      </m:sub>
                    </m:sSub>
                    <m:r>
                      <a:rPr lang="en-US" altLang="zh-CN" b="1" i="1" dirty="0" smtClean="0">
                        <a:solidFill>
                          <a:schemeClr val="accent1"/>
                        </a:solidFill>
                        <a:latin typeface="Cambria Math" panose="02040503050406030204" pitchFamily="18" charset="0"/>
                        <a:ea typeface="微软雅黑" panose="020B0503020204020204" pitchFamily="34" charset="-122"/>
                      </a:rPr>
                      <m:t>,…,</m:t>
                    </m:r>
                    <m:r>
                      <a:rPr lang="en-US" altLang="zh-CN" b="1" i="1" dirty="0" smtClean="0">
                        <a:solidFill>
                          <a:schemeClr val="accent1"/>
                        </a:solidFill>
                        <a:latin typeface="Cambria Math" panose="02040503050406030204" pitchFamily="18" charset="0"/>
                        <a:ea typeface="微软雅黑" panose="020B0503020204020204" pitchFamily="34" charset="-122"/>
                      </a:rPr>
                      <m:t>𝑺</m:t>
                    </m:r>
                    <m:sSub>
                      <m:sSubPr>
                        <m:ctrlPr>
                          <a:rPr lang="en-US" altLang="zh-CN" b="1" i="1" dirty="0" smtClean="0">
                            <a:solidFill>
                              <a:schemeClr val="accent1"/>
                            </a:solidFill>
                            <a:latin typeface="Cambria Math" panose="02040503050406030204" pitchFamily="18" charset="0"/>
                            <a:ea typeface="微软雅黑" panose="020B0503020204020204" pitchFamily="34" charset="-122"/>
                          </a:rPr>
                        </m:ctrlPr>
                      </m:sSubPr>
                      <m:e>
                        <m:r>
                          <a:rPr lang="en-US" altLang="zh-CN" b="1" i="1" dirty="0" smtClean="0">
                            <a:solidFill>
                              <a:schemeClr val="accent1"/>
                            </a:solidFill>
                            <a:latin typeface="Cambria Math" panose="02040503050406030204" pitchFamily="18" charset="0"/>
                            <a:ea typeface="微软雅黑" panose="020B0503020204020204" pitchFamily="34" charset="-122"/>
                          </a:rPr>
                          <m:t>𝑮</m:t>
                        </m:r>
                      </m:e>
                      <m:sub>
                        <m:r>
                          <a:rPr lang="en-US" altLang="zh-CN" b="1" i="1" dirty="0" smtClean="0">
                            <a:solidFill>
                              <a:schemeClr val="accent1"/>
                            </a:solidFill>
                            <a:latin typeface="Cambria Math" panose="02040503050406030204" pitchFamily="18" charset="0"/>
                            <a:ea typeface="微软雅黑" panose="020B0503020204020204" pitchFamily="34" charset="-122"/>
                          </a:rPr>
                          <m:t>𝒌</m:t>
                        </m:r>
                      </m:sub>
                    </m:sSub>
                  </m:oMath>
                </a14:m>
                <a:r>
                  <a:rPr lang="en-US" altLang="zh-CN" dirty="0">
                    <a:latin typeface="Calibri" panose="020F0502020204030204" pitchFamily="34" charset="0"/>
                    <a:ea typeface="微软雅黑" panose="020B0503020204020204" pitchFamily="34" charset="-122"/>
                  </a:rPr>
                  <a:t>)</a:t>
                </a:r>
                <a:r>
                  <a:rPr lang="zh-CN" altLang="en-US" dirty="0">
                    <a:latin typeface="Calibri" panose="020F0502020204030204" pitchFamily="34" charset="0"/>
                    <a:ea typeface="微软雅黑" panose="020B0503020204020204" pitchFamily="34" charset="-122"/>
                  </a:rPr>
                  <a:t>纳入队列，继续下一层划分，直到达到</a:t>
                </a:r>
                <a14:m>
                  <m:oMath xmlns:m="http://schemas.openxmlformats.org/officeDocument/2006/math">
                    <m:r>
                      <a:rPr lang="en-US" altLang="zh-CN" b="1" i="1" dirty="0" smtClean="0">
                        <a:solidFill>
                          <a:schemeClr val="accent1"/>
                        </a:solidFill>
                        <a:latin typeface="Cambria Math" panose="02040503050406030204" pitchFamily="18" charset="0"/>
                        <a:ea typeface="微软雅黑" panose="020B0503020204020204" pitchFamily="34" charset="-122"/>
                      </a:rPr>
                      <m:t>𝜸</m:t>
                    </m:r>
                  </m:oMath>
                </a14:m>
                <a:endParaRPr lang="en-US" altLang="zh-CN" dirty="0">
                  <a:latin typeface="Calibri" panose="020F0502020204030204" pitchFamily="34" charset="0"/>
                  <a:ea typeface="微软雅黑" panose="020B0503020204020204" pitchFamily="34" charset="-122"/>
                </a:endParaRPr>
              </a:p>
              <a:p>
                <a:pPr lvl="1"/>
                <a:endParaRPr lang="en-US" altLang="zh-CN" dirty="0">
                  <a:latin typeface="Calibri" panose="020F0502020204030204" pitchFamily="34" charset="0"/>
                  <a:ea typeface="微软雅黑" panose="020B0503020204020204" pitchFamily="34" charset="-122"/>
                </a:endParaRPr>
              </a:p>
              <a:p>
                <a:pPr marL="342900" indent="-342900">
                  <a:buFontTx/>
                  <a:buAutoNum type="arabicPeriod"/>
                </a:pPr>
                <a:r>
                  <a:rPr lang="zh-CN" altLang="en-US" dirty="0">
                    <a:latin typeface="Calibri" panose="020F0502020204030204" pitchFamily="34" charset="0"/>
                    <a:ea typeface="微软雅黑" panose="020B0503020204020204" pitchFamily="34" charset="-122"/>
                  </a:rPr>
                  <a:t>返回 最终分层索引结构</a:t>
                </a:r>
                <a:endParaRPr lang="en-US" altLang="zh-CN" dirty="0">
                  <a:latin typeface="Calibri" panose="020F0502020204030204" pitchFamily="34" charset="0"/>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DB3C1048-C455-49E0-BD7A-F73A592CA7B1}"/>
                  </a:ext>
                </a:extLst>
              </p:cNvPr>
              <p:cNvSpPr txBox="1">
                <a:spLocks noRot="1" noChangeAspect="1" noMove="1" noResize="1" noEditPoints="1" noAdjustHandles="1" noChangeArrowheads="1" noChangeShapeType="1" noTextEdit="1"/>
              </p:cNvSpPr>
              <p:nvPr/>
            </p:nvSpPr>
            <p:spPr>
              <a:xfrm>
                <a:off x="496014" y="1301650"/>
                <a:ext cx="8151972" cy="5079917"/>
              </a:xfrm>
              <a:prstGeom prst="rect">
                <a:avLst/>
              </a:prstGeom>
              <a:blipFill>
                <a:blip r:embed="rId3"/>
                <a:stretch>
                  <a:fillRect l="-598" t="-840" r="-598" b="-10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3838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16</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索引维护</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6E66A7-343F-4804-A08B-BB473BED9340}"/>
                  </a:ext>
                </a:extLst>
              </p:cNvPr>
              <p:cNvSpPr txBox="1"/>
              <p:nvPr/>
            </p:nvSpPr>
            <p:spPr>
              <a:xfrm>
                <a:off x="428281" y="862455"/>
                <a:ext cx="8294379" cy="4708981"/>
              </a:xfrm>
              <a:prstGeom prst="rect">
                <a:avLst/>
              </a:prstGeom>
              <a:noFill/>
            </p:spPr>
            <p:txBody>
              <a:bodyPr wrap="square" rtlCol="0">
                <a:spAutoFit/>
              </a:bodyPr>
              <a:lstStyle/>
              <a:p>
                <a:r>
                  <a:rPr lang="zh-CN" altLang="en-US" sz="2400" b="1" dirty="0">
                    <a:solidFill>
                      <a:schemeClr val="accent1"/>
                    </a:solidFill>
                    <a:latin typeface="Calibri" panose="020F0502020204030204" pitchFamily="34" charset="0"/>
                    <a:ea typeface="微软雅黑" panose="020B0503020204020204" pitchFamily="34" charset="-122"/>
                  </a:rPr>
                  <a:t>有界最短路径树</a:t>
                </a:r>
                <a:r>
                  <a:rPr lang="en-US" altLang="zh-CN" sz="2400" b="1" dirty="0">
                    <a:solidFill>
                      <a:schemeClr val="accent1"/>
                    </a:solidFill>
                    <a:latin typeface="Calibri" panose="020F0502020204030204" pitchFamily="34" charset="0"/>
                    <a:ea typeface="微软雅黑" panose="020B0503020204020204" pitchFamily="34" charset="-122"/>
                  </a:rPr>
                  <a:t>——</a:t>
                </a:r>
                <a:r>
                  <a:rPr lang="zh-CN" altLang="en-US" sz="2400" b="1" dirty="0">
                    <a:solidFill>
                      <a:schemeClr val="accent1"/>
                    </a:solidFill>
                    <a:latin typeface="Calibri" panose="020F0502020204030204" pitchFamily="34" charset="0"/>
                    <a:ea typeface="微软雅黑" panose="020B0503020204020204" pitchFamily="34" charset="-122"/>
                  </a:rPr>
                  <a:t>高效的索引维护策略</a:t>
                </a:r>
                <a:endParaRPr lang="en-US" altLang="zh-CN" sz="2400" b="1" dirty="0">
                  <a:solidFill>
                    <a:schemeClr val="accent1"/>
                  </a:solidFill>
                  <a:latin typeface="Calibri" panose="020F0502020204030204" pitchFamily="34" charset="0"/>
                  <a:ea typeface="微软雅黑" panose="020B0503020204020204" pitchFamily="34" charset="-122"/>
                </a:endParaRPr>
              </a:p>
              <a:p>
                <a:endParaRPr lang="en-US" altLang="zh-CN" sz="2400" b="1" dirty="0">
                  <a:latin typeface="Calibri" panose="020F0502020204030204" pitchFamily="34" charset="0"/>
                  <a:ea typeface="微软雅黑" panose="020B0503020204020204" pitchFamily="34" charset="-122"/>
                </a:endParaRPr>
              </a:p>
              <a:p>
                <a:r>
                  <a:rPr lang="zh-CN" altLang="en-US" sz="2400" b="1" dirty="0">
                    <a:latin typeface="Calibri" panose="020F0502020204030204" pitchFamily="34" charset="0"/>
                    <a:ea typeface="微软雅黑" panose="020B0503020204020204" pitchFamily="34" charset="-122"/>
                  </a:rPr>
                  <a:t>索引数据</a:t>
                </a:r>
                <a:endParaRPr lang="en-US" altLang="zh-CN" sz="2400" b="1" dirty="0">
                  <a:latin typeface="Calibri" panose="020F0502020204030204" pitchFamily="34" charset="0"/>
                  <a:ea typeface="微软雅黑" panose="020B0503020204020204" pitchFamily="34" charset="-122"/>
                </a:endParaRPr>
              </a:p>
              <a:p>
                <a:endParaRPr lang="en-US" altLang="zh-CN" sz="2400" dirty="0">
                  <a:latin typeface="Calibri" panose="020F0502020204030204" pitchFamily="34" charset="0"/>
                  <a:ea typeface="微软雅黑" panose="020B0503020204020204" pitchFamily="34" charset="-122"/>
                </a:endParaRPr>
              </a:p>
              <a:p>
                <a:endParaRPr lang="en-US" altLang="zh-CN" sz="2400" dirty="0">
                  <a:latin typeface="Calibri" panose="020F0502020204030204" pitchFamily="34" charset="0"/>
                  <a:ea typeface="微软雅黑" panose="020B0503020204020204" pitchFamily="34" charset="-122"/>
                </a:endParaRPr>
              </a:p>
              <a:p>
                <a:r>
                  <a:rPr lang="en-US" altLang="zh-CN" sz="2400" dirty="0">
                    <a:latin typeface="Calibri" panose="020F0502020204030204" pitchFamily="34" charset="0"/>
                    <a:ea typeface="微软雅黑" panose="020B0503020204020204" pitchFamily="34" charset="-122"/>
                  </a:rPr>
                  <a:t>	1. </a:t>
                </a:r>
                <a:r>
                  <a:rPr lang="zh-CN" altLang="en-US" sz="2000" dirty="0">
                    <a:latin typeface="Calibri" panose="020F0502020204030204" pitchFamily="34" charset="0"/>
                    <a:ea typeface="微软雅黑" panose="020B0503020204020204" pitchFamily="34" charset="-122"/>
                  </a:rPr>
                  <a:t>边权重</a:t>
                </a:r>
                <a:r>
                  <a:rPr lang="en-US" altLang="zh-CN" sz="2000" dirty="0">
                    <a:latin typeface="Calibri" panose="020F0502020204030204" pitchFamily="34" charset="0"/>
                    <a:ea typeface="微软雅黑" panose="020B0503020204020204" pitchFamily="34" charset="-122"/>
                  </a:rPr>
                  <a:t>——</a:t>
                </a:r>
                <a:r>
                  <a:rPr lang="zh-CN" altLang="en-US" sz="2000" dirty="0">
                    <a:latin typeface="Calibri" panose="020F0502020204030204" pitchFamily="34" charset="0"/>
                    <a:ea typeface="微软雅黑" panose="020B0503020204020204" pitchFamily="34" charset="-122"/>
                  </a:rPr>
                  <a:t>直接根据数据变化进行更新，无需优化</a:t>
                </a:r>
                <a:endParaRPr lang="en-US" altLang="zh-CN" sz="2000" dirty="0">
                  <a:latin typeface="Calibri" panose="020F0502020204030204" pitchFamily="34" charset="0"/>
                  <a:ea typeface="微软雅黑" panose="020B0503020204020204" pitchFamily="34" charset="-122"/>
                </a:endParaRPr>
              </a:p>
              <a:p>
                <a:endParaRPr lang="en-US" altLang="zh-CN" sz="2000" dirty="0">
                  <a:latin typeface="Calibri" panose="020F0502020204030204" pitchFamily="34" charset="0"/>
                  <a:ea typeface="微软雅黑" panose="020B0503020204020204" pitchFamily="34" charset="-122"/>
                </a:endParaRPr>
              </a:p>
              <a:p>
                <a:r>
                  <a:rPr lang="en-US" altLang="zh-CN" sz="2400" dirty="0">
                    <a:latin typeface="Calibri" panose="020F0502020204030204" pitchFamily="34" charset="0"/>
                    <a:ea typeface="微软雅黑" panose="020B0503020204020204" pitchFamily="34" charset="-122"/>
                  </a:rPr>
                  <a:t>	2. </a:t>
                </a:r>
                <a:r>
                  <a:rPr lang="zh-CN" altLang="en-US" sz="2000" dirty="0">
                    <a:latin typeface="Calibri" panose="020F0502020204030204" pitchFamily="34" charset="0"/>
                    <a:ea typeface="微软雅黑" panose="020B0503020204020204" pitchFamily="34" charset="-122"/>
                  </a:rPr>
                  <a:t>最短路径数据</a:t>
                </a:r>
                <a:r>
                  <a:rPr lang="en-US" altLang="zh-CN" sz="2000" dirty="0">
                    <a:latin typeface="Calibri" panose="020F0502020204030204" pitchFamily="34" charset="0"/>
                    <a:ea typeface="微软雅黑" panose="020B0503020204020204" pitchFamily="34" charset="-122"/>
                  </a:rPr>
                  <a:t>——</a:t>
                </a:r>
                <a:r>
                  <a:rPr lang="zh-CN" altLang="en-US" sz="2000" dirty="0">
                    <a:latin typeface="Calibri" panose="020F0502020204030204" pitchFamily="34" charset="0"/>
                    <a:ea typeface="微软雅黑" panose="020B0503020204020204" pitchFamily="34" charset="-122"/>
                  </a:rPr>
                  <a:t>需要进行</a:t>
                </a:r>
                <a:r>
                  <a:rPr lang="zh-CN" altLang="en-US" sz="2000" b="1" dirty="0">
                    <a:solidFill>
                      <a:schemeClr val="accent1"/>
                    </a:solidFill>
                    <a:latin typeface="Calibri" panose="020F0502020204030204" pitchFamily="34" charset="0"/>
                    <a:ea typeface="微软雅黑" panose="020B0503020204020204" pitchFamily="34" charset="-122"/>
                  </a:rPr>
                  <a:t>重计算</a:t>
                </a:r>
                <a:r>
                  <a:rPr lang="zh-CN" altLang="en-US" sz="2000" dirty="0">
                    <a:latin typeface="Calibri" panose="020F0502020204030204" pitchFamily="34" charset="0"/>
                    <a:ea typeface="微软雅黑" panose="020B0503020204020204" pitchFamily="34" charset="-122"/>
                  </a:rPr>
                  <a:t>，存在优化空间</a:t>
                </a:r>
                <a:endParaRPr lang="en-US" altLang="zh-CN" sz="2000" dirty="0">
                  <a:latin typeface="Calibri" panose="020F0502020204030204" pitchFamily="34" charset="0"/>
                  <a:ea typeface="微软雅黑" panose="020B0503020204020204" pitchFamily="34" charset="-122"/>
                </a:endParaRPr>
              </a:p>
              <a:p>
                <a:endParaRPr lang="en-US" altLang="zh-CN" sz="2400" dirty="0">
                  <a:latin typeface="Calibri" panose="020F0502020204030204" pitchFamily="34" charset="0"/>
                  <a:ea typeface="微软雅黑" panose="020B0503020204020204" pitchFamily="34" charset="-122"/>
                </a:endParaRPr>
              </a:p>
              <a:p>
                <a:r>
                  <a:rPr lang="en-US" altLang="zh-CN" sz="2400" dirty="0">
                    <a:latin typeface="Calibri" panose="020F0502020204030204" pitchFamily="34" charset="0"/>
                    <a:ea typeface="微软雅黑" panose="020B0503020204020204" pitchFamily="34" charset="-122"/>
                  </a:rPr>
                  <a:t>	</a:t>
                </a:r>
              </a:p>
              <a:p>
                <a:r>
                  <a:rPr lang="en-US" altLang="zh-CN" sz="2400" dirty="0">
                    <a:latin typeface="Calibri" panose="020F0502020204030204" pitchFamily="34" charset="0"/>
                    <a:ea typeface="微软雅黑" panose="020B0503020204020204" pitchFamily="34" charset="-122"/>
                  </a:rPr>
                  <a:t>	</a:t>
                </a:r>
                <a:r>
                  <a:rPr lang="zh-CN" altLang="en-US" sz="2000" dirty="0">
                    <a:latin typeface="Calibri" panose="020F0502020204030204" pitchFamily="34" charset="0"/>
                    <a:ea typeface="微软雅黑" panose="020B0503020204020204" pitchFamily="34" charset="-122"/>
                  </a:rPr>
                  <a:t>选择以</a:t>
                </a:r>
                <a:r>
                  <a:rPr lang="zh-CN" altLang="en-US" sz="2000" b="1" dirty="0">
                    <a:solidFill>
                      <a:schemeClr val="accent1"/>
                    </a:solidFill>
                    <a:latin typeface="Calibri" panose="020F0502020204030204" pitchFamily="34" charset="0"/>
                    <a:ea typeface="微软雅黑" panose="020B0503020204020204" pitchFamily="34" charset="-122"/>
                  </a:rPr>
                  <a:t>最短路径树</a:t>
                </a:r>
                <a14:m>
                  <m:oMath xmlns:m="http://schemas.openxmlformats.org/officeDocument/2006/math">
                    <m:r>
                      <a:rPr lang="zh-CN" altLang="en-US" sz="2000" b="1" i="1" dirty="0" smtClean="0">
                        <a:solidFill>
                          <a:schemeClr val="accent1"/>
                        </a:solidFill>
                        <a:latin typeface="Cambria Math" panose="02040503050406030204" pitchFamily="18" charset="0"/>
                        <a:ea typeface="微软雅黑" panose="020B0503020204020204" pitchFamily="34" charset="-122"/>
                      </a:rPr>
                      <m:t>（</m:t>
                    </m:r>
                    <m:r>
                      <a:rPr lang="en-US" altLang="zh-CN" sz="2000" b="1" i="1" dirty="0" smtClean="0">
                        <a:solidFill>
                          <a:schemeClr val="accent1"/>
                        </a:solidFill>
                        <a:latin typeface="Cambria Math" panose="02040503050406030204" pitchFamily="18" charset="0"/>
                        <a:ea typeface="微软雅黑" panose="020B0503020204020204" pitchFamily="34" charset="-122"/>
                      </a:rPr>
                      <m:t>𝑺𝑷𝑻</m:t>
                    </m:r>
                    <m:r>
                      <a:rPr lang="en-US" altLang="zh-CN" sz="2000" b="1" i="1" dirty="0" smtClean="0">
                        <a:solidFill>
                          <a:schemeClr val="accent1"/>
                        </a:solidFill>
                        <a:latin typeface="Cambria Math" panose="02040503050406030204" pitchFamily="18" charset="0"/>
                        <a:ea typeface="微软雅黑" panose="020B0503020204020204" pitchFamily="34" charset="-122"/>
                      </a:rPr>
                      <m:t>, </m:t>
                    </m:r>
                    <m:r>
                      <a:rPr lang="en-US" altLang="zh-CN" sz="2000" b="1" i="1" dirty="0" smtClean="0">
                        <a:solidFill>
                          <a:schemeClr val="accent1"/>
                        </a:solidFill>
                        <a:latin typeface="Cambria Math" panose="02040503050406030204" pitchFamily="18" charset="0"/>
                        <a:ea typeface="微软雅黑" panose="020B0503020204020204" pitchFamily="34" charset="-122"/>
                      </a:rPr>
                      <m:t>𝑺𝒉𝒐𝒓𝒕𝒆𝒔𝒕</m:t>
                    </m:r>
                    <m:r>
                      <a:rPr lang="en-US" altLang="zh-CN" sz="2000" b="1" i="1" dirty="0" smtClean="0">
                        <a:solidFill>
                          <a:schemeClr val="accent1"/>
                        </a:solidFill>
                        <a:latin typeface="Cambria Math" panose="02040503050406030204" pitchFamily="18" charset="0"/>
                        <a:ea typeface="微软雅黑" panose="020B0503020204020204" pitchFamily="34" charset="-122"/>
                      </a:rPr>
                      <m:t> </m:t>
                    </m:r>
                    <m:r>
                      <a:rPr lang="en-US" altLang="zh-CN" sz="2000" b="1" i="1" dirty="0" smtClean="0">
                        <a:solidFill>
                          <a:schemeClr val="accent1"/>
                        </a:solidFill>
                        <a:latin typeface="Cambria Math" panose="02040503050406030204" pitchFamily="18" charset="0"/>
                        <a:ea typeface="微软雅黑" panose="020B0503020204020204" pitchFamily="34" charset="-122"/>
                      </a:rPr>
                      <m:t>𝑷𝒂𝒕𝒉</m:t>
                    </m:r>
                    <m:r>
                      <a:rPr lang="en-US" altLang="zh-CN" sz="2000" b="1" i="1" dirty="0" smtClean="0">
                        <a:solidFill>
                          <a:schemeClr val="accent1"/>
                        </a:solidFill>
                        <a:latin typeface="Cambria Math" panose="02040503050406030204" pitchFamily="18" charset="0"/>
                        <a:ea typeface="微软雅黑" panose="020B0503020204020204" pitchFamily="34" charset="-122"/>
                      </a:rPr>
                      <m:t> </m:t>
                    </m:r>
                    <m:r>
                      <a:rPr lang="en-US" altLang="zh-CN" sz="2000" b="1" i="1" dirty="0" smtClean="0">
                        <a:solidFill>
                          <a:schemeClr val="accent1"/>
                        </a:solidFill>
                        <a:latin typeface="Cambria Math" panose="02040503050406030204" pitchFamily="18" charset="0"/>
                        <a:ea typeface="微软雅黑" panose="020B0503020204020204" pitchFamily="34" charset="-122"/>
                      </a:rPr>
                      <m:t>𝑻𝒓𝒆𝒆</m:t>
                    </m:r>
                    <m:r>
                      <a:rPr lang="zh-CN" altLang="en-US" sz="2000" b="1" i="1" dirty="0" smtClean="0">
                        <a:solidFill>
                          <a:schemeClr val="accent1"/>
                        </a:solidFill>
                        <a:latin typeface="Cambria Math" panose="02040503050406030204" pitchFamily="18" charset="0"/>
                        <a:ea typeface="微软雅黑" panose="020B0503020204020204" pitchFamily="34" charset="-122"/>
                      </a:rPr>
                      <m:t>）</m:t>
                    </m:r>
                  </m:oMath>
                </a14:m>
                <a:r>
                  <a:rPr lang="zh-CN" altLang="en-US" sz="2000" dirty="0">
                    <a:latin typeface="Calibri" panose="020F0502020204030204" pitchFamily="34" charset="0"/>
                    <a:ea typeface="微软雅黑" panose="020B0503020204020204" pitchFamily="34" charset="-122"/>
                  </a:rPr>
                  <a:t>存储边界点间的最短路径，并在此基础上进一步优化，得到</a:t>
                </a:r>
                <a:r>
                  <a:rPr lang="zh-CN" altLang="en-US" sz="2000" b="1" dirty="0">
                    <a:solidFill>
                      <a:schemeClr val="accent1"/>
                    </a:solidFill>
                    <a:latin typeface="Calibri" panose="020F0502020204030204" pitchFamily="34" charset="0"/>
                    <a:ea typeface="微软雅黑" panose="020B0503020204020204" pitchFamily="34" charset="-122"/>
                  </a:rPr>
                  <a:t>有界最短路径树</a:t>
                </a:r>
                <a14:m>
                  <m:oMath xmlns:m="http://schemas.openxmlformats.org/officeDocument/2006/math">
                    <m:r>
                      <a:rPr lang="zh-CN" altLang="en-US" sz="2000" b="1" i="1" dirty="0" smtClean="0">
                        <a:solidFill>
                          <a:schemeClr val="accent1"/>
                        </a:solidFill>
                        <a:latin typeface="Cambria Math" panose="02040503050406030204" pitchFamily="18" charset="0"/>
                        <a:ea typeface="微软雅黑" panose="020B0503020204020204" pitchFamily="34" charset="-122"/>
                      </a:rPr>
                      <m:t>（</m:t>
                    </m:r>
                    <m:r>
                      <a:rPr lang="en-US" altLang="zh-CN" sz="2000" b="1" i="1" dirty="0" smtClean="0">
                        <a:solidFill>
                          <a:schemeClr val="accent1"/>
                        </a:solidFill>
                        <a:latin typeface="Cambria Math" panose="02040503050406030204" pitchFamily="18" charset="0"/>
                        <a:ea typeface="微软雅黑" panose="020B0503020204020204" pitchFamily="34" charset="-122"/>
                      </a:rPr>
                      <m:t>𝑩𝑺𝑷𝑻</m:t>
                    </m:r>
                    <m:r>
                      <a:rPr lang="en-US" altLang="zh-CN" sz="2000" b="1" i="1" dirty="0" smtClean="0">
                        <a:solidFill>
                          <a:schemeClr val="accent1"/>
                        </a:solidFill>
                        <a:latin typeface="Cambria Math" panose="02040503050406030204" pitchFamily="18" charset="0"/>
                        <a:ea typeface="微软雅黑" panose="020B0503020204020204" pitchFamily="34" charset="-122"/>
                      </a:rPr>
                      <m:t>, </m:t>
                    </m:r>
                  </m:oMath>
                </a14:m>
                <a:endParaRPr lang="en-US" altLang="zh-CN" sz="2000" b="1" i="1" dirty="0">
                  <a:solidFill>
                    <a:schemeClr val="accent1"/>
                  </a:solidFill>
                  <a:latin typeface="Cambria Math" panose="02040503050406030204" pitchFamily="18" charset="0"/>
                  <a:ea typeface="微软雅黑" panose="020B0503020204020204" pitchFamily="34" charset="-122"/>
                </a:endParaRPr>
              </a:p>
              <a:p>
                <a:pPr/>
                <a14:m>
                  <m:oMathPara xmlns:m="http://schemas.openxmlformats.org/officeDocument/2006/math">
                    <m:oMathParaPr>
                      <m:jc m:val="left"/>
                    </m:oMathParaPr>
                    <m:oMath xmlns:m="http://schemas.openxmlformats.org/officeDocument/2006/math">
                      <m:r>
                        <a:rPr lang="en-US" altLang="zh-CN" sz="2000" b="1" i="1" dirty="0" smtClean="0">
                          <a:solidFill>
                            <a:schemeClr val="accent1"/>
                          </a:solidFill>
                          <a:latin typeface="Cambria Math" panose="02040503050406030204" pitchFamily="18" charset="0"/>
                          <a:ea typeface="微软雅黑" panose="020B0503020204020204" pitchFamily="34" charset="-122"/>
                        </a:rPr>
                        <m:t>𝑩𝒐𝒖𝒏𝒅𝒆𝒅</m:t>
                      </m:r>
                      <m:r>
                        <a:rPr lang="en-US" altLang="zh-CN" sz="2000" b="1" i="1" dirty="0" smtClean="0">
                          <a:solidFill>
                            <a:schemeClr val="accent1"/>
                          </a:solidFill>
                          <a:latin typeface="Cambria Math" panose="02040503050406030204" pitchFamily="18" charset="0"/>
                          <a:ea typeface="微软雅黑" panose="020B0503020204020204" pitchFamily="34" charset="-122"/>
                        </a:rPr>
                        <m:t> </m:t>
                      </m:r>
                      <m:r>
                        <a:rPr lang="en-US" altLang="zh-CN" sz="2000" b="1" i="1" dirty="0" smtClean="0">
                          <a:solidFill>
                            <a:schemeClr val="accent1"/>
                          </a:solidFill>
                          <a:latin typeface="Cambria Math" panose="02040503050406030204" pitchFamily="18" charset="0"/>
                          <a:ea typeface="微软雅黑" panose="020B0503020204020204" pitchFamily="34" charset="-122"/>
                        </a:rPr>
                        <m:t>𝑺𝒉𝒐𝒓𝒕𝒆𝒔𝒕</m:t>
                      </m:r>
                      <m:r>
                        <a:rPr lang="en-US" altLang="zh-CN" sz="2000" b="1" i="1" dirty="0" smtClean="0">
                          <a:solidFill>
                            <a:schemeClr val="accent1"/>
                          </a:solidFill>
                          <a:latin typeface="Cambria Math" panose="02040503050406030204" pitchFamily="18" charset="0"/>
                          <a:ea typeface="微软雅黑" panose="020B0503020204020204" pitchFamily="34" charset="-122"/>
                        </a:rPr>
                        <m:t> </m:t>
                      </m:r>
                      <m:r>
                        <a:rPr lang="en-US" altLang="zh-CN" sz="2000" b="1" i="1" dirty="0" smtClean="0">
                          <a:solidFill>
                            <a:schemeClr val="accent1"/>
                          </a:solidFill>
                          <a:latin typeface="Cambria Math" panose="02040503050406030204" pitchFamily="18" charset="0"/>
                          <a:ea typeface="微软雅黑" panose="020B0503020204020204" pitchFamily="34" charset="-122"/>
                        </a:rPr>
                        <m:t>𝑷𝒂𝒕𝒉</m:t>
                      </m:r>
                      <m:r>
                        <a:rPr lang="en-US" altLang="zh-CN" sz="2000" b="1" i="1" dirty="0" smtClean="0">
                          <a:solidFill>
                            <a:schemeClr val="accent1"/>
                          </a:solidFill>
                          <a:latin typeface="Cambria Math" panose="02040503050406030204" pitchFamily="18" charset="0"/>
                          <a:ea typeface="微软雅黑" panose="020B0503020204020204" pitchFamily="34" charset="-122"/>
                        </a:rPr>
                        <m:t> </m:t>
                      </m:r>
                      <m:r>
                        <a:rPr lang="en-US" altLang="zh-CN" sz="2000" b="1" i="1" dirty="0" smtClean="0">
                          <a:solidFill>
                            <a:schemeClr val="accent1"/>
                          </a:solidFill>
                          <a:latin typeface="Cambria Math" panose="02040503050406030204" pitchFamily="18" charset="0"/>
                          <a:ea typeface="微软雅黑" panose="020B0503020204020204" pitchFamily="34" charset="-122"/>
                        </a:rPr>
                        <m:t>𝑻𝒓𝒆𝒆</m:t>
                      </m:r>
                      <m:r>
                        <a:rPr lang="zh-CN" altLang="en-US" sz="2000" b="1" i="1" dirty="0" smtClean="0">
                          <a:solidFill>
                            <a:schemeClr val="accent1"/>
                          </a:solidFill>
                          <a:latin typeface="Cambria Math" panose="02040503050406030204" pitchFamily="18" charset="0"/>
                          <a:ea typeface="微软雅黑" panose="020B0503020204020204" pitchFamily="34" charset="-122"/>
                        </a:rPr>
                        <m:t>）</m:t>
                      </m:r>
                    </m:oMath>
                  </m:oMathPara>
                </a14:m>
                <a:endParaRPr lang="en-US" altLang="zh-CN" sz="2400" b="1" dirty="0">
                  <a:solidFill>
                    <a:schemeClr val="accent1"/>
                  </a:solidFill>
                  <a:latin typeface="Calibri" panose="020F0502020204030204" pitchFamily="34" charset="0"/>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316E66A7-343F-4804-A08B-BB473BED9340}"/>
                  </a:ext>
                </a:extLst>
              </p:cNvPr>
              <p:cNvSpPr txBox="1">
                <a:spLocks noRot="1" noChangeAspect="1" noMove="1" noResize="1" noEditPoints="1" noAdjustHandles="1" noChangeArrowheads="1" noChangeShapeType="1" noTextEdit="1"/>
              </p:cNvSpPr>
              <p:nvPr/>
            </p:nvSpPr>
            <p:spPr>
              <a:xfrm>
                <a:off x="428281" y="862455"/>
                <a:ext cx="8294379" cy="4708981"/>
              </a:xfrm>
              <a:prstGeom prst="rect">
                <a:avLst/>
              </a:prstGeom>
              <a:blipFill>
                <a:blip r:embed="rId3"/>
                <a:stretch>
                  <a:fillRect l="-1102" t="-1164" b="-1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5930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直接连接符 51">
            <a:extLst>
              <a:ext uri="{FF2B5EF4-FFF2-40B4-BE49-F238E27FC236}">
                <a16:creationId xmlns:a16="http://schemas.microsoft.com/office/drawing/2014/main" id="{CB9C5F45-1086-4BB9-8E59-BAA5E88B3957}"/>
              </a:ext>
            </a:extLst>
          </p:cNvPr>
          <p:cNvCxnSpPr>
            <a:cxnSpLocks/>
            <a:stCxn id="50" idx="0"/>
            <a:endCxn id="48" idx="4"/>
          </p:cNvCxnSpPr>
          <p:nvPr/>
        </p:nvCxnSpPr>
        <p:spPr>
          <a:xfrm flipV="1">
            <a:off x="7569616" y="2972115"/>
            <a:ext cx="0" cy="78521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4528DFD0-65DD-4652-B927-40A2DAC60CF4}"/>
              </a:ext>
            </a:extLst>
          </p:cNvPr>
          <p:cNvCxnSpPr>
            <a:cxnSpLocks/>
            <a:stCxn id="49" idx="6"/>
            <a:endCxn id="50" idx="2"/>
          </p:cNvCxnSpPr>
          <p:nvPr/>
        </p:nvCxnSpPr>
        <p:spPr>
          <a:xfrm>
            <a:off x="6406883" y="4027334"/>
            <a:ext cx="892733"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17</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索引维护</a:t>
            </a:r>
          </a:p>
        </p:txBody>
      </p:sp>
      <p:sp>
        <p:nvSpPr>
          <p:cNvPr id="11" name="文本框 10">
            <a:extLst>
              <a:ext uri="{FF2B5EF4-FFF2-40B4-BE49-F238E27FC236}">
                <a16:creationId xmlns:a16="http://schemas.microsoft.com/office/drawing/2014/main" id="{316E66A7-343F-4804-A08B-BB473BED9340}"/>
              </a:ext>
            </a:extLst>
          </p:cNvPr>
          <p:cNvSpPr txBox="1"/>
          <p:nvPr/>
        </p:nvSpPr>
        <p:spPr>
          <a:xfrm>
            <a:off x="428281" y="862455"/>
            <a:ext cx="8294379" cy="1200329"/>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最短路径树</a:t>
            </a:r>
            <a:endParaRPr lang="en-US" altLang="zh-CN" sz="2400" b="1" dirty="0">
              <a:latin typeface="Calibri" panose="020F0502020204030204" pitchFamily="34" charset="0"/>
              <a:ea typeface="微软雅黑" panose="020B0503020204020204" pitchFamily="34" charset="-122"/>
            </a:endParaRPr>
          </a:p>
          <a:p>
            <a:endParaRPr lang="en-US" altLang="zh-CN" sz="2400" b="1" dirty="0">
              <a:latin typeface="Calibri" panose="020F0502020204030204" pitchFamily="34" charset="0"/>
              <a:ea typeface="微软雅黑" panose="020B0503020204020204" pitchFamily="34" charset="-122"/>
            </a:endParaRPr>
          </a:p>
          <a:p>
            <a:r>
              <a:rPr lang="en-US" altLang="zh-CN" sz="2400" b="1" dirty="0">
                <a:latin typeface="Calibri" panose="020F0502020204030204" pitchFamily="34" charset="0"/>
                <a:ea typeface="微软雅黑" panose="020B0503020204020204" pitchFamily="34" charset="-122"/>
              </a:rPr>
              <a:t>	</a:t>
            </a:r>
            <a:r>
              <a:rPr lang="zh-CN" altLang="en-US" sz="2400" dirty="0">
                <a:latin typeface="Calibri" panose="020F0502020204030204" pitchFamily="34" charset="0"/>
                <a:ea typeface="微软雅黑" panose="020B0503020204020204" pitchFamily="34" charset="-122"/>
              </a:rPr>
              <a:t>存储以根为起点，到达其它节点的最短路径</a:t>
            </a:r>
            <a:endParaRPr lang="en-US" altLang="zh-CN" sz="2400" dirty="0">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椭圆 2">
                <a:extLst>
                  <a:ext uri="{FF2B5EF4-FFF2-40B4-BE49-F238E27FC236}">
                    <a16:creationId xmlns:a16="http://schemas.microsoft.com/office/drawing/2014/main" id="{F84C933A-6FBA-478F-BF71-0C9F7A20BB4A}"/>
                  </a:ext>
                </a:extLst>
              </p:cNvPr>
              <p:cNvSpPr/>
              <p:nvPr/>
            </p:nvSpPr>
            <p:spPr>
              <a:xfrm>
                <a:off x="1602692" y="2432115"/>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𝑗</m:t>
                      </m:r>
                    </m:oMath>
                  </m:oMathPara>
                </a14:m>
                <a:endParaRPr lang="zh-CN" altLang="en-US" dirty="0"/>
              </a:p>
            </p:txBody>
          </p:sp>
        </mc:Choice>
        <mc:Fallback xmlns="">
          <p:sp>
            <p:nvSpPr>
              <p:cNvPr id="3" name="椭圆 2">
                <a:extLst>
                  <a:ext uri="{FF2B5EF4-FFF2-40B4-BE49-F238E27FC236}">
                    <a16:creationId xmlns:a16="http://schemas.microsoft.com/office/drawing/2014/main" id="{F84C933A-6FBA-478F-BF71-0C9F7A20BB4A}"/>
                  </a:ext>
                </a:extLst>
              </p:cNvPr>
              <p:cNvSpPr>
                <a:spLocks noRot="1" noChangeAspect="1" noMove="1" noResize="1" noEditPoints="1" noAdjustHandles="1" noChangeArrowheads="1" noChangeShapeType="1" noTextEdit="1"/>
              </p:cNvSpPr>
              <p:nvPr/>
            </p:nvSpPr>
            <p:spPr>
              <a:xfrm>
                <a:off x="1602692" y="2432115"/>
                <a:ext cx="540000" cy="540000"/>
              </a:xfrm>
              <a:prstGeom prst="ellipse">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BD5A0EF0-3F90-4ED6-BDF8-6394A8003468}"/>
                  </a:ext>
                </a:extLst>
              </p:cNvPr>
              <p:cNvSpPr/>
              <p:nvPr/>
            </p:nvSpPr>
            <p:spPr>
              <a:xfrm>
                <a:off x="3035425" y="2432115"/>
                <a:ext cx="540000" cy="540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𝑘</m:t>
                      </m:r>
                    </m:oMath>
                  </m:oMathPara>
                </a14:m>
                <a:endParaRPr lang="zh-CN" altLang="en-US" dirty="0"/>
              </a:p>
            </p:txBody>
          </p:sp>
        </mc:Choice>
        <mc:Fallback xmlns="">
          <p:sp>
            <p:nvSpPr>
              <p:cNvPr id="6" name="椭圆 5">
                <a:extLst>
                  <a:ext uri="{FF2B5EF4-FFF2-40B4-BE49-F238E27FC236}">
                    <a16:creationId xmlns:a16="http://schemas.microsoft.com/office/drawing/2014/main" id="{BD5A0EF0-3F90-4ED6-BDF8-6394A8003468}"/>
                  </a:ext>
                </a:extLst>
              </p:cNvPr>
              <p:cNvSpPr>
                <a:spLocks noRot="1" noChangeAspect="1" noMove="1" noResize="1" noEditPoints="1" noAdjustHandles="1" noChangeArrowheads="1" noChangeShapeType="1" noTextEdit="1"/>
              </p:cNvSpPr>
              <p:nvPr/>
            </p:nvSpPr>
            <p:spPr>
              <a:xfrm>
                <a:off x="3035425" y="2432115"/>
                <a:ext cx="540000" cy="540000"/>
              </a:xfrm>
              <a:prstGeom prst="ellipse">
                <a:avLst/>
              </a:prstGeom>
              <a:blipFill>
                <a:blip r:embed="rId4"/>
                <a:stretch>
                  <a:fillRect/>
                </a:stretch>
              </a:blipFill>
              <a:ln>
                <a:solidFill>
                  <a:schemeClr val="accent2">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CB3B5CF1-3AE1-41C3-829A-2C649354D3AB}"/>
                  </a:ext>
                </a:extLst>
              </p:cNvPr>
              <p:cNvSpPr/>
              <p:nvPr/>
            </p:nvSpPr>
            <p:spPr>
              <a:xfrm>
                <a:off x="1602692" y="375733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𝑚</m:t>
                      </m:r>
                    </m:oMath>
                  </m:oMathPara>
                </a14:m>
                <a:endParaRPr lang="zh-CN" altLang="en-US" dirty="0"/>
              </a:p>
            </p:txBody>
          </p:sp>
        </mc:Choice>
        <mc:Fallback xmlns="">
          <p:sp>
            <p:nvSpPr>
              <p:cNvPr id="7" name="椭圆 6">
                <a:extLst>
                  <a:ext uri="{FF2B5EF4-FFF2-40B4-BE49-F238E27FC236}">
                    <a16:creationId xmlns:a16="http://schemas.microsoft.com/office/drawing/2014/main" id="{CB3B5CF1-3AE1-41C3-829A-2C649354D3AB}"/>
                  </a:ext>
                </a:extLst>
              </p:cNvPr>
              <p:cNvSpPr>
                <a:spLocks noRot="1" noChangeAspect="1" noMove="1" noResize="1" noEditPoints="1" noAdjustHandles="1" noChangeArrowheads="1" noChangeShapeType="1" noTextEdit="1"/>
              </p:cNvSpPr>
              <p:nvPr/>
            </p:nvSpPr>
            <p:spPr>
              <a:xfrm>
                <a:off x="1602692" y="3757334"/>
                <a:ext cx="540000" cy="540000"/>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F899D9D3-3FE7-47F0-859C-3DF7E913D138}"/>
                  </a:ext>
                </a:extLst>
              </p:cNvPr>
              <p:cNvSpPr/>
              <p:nvPr/>
            </p:nvSpPr>
            <p:spPr>
              <a:xfrm>
                <a:off x="3035425" y="375733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𝑙</m:t>
                      </m:r>
                    </m:oMath>
                  </m:oMathPara>
                </a14:m>
                <a:endParaRPr lang="zh-CN" altLang="en-US" dirty="0"/>
              </a:p>
            </p:txBody>
          </p:sp>
        </mc:Choice>
        <mc:Fallback xmlns="">
          <p:sp>
            <p:nvSpPr>
              <p:cNvPr id="8" name="椭圆 7">
                <a:extLst>
                  <a:ext uri="{FF2B5EF4-FFF2-40B4-BE49-F238E27FC236}">
                    <a16:creationId xmlns:a16="http://schemas.microsoft.com/office/drawing/2014/main" id="{F899D9D3-3FE7-47F0-859C-3DF7E913D138}"/>
                  </a:ext>
                </a:extLst>
              </p:cNvPr>
              <p:cNvSpPr>
                <a:spLocks noRot="1" noChangeAspect="1" noMove="1" noResize="1" noEditPoints="1" noAdjustHandles="1" noChangeArrowheads="1" noChangeShapeType="1" noTextEdit="1"/>
              </p:cNvSpPr>
              <p:nvPr/>
            </p:nvSpPr>
            <p:spPr>
              <a:xfrm>
                <a:off x="3035425" y="3757334"/>
                <a:ext cx="540000" cy="540000"/>
              </a:xfrm>
              <a:prstGeom prst="ellipse">
                <a:avLst/>
              </a:prstGeom>
              <a:blipFill>
                <a:blip r:embed="rId6"/>
                <a:stretch>
                  <a:fillRect/>
                </a:stretch>
              </a:blipFill>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id="{02365FFB-0633-4B85-A8BE-A4F7BB969B31}"/>
              </a:ext>
            </a:extLst>
          </p:cNvPr>
          <p:cNvCxnSpPr>
            <a:cxnSpLocks/>
            <a:stCxn id="3" idx="6"/>
            <a:endCxn id="6" idx="2"/>
          </p:cNvCxnSpPr>
          <p:nvPr/>
        </p:nvCxnSpPr>
        <p:spPr>
          <a:xfrm>
            <a:off x="2142692" y="2702115"/>
            <a:ext cx="892733"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863A2FF-4500-4FA1-A10B-D1A69AAE2434}"/>
              </a:ext>
            </a:extLst>
          </p:cNvPr>
          <p:cNvCxnSpPr>
            <a:cxnSpLocks/>
            <a:stCxn id="8" idx="0"/>
            <a:endCxn id="6" idx="4"/>
          </p:cNvCxnSpPr>
          <p:nvPr/>
        </p:nvCxnSpPr>
        <p:spPr>
          <a:xfrm flipV="1">
            <a:off x="3305425" y="2972115"/>
            <a:ext cx="0" cy="78521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C08A2C9-1755-4047-ABE3-8502D3480793}"/>
              </a:ext>
            </a:extLst>
          </p:cNvPr>
          <p:cNvCxnSpPr>
            <a:cxnSpLocks/>
            <a:stCxn id="3" idx="5"/>
            <a:endCxn id="8" idx="1"/>
          </p:cNvCxnSpPr>
          <p:nvPr/>
        </p:nvCxnSpPr>
        <p:spPr>
          <a:xfrm>
            <a:off x="2063611" y="2893034"/>
            <a:ext cx="1050895" cy="943381"/>
          </a:xfrm>
          <a:prstGeom prst="line">
            <a:avLst/>
          </a:prstGeom>
          <a:ln w="22225">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944D97A-FD45-4B18-B3B7-9AC350423C7C}"/>
              </a:ext>
            </a:extLst>
          </p:cNvPr>
          <p:cNvCxnSpPr>
            <a:cxnSpLocks/>
            <a:stCxn id="3" idx="4"/>
            <a:endCxn id="7" idx="0"/>
          </p:cNvCxnSpPr>
          <p:nvPr/>
        </p:nvCxnSpPr>
        <p:spPr>
          <a:xfrm>
            <a:off x="1872692" y="2972115"/>
            <a:ext cx="0" cy="78521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4FEA21F-BDD6-41CD-BBC3-C2A1AAF935D5}"/>
              </a:ext>
            </a:extLst>
          </p:cNvPr>
          <p:cNvCxnSpPr>
            <a:cxnSpLocks/>
            <a:stCxn id="7" idx="6"/>
            <a:endCxn id="8" idx="2"/>
          </p:cNvCxnSpPr>
          <p:nvPr/>
        </p:nvCxnSpPr>
        <p:spPr>
          <a:xfrm>
            <a:off x="2142692" y="4027334"/>
            <a:ext cx="892733" cy="0"/>
          </a:xfrm>
          <a:prstGeom prst="line">
            <a:avLst/>
          </a:prstGeom>
          <a:ln w="22225">
            <a:prstDash val="sysDot"/>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D5B4384D-152C-404A-9A9C-5ACF8AB5B660}"/>
              </a:ext>
            </a:extLst>
          </p:cNvPr>
          <p:cNvSpPr txBox="1"/>
          <p:nvPr/>
        </p:nvSpPr>
        <p:spPr>
          <a:xfrm>
            <a:off x="3305424" y="3180058"/>
            <a:ext cx="301686" cy="369332"/>
          </a:xfrm>
          <a:prstGeom prst="rect">
            <a:avLst/>
          </a:prstGeom>
          <a:noFill/>
        </p:spPr>
        <p:txBody>
          <a:bodyPr wrap="none" rtlCol="0">
            <a:spAutoFit/>
          </a:bodyPr>
          <a:lstStyle/>
          <a:p>
            <a:r>
              <a:rPr lang="en-US" altLang="zh-CN" dirty="0"/>
              <a:t>3</a:t>
            </a:r>
            <a:endParaRPr lang="zh-CN" altLang="en-US" dirty="0"/>
          </a:p>
        </p:txBody>
      </p:sp>
      <p:sp>
        <p:nvSpPr>
          <p:cNvPr id="26" name="文本框 25">
            <a:extLst>
              <a:ext uri="{FF2B5EF4-FFF2-40B4-BE49-F238E27FC236}">
                <a16:creationId xmlns:a16="http://schemas.microsoft.com/office/drawing/2014/main" id="{73C2D188-0390-4E4E-A329-EC3343AF3D0E}"/>
              </a:ext>
            </a:extLst>
          </p:cNvPr>
          <p:cNvSpPr txBox="1"/>
          <p:nvPr/>
        </p:nvSpPr>
        <p:spPr>
          <a:xfrm>
            <a:off x="2438215" y="2326530"/>
            <a:ext cx="301686" cy="369332"/>
          </a:xfrm>
          <a:prstGeom prst="rect">
            <a:avLst/>
          </a:prstGeom>
          <a:noFill/>
        </p:spPr>
        <p:txBody>
          <a:bodyPr wrap="none" rtlCol="0">
            <a:spAutoFit/>
          </a:bodyPr>
          <a:lstStyle/>
          <a:p>
            <a:r>
              <a:rPr lang="en-US" altLang="zh-CN" dirty="0"/>
              <a:t>3</a:t>
            </a:r>
            <a:endParaRPr lang="zh-CN" altLang="en-US" dirty="0"/>
          </a:p>
        </p:txBody>
      </p:sp>
      <p:sp>
        <p:nvSpPr>
          <p:cNvPr id="27" name="文本框 26">
            <a:extLst>
              <a:ext uri="{FF2B5EF4-FFF2-40B4-BE49-F238E27FC236}">
                <a16:creationId xmlns:a16="http://schemas.microsoft.com/office/drawing/2014/main" id="{2640EFCA-504B-46E0-9C51-105745EB6075}"/>
              </a:ext>
            </a:extLst>
          </p:cNvPr>
          <p:cNvSpPr txBox="1"/>
          <p:nvPr/>
        </p:nvSpPr>
        <p:spPr>
          <a:xfrm>
            <a:off x="2544577" y="3069991"/>
            <a:ext cx="301686" cy="369332"/>
          </a:xfrm>
          <a:prstGeom prst="rect">
            <a:avLst/>
          </a:prstGeom>
          <a:noFill/>
        </p:spPr>
        <p:txBody>
          <a:bodyPr wrap="none" rtlCol="0">
            <a:spAutoFit/>
          </a:bodyPr>
          <a:lstStyle/>
          <a:p>
            <a:r>
              <a:rPr lang="en-US" altLang="zh-CN" dirty="0"/>
              <a:t>4</a:t>
            </a:r>
            <a:endParaRPr lang="zh-CN" altLang="en-US" dirty="0"/>
          </a:p>
        </p:txBody>
      </p:sp>
      <p:sp>
        <p:nvSpPr>
          <p:cNvPr id="28" name="文本框 27">
            <a:extLst>
              <a:ext uri="{FF2B5EF4-FFF2-40B4-BE49-F238E27FC236}">
                <a16:creationId xmlns:a16="http://schemas.microsoft.com/office/drawing/2014/main" id="{471B36B3-C730-4E7B-BAC5-4112EDF90833}"/>
              </a:ext>
            </a:extLst>
          </p:cNvPr>
          <p:cNvSpPr txBox="1"/>
          <p:nvPr/>
        </p:nvSpPr>
        <p:spPr>
          <a:xfrm>
            <a:off x="2438215" y="4013372"/>
            <a:ext cx="301686" cy="369332"/>
          </a:xfrm>
          <a:prstGeom prst="rect">
            <a:avLst/>
          </a:prstGeom>
          <a:noFill/>
        </p:spPr>
        <p:txBody>
          <a:bodyPr wrap="none" rtlCol="0">
            <a:spAutoFit/>
          </a:bodyPr>
          <a:lstStyle/>
          <a:p>
            <a:r>
              <a:rPr lang="en-US" altLang="zh-CN" dirty="0"/>
              <a:t>2</a:t>
            </a:r>
            <a:endParaRPr lang="zh-CN" altLang="en-US" dirty="0"/>
          </a:p>
        </p:txBody>
      </p:sp>
      <p:sp>
        <p:nvSpPr>
          <p:cNvPr id="29" name="文本框 28">
            <a:extLst>
              <a:ext uri="{FF2B5EF4-FFF2-40B4-BE49-F238E27FC236}">
                <a16:creationId xmlns:a16="http://schemas.microsoft.com/office/drawing/2014/main" id="{D5DB5BE6-A3E4-4EF5-B8DB-26E5355D2B6F}"/>
              </a:ext>
            </a:extLst>
          </p:cNvPr>
          <p:cNvSpPr txBox="1"/>
          <p:nvPr/>
        </p:nvSpPr>
        <p:spPr>
          <a:xfrm>
            <a:off x="1602692" y="3180058"/>
            <a:ext cx="301686" cy="369332"/>
          </a:xfrm>
          <a:prstGeom prst="rect">
            <a:avLst/>
          </a:prstGeom>
          <a:noFill/>
        </p:spPr>
        <p:txBody>
          <a:bodyPr wrap="none" rtlCol="0">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1369FF5C-5BF7-4873-BAF9-A23FD02584D5}"/>
                  </a:ext>
                </a:extLst>
              </p:cNvPr>
              <p:cNvSpPr txBox="1"/>
              <p:nvPr/>
            </p:nvSpPr>
            <p:spPr>
              <a:xfrm>
                <a:off x="1933836" y="4696525"/>
                <a:ext cx="1311274" cy="369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1" i="1" dirty="0" smtClean="0">
                          <a:solidFill>
                            <a:schemeClr val="accent1"/>
                          </a:solidFill>
                          <a:latin typeface="Cambria Math" panose="02040503050406030204" pitchFamily="18" charset="0"/>
                          <a:ea typeface="微软雅黑" panose="020B0503020204020204" pitchFamily="34" charset="-122"/>
                        </a:rPr>
                        <m:t>图</m:t>
                      </m:r>
                      <m:r>
                        <a:rPr lang="en-US" altLang="zh-CN" b="1" i="1" dirty="0" smtClean="0">
                          <a:solidFill>
                            <a:schemeClr val="accent1"/>
                          </a:solidFill>
                          <a:latin typeface="Cambria Math" panose="02040503050406030204" pitchFamily="18" charset="0"/>
                          <a:ea typeface="微软雅黑" panose="020B0503020204020204" pitchFamily="34" charset="-122"/>
                        </a:rPr>
                        <m:t>𝟏</m:t>
                      </m:r>
                      <m:r>
                        <a:rPr lang="en-US" altLang="zh-CN" b="1" i="1" dirty="0" smtClean="0">
                          <a:solidFill>
                            <a:schemeClr val="accent1"/>
                          </a:solidFill>
                          <a:latin typeface="Cambria Math" panose="02040503050406030204" pitchFamily="18" charset="0"/>
                          <a:ea typeface="微软雅黑" panose="020B0503020204020204" pitchFamily="34" charset="-122"/>
                        </a:rPr>
                        <m:t> </m:t>
                      </m:r>
                      <m:r>
                        <a:rPr lang="en-US" altLang="zh-CN" sz="1800" b="1" i="1" dirty="0" smtClean="0">
                          <a:solidFill>
                            <a:schemeClr val="accent1"/>
                          </a:solidFill>
                          <a:latin typeface="Cambria Math" panose="02040503050406030204" pitchFamily="18" charset="0"/>
                          <a:ea typeface="微软雅黑" panose="020B0503020204020204" pitchFamily="34" charset="-122"/>
                        </a:rPr>
                        <m:t>𝑺𝑷𝑻</m:t>
                      </m:r>
                      <m:r>
                        <a:rPr lang="en-US" altLang="zh-CN" sz="1800" b="1" i="1" dirty="0" smtClean="0">
                          <a:solidFill>
                            <a:schemeClr val="accent1"/>
                          </a:solidFill>
                          <a:latin typeface="Cambria Math" panose="02040503050406030204" pitchFamily="18" charset="0"/>
                          <a:ea typeface="微软雅黑" panose="020B0503020204020204" pitchFamily="34" charset="-122"/>
                        </a:rPr>
                        <m:t>(</m:t>
                      </m:r>
                      <m:r>
                        <a:rPr lang="en-US" altLang="zh-CN" sz="1800" b="1" i="1" dirty="0" smtClean="0">
                          <a:solidFill>
                            <a:schemeClr val="accent1"/>
                          </a:solidFill>
                          <a:latin typeface="Cambria Math" panose="02040503050406030204" pitchFamily="18" charset="0"/>
                          <a:ea typeface="微软雅黑" panose="020B0503020204020204" pitchFamily="34" charset="-122"/>
                        </a:rPr>
                        <m:t>𝒌</m:t>
                      </m:r>
                      <m:r>
                        <a:rPr lang="en-US" altLang="zh-CN" sz="1800" b="1" i="1" dirty="0" smtClean="0">
                          <a:solidFill>
                            <a:schemeClr val="accent1"/>
                          </a:solidFill>
                          <a:latin typeface="Cambria Math" panose="02040503050406030204" pitchFamily="18" charset="0"/>
                          <a:ea typeface="微软雅黑" panose="020B0503020204020204" pitchFamily="34" charset="-122"/>
                        </a:rPr>
                        <m:t>)</m:t>
                      </m:r>
                    </m:oMath>
                  </m:oMathPara>
                </a14:m>
                <a:endParaRPr lang="zh-CN" altLang="en-US" b="1" dirty="0">
                  <a:solidFill>
                    <a:schemeClr val="accent1"/>
                  </a:solidFill>
                </a:endParaRPr>
              </a:p>
            </p:txBody>
          </p:sp>
        </mc:Choice>
        <mc:Fallback xmlns="">
          <p:sp>
            <p:nvSpPr>
              <p:cNvPr id="31" name="文本框 30">
                <a:extLst>
                  <a:ext uri="{FF2B5EF4-FFF2-40B4-BE49-F238E27FC236}">
                    <a16:creationId xmlns:a16="http://schemas.microsoft.com/office/drawing/2014/main" id="{1369FF5C-5BF7-4873-BAF9-A23FD02584D5}"/>
                  </a:ext>
                </a:extLst>
              </p:cNvPr>
              <p:cNvSpPr txBox="1">
                <a:spLocks noRot="1" noChangeAspect="1" noMove="1" noResize="1" noEditPoints="1" noAdjustHandles="1" noChangeArrowheads="1" noChangeShapeType="1" noTextEdit="1"/>
              </p:cNvSpPr>
              <p:nvPr/>
            </p:nvSpPr>
            <p:spPr>
              <a:xfrm>
                <a:off x="1933836" y="4696525"/>
                <a:ext cx="1311274" cy="369329"/>
              </a:xfrm>
              <a:prstGeom prst="rect">
                <a:avLst/>
              </a:prstGeom>
              <a:blipFill>
                <a:blip r:embed="rId7"/>
                <a:stretch>
                  <a:fillRect l="-930" r="-5581"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椭圆 46">
                <a:extLst>
                  <a:ext uri="{FF2B5EF4-FFF2-40B4-BE49-F238E27FC236}">
                    <a16:creationId xmlns:a16="http://schemas.microsoft.com/office/drawing/2014/main" id="{607E14E6-C1F2-4B66-909E-DCE6C5E076CA}"/>
                  </a:ext>
                </a:extLst>
              </p:cNvPr>
              <p:cNvSpPr/>
              <p:nvPr/>
            </p:nvSpPr>
            <p:spPr>
              <a:xfrm>
                <a:off x="5866883" y="2432115"/>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𝑗</m:t>
                      </m:r>
                    </m:oMath>
                  </m:oMathPara>
                </a14:m>
                <a:endParaRPr lang="zh-CN" altLang="en-US" dirty="0"/>
              </a:p>
            </p:txBody>
          </p:sp>
        </mc:Choice>
        <mc:Fallback xmlns="">
          <p:sp>
            <p:nvSpPr>
              <p:cNvPr id="47" name="椭圆 46">
                <a:extLst>
                  <a:ext uri="{FF2B5EF4-FFF2-40B4-BE49-F238E27FC236}">
                    <a16:creationId xmlns:a16="http://schemas.microsoft.com/office/drawing/2014/main" id="{607E14E6-C1F2-4B66-909E-DCE6C5E076CA}"/>
                  </a:ext>
                </a:extLst>
              </p:cNvPr>
              <p:cNvSpPr>
                <a:spLocks noRot="1" noChangeAspect="1" noMove="1" noResize="1" noEditPoints="1" noAdjustHandles="1" noChangeArrowheads="1" noChangeShapeType="1" noTextEdit="1"/>
              </p:cNvSpPr>
              <p:nvPr/>
            </p:nvSpPr>
            <p:spPr>
              <a:xfrm>
                <a:off x="5866883" y="2432115"/>
                <a:ext cx="540000" cy="540000"/>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椭圆 47">
                <a:extLst>
                  <a:ext uri="{FF2B5EF4-FFF2-40B4-BE49-F238E27FC236}">
                    <a16:creationId xmlns:a16="http://schemas.microsoft.com/office/drawing/2014/main" id="{FB63094F-C378-48EC-A25A-F981C65E681E}"/>
                  </a:ext>
                </a:extLst>
              </p:cNvPr>
              <p:cNvSpPr/>
              <p:nvPr/>
            </p:nvSpPr>
            <p:spPr>
              <a:xfrm>
                <a:off x="7299616" y="2432115"/>
                <a:ext cx="540000" cy="540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𝑘</m:t>
                      </m:r>
                    </m:oMath>
                  </m:oMathPara>
                </a14:m>
                <a:endParaRPr lang="zh-CN" altLang="en-US" dirty="0"/>
              </a:p>
            </p:txBody>
          </p:sp>
        </mc:Choice>
        <mc:Fallback xmlns="">
          <p:sp>
            <p:nvSpPr>
              <p:cNvPr id="48" name="椭圆 47">
                <a:extLst>
                  <a:ext uri="{FF2B5EF4-FFF2-40B4-BE49-F238E27FC236}">
                    <a16:creationId xmlns:a16="http://schemas.microsoft.com/office/drawing/2014/main" id="{FB63094F-C378-48EC-A25A-F981C65E681E}"/>
                  </a:ext>
                </a:extLst>
              </p:cNvPr>
              <p:cNvSpPr>
                <a:spLocks noRot="1" noChangeAspect="1" noMove="1" noResize="1" noEditPoints="1" noAdjustHandles="1" noChangeArrowheads="1" noChangeShapeType="1" noTextEdit="1"/>
              </p:cNvSpPr>
              <p:nvPr/>
            </p:nvSpPr>
            <p:spPr>
              <a:xfrm>
                <a:off x="7299616" y="2432115"/>
                <a:ext cx="540000" cy="540000"/>
              </a:xfrm>
              <a:prstGeom prst="ellipse">
                <a:avLst/>
              </a:prstGeom>
              <a:blipFill>
                <a:blip r:embed="rId9"/>
                <a:stretch>
                  <a:fillRect/>
                </a:stretch>
              </a:blipFill>
              <a:ln>
                <a:solidFill>
                  <a:schemeClr val="accent2">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a:extLst>
                  <a:ext uri="{FF2B5EF4-FFF2-40B4-BE49-F238E27FC236}">
                    <a16:creationId xmlns:a16="http://schemas.microsoft.com/office/drawing/2014/main" id="{B82C7A35-C4E7-4C59-BE13-76975A6E6FD3}"/>
                  </a:ext>
                </a:extLst>
              </p:cNvPr>
              <p:cNvSpPr/>
              <p:nvPr/>
            </p:nvSpPr>
            <p:spPr>
              <a:xfrm>
                <a:off x="5866883" y="375733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𝑚</m:t>
                      </m:r>
                    </m:oMath>
                  </m:oMathPara>
                </a14:m>
                <a:endParaRPr lang="zh-CN" altLang="en-US" dirty="0"/>
              </a:p>
            </p:txBody>
          </p:sp>
        </mc:Choice>
        <mc:Fallback xmlns="">
          <p:sp>
            <p:nvSpPr>
              <p:cNvPr id="49" name="椭圆 48">
                <a:extLst>
                  <a:ext uri="{FF2B5EF4-FFF2-40B4-BE49-F238E27FC236}">
                    <a16:creationId xmlns:a16="http://schemas.microsoft.com/office/drawing/2014/main" id="{B82C7A35-C4E7-4C59-BE13-76975A6E6FD3}"/>
                  </a:ext>
                </a:extLst>
              </p:cNvPr>
              <p:cNvSpPr>
                <a:spLocks noRot="1" noChangeAspect="1" noMove="1" noResize="1" noEditPoints="1" noAdjustHandles="1" noChangeArrowheads="1" noChangeShapeType="1" noTextEdit="1"/>
              </p:cNvSpPr>
              <p:nvPr/>
            </p:nvSpPr>
            <p:spPr>
              <a:xfrm>
                <a:off x="5866883" y="3757334"/>
                <a:ext cx="540000" cy="540000"/>
              </a:xfrm>
              <a:prstGeom prst="ellipse">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a:extLst>
                  <a:ext uri="{FF2B5EF4-FFF2-40B4-BE49-F238E27FC236}">
                    <a16:creationId xmlns:a16="http://schemas.microsoft.com/office/drawing/2014/main" id="{B8BB1A1B-FA9F-42E5-B436-52DFAC3ED0E9}"/>
                  </a:ext>
                </a:extLst>
              </p:cNvPr>
              <p:cNvSpPr/>
              <p:nvPr/>
            </p:nvSpPr>
            <p:spPr>
              <a:xfrm>
                <a:off x="7299616" y="375733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𝑙</m:t>
                      </m:r>
                    </m:oMath>
                  </m:oMathPara>
                </a14:m>
                <a:endParaRPr lang="zh-CN" altLang="en-US" dirty="0"/>
              </a:p>
            </p:txBody>
          </p:sp>
        </mc:Choice>
        <mc:Fallback xmlns="">
          <p:sp>
            <p:nvSpPr>
              <p:cNvPr id="50" name="椭圆 49">
                <a:extLst>
                  <a:ext uri="{FF2B5EF4-FFF2-40B4-BE49-F238E27FC236}">
                    <a16:creationId xmlns:a16="http://schemas.microsoft.com/office/drawing/2014/main" id="{B8BB1A1B-FA9F-42E5-B436-52DFAC3ED0E9}"/>
                  </a:ext>
                </a:extLst>
              </p:cNvPr>
              <p:cNvSpPr>
                <a:spLocks noRot="1" noChangeAspect="1" noMove="1" noResize="1" noEditPoints="1" noAdjustHandles="1" noChangeArrowheads="1" noChangeShapeType="1" noTextEdit="1"/>
              </p:cNvSpPr>
              <p:nvPr/>
            </p:nvSpPr>
            <p:spPr>
              <a:xfrm>
                <a:off x="7299616" y="3757334"/>
                <a:ext cx="540000" cy="540000"/>
              </a:xfrm>
              <a:prstGeom prst="ellipse">
                <a:avLst/>
              </a:prstGeom>
              <a:blipFill>
                <a:blip r:embed="rId11"/>
                <a:stretch>
                  <a:fillRect/>
                </a:stretch>
              </a:blipFill>
            </p:spPr>
            <p:txBody>
              <a:bodyPr/>
              <a:lstStyle/>
              <a:p>
                <a:r>
                  <a:rPr lang="zh-CN" altLang="en-US">
                    <a:noFill/>
                  </a:rPr>
                  <a:t> </a:t>
                </a:r>
              </a:p>
            </p:txBody>
          </p:sp>
        </mc:Fallback>
      </mc:AlternateContent>
      <p:cxnSp>
        <p:nvCxnSpPr>
          <p:cNvPr id="51" name="直接连接符 50">
            <a:extLst>
              <a:ext uri="{FF2B5EF4-FFF2-40B4-BE49-F238E27FC236}">
                <a16:creationId xmlns:a16="http://schemas.microsoft.com/office/drawing/2014/main" id="{0A923B90-B494-4580-921E-4BCAE86B6A14}"/>
              </a:ext>
            </a:extLst>
          </p:cNvPr>
          <p:cNvCxnSpPr>
            <a:cxnSpLocks/>
            <a:stCxn id="47" idx="6"/>
            <a:endCxn id="48" idx="2"/>
          </p:cNvCxnSpPr>
          <p:nvPr/>
        </p:nvCxnSpPr>
        <p:spPr>
          <a:xfrm>
            <a:off x="6406883" y="2702115"/>
            <a:ext cx="892733"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9FD9C1A7-9443-43E4-AF4A-4A0DD2699DE8}"/>
              </a:ext>
            </a:extLst>
          </p:cNvPr>
          <p:cNvCxnSpPr>
            <a:cxnSpLocks/>
            <a:stCxn id="47" idx="5"/>
            <a:endCxn id="50" idx="1"/>
          </p:cNvCxnSpPr>
          <p:nvPr/>
        </p:nvCxnSpPr>
        <p:spPr>
          <a:xfrm>
            <a:off x="6327802" y="2893034"/>
            <a:ext cx="1050895" cy="943381"/>
          </a:xfrm>
          <a:prstGeom prst="line">
            <a:avLst/>
          </a:prstGeom>
          <a:ln w="22225">
            <a:prstDash val="sysDot"/>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6C426853-0203-4438-A852-231BC2C9271A}"/>
              </a:ext>
            </a:extLst>
          </p:cNvPr>
          <p:cNvCxnSpPr>
            <a:cxnSpLocks/>
            <a:stCxn id="47" idx="4"/>
            <a:endCxn id="49" idx="0"/>
          </p:cNvCxnSpPr>
          <p:nvPr/>
        </p:nvCxnSpPr>
        <p:spPr>
          <a:xfrm>
            <a:off x="6136883" y="2972115"/>
            <a:ext cx="0" cy="785219"/>
          </a:xfrm>
          <a:prstGeom prst="line">
            <a:avLst/>
          </a:prstGeom>
          <a:ln w="22225">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B0BC7B21-0779-466B-BBA6-D6F0A6EDAEFF}"/>
              </a:ext>
            </a:extLst>
          </p:cNvPr>
          <p:cNvSpPr txBox="1"/>
          <p:nvPr/>
        </p:nvSpPr>
        <p:spPr>
          <a:xfrm>
            <a:off x="7569615" y="3180058"/>
            <a:ext cx="301686" cy="369332"/>
          </a:xfrm>
          <a:prstGeom prst="rect">
            <a:avLst/>
          </a:prstGeom>
          <a:noFill/>
        </p:spPr>
        <p:txBody>
          <a:bodyPr wrap="none" rtlCol="0">
            <a:spAutoFit/>
          </a:bodyPr>
          <a:lstStyle/>
          <a:p>
            <a:r>
              <a:rPr lang="en-US" altLang="zh-CN" dirty="0"/>
              <a:t>3</a:t>
            </a:r>
            <a:endParaRPr lang="zh-CN" altLang="en-US" dirty="0"/>
          </a:p>
        </p:txBody>
      </p:sp>
      <p:sp>
        <p:nvSpPr>
          <p:cNvPr id="57" name="文本框 56">
            <a:extLst>
              <a:ext uri="{FF2B5EF4-FFF2-40B4-BE49-F238E27FC236}">
                <a16:creationId xmlns:a16="http://schemas.microsoft.com/office/drawing/2014/main" id="{AACE11C7-26F2-4F02-9A20-8B9A32422D11}"/>
              </a:ext>
            </a:extLst>
          </p:cNvPr>
          <p:cNvSpPr txBox="1"/>
          <p:nvPr/>
        </p:nvSpPr>
        <p:spPr>
          <a:xfrm>
            <a:off x="6702406" y="2326530"/>
            <a:ext cx="301686" cy="369332"/>
          </a:xfrm>
          <a:prstGeom prst="rect">
            <a:avLst/>
          </a:prstGeom>
          <a:noFill/>
        </p:spPr>
        <p:txBody>
          <a:bodyPr wrap="none" rtlCol="0">
            <a:spAutoFit/>
          </a:bodyPr>
          <a:lstStyle/>
          <a:p>
            <a:r>
              <a:rPr lang="en-US" altLang="zh-CN" dirty="0"/>
              <a:t>3</a:t>
            </a:r>
            <a:endParaRPr lang="zh-CN" altLang="en-US" dirty="0"/>
          </a:p>
        </p:txBody>
      </p:sp>
      <p:sp>
        <p:nvSpPr>
          <p:cNvPr id="58" name="文本框 57">
            <a:extLst>
              <a:ext uri="{FF2B5EF4-FFF2-40B4-BE49-F238E27FC236}">
                <a16:creationId xmlns:a16="http://schemas.microsoft.com/office/drawing/2014/main" id="{6F99453F-2B73-4BD5-90D3-AEBC7734DDA5}"/>
              </a:ext>
            </a:extLst>
          </p:cNvPr>
          <p:cNvSpPr txBox="1"/>
          <p:nvPr/>
        </p:nvSpPr>
        <p:spPr>
          <a:xfrm>
            <a:off x="6808768" y="3069991"/>
            <a:ext cx="301686" cy="369332"/>
          </a:xfrm>
          <a:prstGeom prst="rect">
            <a:avLst/>
          </a:prstGeom>
          <a:noFill/>
        </p:spPr>
        <p:txBody>
          <a:bodyPr wrap="none" rtlCol="0">
            <a:spAutoFit/>
          </a:bodyPr>
          <a:lstStyle/>
          <a:p>
            <a:r>
              <a:rPr lang="en-US" altLang="zh-CN" dirty="0"/>
              <a:t>4</a:t>
            </a:r>
            <a:endParaRPr lang="zh-CN" altLang="en-US" dirty="0"/>
          </a:p>
        </p:txBody>
      </p:sp>
      <p:sp>
        <p:nvSpPr>
          <p:cNvPr id="59" name="文本框 58">
            <a:extLst>
              <a:ext uri="{FF2B5EF4-FFF2-40B4-BE49-F238E27FC236}">
                <a16:creationId xmlns:a16="http://schemas.microsoft.com/office/drawing/2014/main" id="{320180A2-1993-4AE7-919D-B7E854F89CA1}"/>
              </a:ext>
            </a:extLst>
          </p:cNvPr>
          <p:cNvSpPr txBox="1"/>
          <p:nvPr/>
        </p:nvSpPr>
        <p:spPr>
          <a:xfrm>
            <a:off x="6702406" y="4013372"/>
            <a:ext cx="301686" cy="369332"/>
          </a:xfrm>
          <a:prstGeom prst="rect">
            <a:avLst/>
          </a:prstGeom>
          <a:noFill/>
        </p:spPr>
        <p:txBody>
          <a:bodyPr wrap="none" rtlCol="0">
            <a:spAutoFit/>
          </a:bodyPr>
          <a:lstStyle/>
          <a:p>
            <a:r>
              <a:rPr lang="en-US" altLang="zh-CN" dirty="0">
                <a:solidFill>
                  <a:srgbClr val="FF0000"/>
                </a:solidFill>
              </a:rPr>
              <a:t>0</a:t>
            </a:r>
            <a:endParaRPr lang="zh-CN" altLang="en-US" dirty="0">
              <a:solidFill>
                <a:srgbClr val="FF0000"/>
              </a:solidFill>
            </a:endParaRPr>
          </a:p>
        </p:txBody>
      </p:sp>
      <p:sp>
        <p:nvSpPr>
          <p:cNvPr id="60" name="文本框 59">
            <a:extLst>
              <a:ext uri="{FF2B5EF4-FFF2-40B4-BE49-F238E27FC236}">
                <a16:creationId xmlns:a16="http://schemas.microsoft.com/office/drawing/2014/main" id="{5ED61C2E-1745-4A93-B66A-C1D5A3DE9EBE}"/>
              </a:ext>
            </a:extLst>
          </p:cNvPr>
          <p:cNvSpPr txBox="1"/>
          <p:nvPr/>
        </p:nvSpPr>
        <p:spPr>
          <a:xfrm>
            <a:off x="5866883" y="3180058"/>
            <a:ext cx="301686" cy="369332"/>
          </a:xfrm>
          <a:prstGeom prst="rect">
            <a:avLst/>
          </a:prstGeom>
          <a:noFill/>
        </p:spPr>
        <p:txBody>
          <a:bodyPr wrap="none" rtlCol="0">
            <a:spAutoFit/>
          </a:bodyPr>
          <a:lstStyle/>
          <a:p>
            <a:r>
              <a:rPr lang="en-US" altLang="zh-CN" dirty="0"/>
              <a:t>1</a:t>
            </a:r>
            <a:endParaRPr lang="zh-CN" altLang="en-US" dirty="0"/>
          </a:p>
        </p:txBody>
      </p:sp>
      <p:grpSp>
        <p:nvGrpSpPr>
          <p:cNvPr id="64" name="组合 63">
            <a:extLst>
              <a:ext uri="{FF2B5EF4-FFF2-40B4-BE49-F238E27FC236}">
                <a16:creationId xmlns:a16="http://schemas.microsoft.com/office/drawing/2014/main" id="{E8332401-7680-4EE6-89CF-4D199EAD75CF}"/>
              </a:ext>
            </a:extLst>
          </p:cNvPr>
          <p:cNvGrpSpPr/>
          <p:nvPr/>
        </p:nvGrpSpPr>
        <p:grpSpPr>
          <a:xfrm>
            <a:off x="6309443" y="4711525"/>
            <a:ext cx="1087611" cy="369332"/>
            <a:chOff x="4318478" y="4698382"/>
            <a:chExt cx="1087611" cy="369332"/>
          </a:xfrm>
        </p:grpSpPr>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E1FFF8B3-71DC-4F52-87CC-0F00E613C6C1}"/>
                    </a:ext>
                  </a:extLst>
                </p:cNvPr>
                <p:cNvSpPr txBox="1"/>
                <p:nvPr/>
              </p:nvSpPr>
              <p:spPr>
                <a:xfrm>
                  <a:off x="4318478" y="4698382"/>
                  <a:ext cx="5420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1" i="1" dirty="0" smtClean="0">
                                <a:solidFill>
                                  <a:schemeClr val="accent1"/>
                                </a:solidFill>
                                <a:latin typeface="Cambria Math" panose="02040503050406030204" pitchFamily="18" charset="0"/>
                                <a:ea typeface="微软雅黑" panose="020B0503020204020204" pitchFamily="34" charset="-122"/>
                              </a:rPr>
                            </m:ctrlPr>
                          </m:sSubPr>
                          <m:e>
                            <m:r>
                              <a:rPr lang="zh-CN" altLang="en-US" b="1" i="1" dirty="0">
                                <a:solidFill>
                                  <a:schemeClr val="accent1"/>
                                </a:solidFill>
                                <a:latin typeface="Cambria Math" panose="02040503050406030204" pitchFamily="18" charset="0"/>
                                <a:ea typeface="微软雅黑" panose="020B0503020204020204" pitchFamily="34" charset="-122"/>
                              </a:rPr>
                              <m:t>图</m:t>
                            </m:r>
                            <m:r>
                              <a:rPr lang="en-US" altLang="zh-CN" b="1" i="1" dirty="0" smtClean="0">
                                <a:solidFill>
                                  <a:schemeClr val="accent1"/>
                                </a:solidFill>
                                <a:latin typeface="Cambria Math" panose="02040503050406030204" pitchFamily="18" charset="0"/>
                                <a:ea typeface="微软雅黑" panose="020B0503020204020204" pitchFamily="34" charset="-122"/>
                              </a:rPr>
                              <m:t>𝟐</m:t>
                            </m:r>
                            <m:r>
                              <a:rPr lang="en-US" altLang="zh-CN" b="1" i="1" dirty="0" smtClean="0">
                                <a:solidFill>
                                  <a:schemeClr val="accent1"/>
                                </a:solidFill>
                                <a:latin typeface="Cambria Math" panose="02040503050406030204" pitchFamily="18" charset="0"/>
                                <a:ea typeface="微软雅黑" panose="020B0503020204020204" pitchFamily="34" charset="-122"/>
                              </a:rPr>
                              <m:t> </m:t>
                            </m:r>
                            <m:r>
                              <a:rPr lang="en-US" altLang="zh-CN" b="1" i="1" dirty="0" smtClean="0">
                                <a:solidFill>
                                  <a:schemeClr val="accent1"/>
                                </a:solidFill>
                                <a:latin typeface="Cambria Math" panose="02040503050406030204" pitchFamily="18" charset="0"/>
                                <a:ea typeface="微软雅黑" panose="020B0503020204020204" pitchFamily="34" charset="-122"/>
                              </a:rPr>
                              <m:t>𝒘</m:t>
                            </m:r>
                          </m:e>
                          <m:sub>
                            <m:r>
                              <a:rPr lang="en-US" altLang="zh-CN" b="1" i="1" dirty="0" smtClean="0">
                                <a:solidFill>
                                  <a:schemeClr val="accent1"/>
                                </a:solidFill>
                                <a:latin typeface="Cambria Math" panose="02040503050406030204" pitchFamily="18" charset="0"/>
                                <a:ea typeface="微软雅黑" panose="020B0503020204020204" pitchFamily="34" charset="-122"/>
                              </a:rPr>
                              <m:t>𝒎𝒍</m:t>
                            </m:r>
                          </m:sub>
                        </m:sSub>
                      </m:oMath>
                    </m:oMathPara>
                  </a14:m>
                  <a:endParaRPr lang="zh-CN" altLang="en-US" b="1" dirty="0">
                    <a:solidFill>
                      <a:schemeClr val="accent1"/>
                    </a:solidFill>
                  </a:endParaRPr>
                </a:p>
              </p:txBody>
            </p:sp>
          </mc:Choice>
          <mc:Fallback xmlns="">
            <p:sp>
              <p:nvSpPr>
                <p:cNvPr id="65" name="文本框 64">
                  <a:extLst>
                    <a:ext uri="{FF2B5EF4-FFF2-40B4-BE49-F238E27FC236}">
                      <a16:creationId xmlns:a16="http://schemas.microsoft.com/office/drawing/2014/main" id="{E1FFF8B3-71DC-4F52-87CC-0F00E613C6C1}"/>
                    </a:ext>
                  </a:extLst>
                </p:cNvPr>
                <p:cNvSpPr txBox="1">
                  <a:spLocks noRot="1" noChangeAspect="1" noMove="1" noResize="1" noEditPoints="1" noAdjustHandles="1" noChangeArrowheads="1" noChangeShapeType="1" noTextEdit="1"/>
                </p:cNvSpPr>
                <p:nvPr/>
              </p:nvSpPr>
              <p:spPr>
                <a:xfrm>
                  <a:off x="4318478" y="4698382"/>
                  <a:ext cx="542082" cy="369332"/>
                </a:xfrm>
                <a:prstGeom prst="rect">
                  <a:avLst/>
                </a:prstGeom>
                <a:blipFill>
                  <a:blip r:embed="rId12"/>
                  <a:stretch>
                    <a:fillRect l="-2247" r="-79775" b="-5000"/>
                  </a:stretch>
                </a:blipFill>
              </p:spPr>
              <p:txBody>
                <a:bodyPr/>
                <a:lstStyle/>
                <a:p>
                  <a:r>
                    <a:rPr lang="zh-CN" altLang="en-US">
                      <a:noFill/>
                    </a:rPr>
                    <a:t> </a:t>
                  </a:r>
                </a:p>
              </p:txBody>
            </p:sp>
          </mc:Fallback>
        </mc:AlternateContent>
        <p:sp>
          <p:nvSpPr>
            <p:cNvPr id="66" name="箭头: 下 65">
              <a:extLst>
                <a:ext uri="{FF2B5EF4-FFF2-40B4-BE49-F238E27FC236}">
                  <a16:creationId xmlns:a16="http://schemas.microsoft.com/office/drawing/2014/main" id="{0D358ECC-6EA2-4BB2-9BC0-EF82E9EE515E}"/>
                </a:ext>
              </a:extLst>
            </p:cNvPr>
            <p:cNvSpPr/>
            <p:nvPr/>
          </p:nvSpPr>
          <p:spPr>
            <a:xfrm>
              <a:off x="5262156" y="4760726"/>
              <a:ext cx="143933" cy="270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C38DC9FE-F27B-420C-AB48-4DE61BB8D304}"/>
                  </a:ext>
                </a:extLst>
              </p:cNvPr>
              <p:cNvSpPr txBox="1"/>
              <p:nvPr/>
            </p:nvSpPr>
            <p:spPr>
              <a:xfrm>
                <a:off x="900812" y="5213703"/>
                <a:ext cx="7506661" cy="923330"/>
              </a:xfrm>
              <a:prstGeom prst="rect">
                <a:avLst/>
              </a:prstGeom>
              <a:noFill/>
            </p:spPr>
            <p:txBody>
              <a:bodyPr wrap="square">
                <a:spAutoFit/>
              </a:bodyPr>
              <a:lstStyle/>
              <a:p>
                <a:r>
                  <a:rPr lang="zh-CN" altLang="en-US" sz="1800" dirty="0">
                    <a:latin typeface="Calibri" panose="020F0502020204030204" pitchFamily="34" charset="0"/>
                    <a:ea typeface="微软雅黑" panose="020B0503020204020204" pitchFamily="34" charset="-122"/>
                  </a:rPr>
                  <a:t>边更新，找到受影响的节点，从该点出发修改最短路径树</a:t>
                </a:r>
                <a:endParaRPr lang="en-US" altLang="zh-CN" sz="1800" dirty="0">
                  <a:latin typeface="Calibri" panose="020F0502020204030204" pitchFamily="34" charset="0"/>
                  <a:ea typeface="微软雅黑" panose="020B0503020204020204" pitchFamily="34" charset="-122"/>
                </a:endParaRPr>
              </a:p>
              <a:p>
                <a:endParaRPr lang="en-US" altLang="zh-CN" sz="1800" dirty="0">
                  <a:latin typeface="Calibri" panose="020F0502020204030204" pitchFamily="34" charset="0"/>
                  <a:ea typeface="微软雅黑" panose="020B0503020204020204" pitchFamily="34" charset="-122"/>
                </a:endParaRPr>
              </a:p>
              <a:p>
                <a14:m>
                  <m:oMath xmlns:m="http://schemas.openxmlformats.org/officeDocument/2006/math">
                    <m:sSub>
                      <m:sSubPr>
                        <m:ctrlPr>
                          <a:rPr lang="en-US" altLang="zh-CN" i="1" dirty="0" smtClean="0">
                            <a:solidFill>
                              <a:schemeClr val="accent1"/>
                            </a:solidFill>
                            <a:latin typeface="Cambria Math" panose="02040503050406030204" pitchFamily="18" charset="0"/>
                            <a:ea typeface="微软雅黑" panose="020B0503020204020204" pitchFamily="34" charset="-122"/>
                          </a:rPr>
                        </m:ctrlPr>
                      </m:sSubPr>
                      <m:e>
                        <m:r>
                          <a:rPr lang="en-US" altLang="zh-CN" i="1" dirty="0" smtClean="0">
                            <a:solidFill>
                              <a:schemeClr val="accent1"/>
                            </a:solidFill>
                            <a:latin typeface="Cambria Math" panose="02040503050406030204" pitchFamily="18" charset="0"/>
                            <a:ea typeface="微软雅黑" panose="020B0503020204020204" pitchFamily="34" charset="-122"/>
                          </a:rPr>
                          <m:t>𝑤</m:t>
                        </m:r>
                      </m:e>
                      <m:sub>
                        <m:r>
                          <a:rPr lang="en-US" altLang="zh-CN" i="1" dirty="0" smtClean="0">
                            <a:solidFill>
                              <a:schemeClr val="accent1"/>
                            </a:solidFill>
                            <a:latin typeface="Cambria Math" panose="02040503050406030204" pitchFamily="18" charset="0"/>
                            <a:ea typeface="微软雅黑" panose="020B0503020204020204" pitchFamily="34" charset="-122"/>
                          </a:rPr>
                          <m:t>𝑚𝑙</m:t>
                        </m:r>
                      </m:sub>
                    </m:sSub>
                  </m:oMath>
                </a14:m>
                <a:r>
                  <a:rPr lang="zh-CN" altLang="en-US" dirty="0">
                    <a:latin typeface="Calibri" panose="020F0502020204030204" pitchFamily="34" charset="0"/>
                    <a:ea typeface="微软雅黑" panose="020B0503020204020204" pitchFamily="34" charset="-122"/>
                  </a:rPr>
                  <a:t>减小，</a:t>
                </a:r>
                <a:r>
                  <a:rPr lang="en-US" altLang="zh-CN" dirty="0">
                    <a:latin typeface="Calibri" panose="020F0502020204030204" pitchFamily="34" charset="0"/>
                    <a:ea typeface="微软雅黑" panose="020B0503020204020204" pitchFamily="34" charset="-122"/>
                  </a:rPr>
                  <a:t>m</a:t>
                </a:r>
                <a:r>
                  <a:rPr lang="zh-CN" altLang="en-US" dirty="0">
                    <a:latin typeface="Calibri" panose="020F0502020204030204" pitchFamily="34" charset="0"/>
                    <a:ea typeface="微软雅黑" panose="020B0503020204020204" pitchFamily="34" charset="-122"/>
                  </a:rPr>
                  <a:t>受影响，从</a:t>
                </a:r>
                <a14:m>
                  <m:oMath xmlns:m="http://schemas.openxmlformats.org/officeDocument/2006/math">
                    <m:r>
                      <a:rPr lang="en-US" altLang="zh-CN" i="1" dirty="0" smtClean="0">
                        <a:solidFill>
                          <a:schemeClr val="accent1"/>
                        </a:solidFill>
                        <a:latin typeface="Cambria Math" panose="02040503050406030204" pitchFamily="18" charset="0"/>
                        <a:ea typeface="微软雅黑" panose="020B0503020204020204" pitchFamily="34" charset="-122"/>
                      </a:rPr>
                      <m:t>𝑚</m:t>
                    </m:r>
                  </m:oMath>
                </a14:m>
                <a:r>
                  <a:rPr lang="zh-CN" altLang="en-US" dirty="0">
                    <a:latin typeface="Calibri" panose="020F0502020204030204" pitchFamily="34" charset="0"/>
                    <a:ea typeface="微软雅黑" panose="020B0503020204020204" pitchFamily="34" charset="-122"/>
                  </a:rPr>
                  <a:t>出发，找到一条</a:t>
                </a:r>
                <a14:m>
                  <m:oMath xmlns:m="http://schemas.openxmlformats.org/officeDocument/2006/math">
                    <m:r>
                      <a:rPr lang="en-US" altLang="zh-CN" i="1" dirty="0" smtClean="0">
                        <a:solidFill>
                          <a:schemeClr val="accent1"/>
                        </a:solidFill>
                        <a:latin typeface="Cambria Math" panose="02040503050406030204" pitchFamily="18" charset="0"/>
                        <a:ea typeface="微软雅黑" panose="020B0503020204020204" pitchFamily="34" charset="-122"/>
                      </a:rPr>
                      <m:t>𝑚</m:t>
                    </m:r>
                    <m:r>
                      <a:rPr lang="zh-CN" altLang="en-US" i="1" dirty="0" smtClean="0">
                        <a:solidFill>
                          <a:schemeClr val="accent1"/>
                        </a:solidFill>
                        <a:latin typeface="Cambria Math" panose="02040503050406030204" pitchFamily="18" charset="0"/>
                        <a:ea typeface="微软雅黑" panose="020B0503020204020204" pitchFamily="34" charset="-122"/>
                      </a:rPr>
                      <m:t>→</m:t>
                    </m:r>
                    <m:r>
                      <a:rPr lang="en-US" altLang="zh-CN" i="1" dirty="0" smtClean="0">
                        <a:solidFill>
                          <a:schemeClr val="accent1"/>
                        </a:solidFill>
                        <a:latin typeface="Cambria Math" panose="02040503050406030204" pitchFamily="18" charset="0"/>
                        <a:ea typeface="微软雅黑" panose="020B0503020204020204" pitchFamily="34" charset="-122"/>
                      </a:rPr>
                      <m:t>𝑙</m:t>
                    </m:r>
                    <m:r>
                      <a:rPr lang="zh-CN" altLang="en-US" i="1" dirty="0" smtClean="0">
                        <a:solidFill>
                          <a:schemeClr val="accent1"/>
                        </a:solidFill>
                        <a:latin typeface="Cambria Math" panose="02040503050406030204" pitchFamily="18" charset="0"/>
                        <a:ea typeface="微软雅黑" panose="020B0503020204020204" pitchFamily="34" charset="-122"/>
                      </a:rPr>
                      <m:t>→</m:t>
                    </m:r>
                    <m:r>
                      <a:rPr lang="en-US" altLang="zh-CN" i="1" dirty="0" smtClean="0">
                        <a:solidFill>
                          <a:schemeClr val="accent1"/>
                        </a:solidFill>
                        <a:latin typeface="Cambria Math" panose="02040503050406030204" pitchFamily="18" charset="0"/>
                        <a:ea typeface="微软雅黑" panose="020B0503020204020204" pitchFamily="34" charset="-122"/>
                      </a:rPr>
                      <m:t>𝑘</m:t>
                    </m:r>
                  </m:oMath>
                </a14:m>
                <a:r>
                  <a:rPr lang="zh-CN" altLang="en-US" dirty="0">
                    <a:latin typeface="Calibri" panose="020F0502020204030204" pitchFamily="34" charset="0"/>
                    <a:ea typeface="微软雅黑" panose="020B0503020204020204" pitchFamily="34" charset="-122"/>
                  </a:rPr>
                  <a:t>的</a:t>
                </a:r>
                <a14:m>
                  <m:oMath xmlns:m="http://schemas.openxmlformats.org/officeDocument/2006/math">
                    <m:r>
                      <a:rPr lang="en-US" altLang="zh-CN" i="1" dirty="0" smtClean="0">
                        <a:solidFill>
                          <a:schemeClr val="accent1"/>
                        </a:solidFill>
                        <a:latin typeface="Cambria Math" panose="02040503050406030204" pitchFamily="18" charset="0"/>
                        <a:ea typeface="微软雅黑" panose="020B0503020204020204" pitchFamily="34" charset="-122"/>
                      </a:rPr>
                      <m:t>𝑚</m:t>
                    </m:r>
                    <m:r>
                      <a:rPr lang="zh-CN" altLang="en-US" i="1" dirty="0" smtClean="0">
                        <a:solidFill>
                          <a:schemeClr val="accent1"/>
                        </a:solidFill>
                        <a:latin typeface="Cambria Math" panose="02040503050406030204" pitchFamily="18" charset="0"/>
                        <a:ea typeface="微软雅黑" panose="020B0503020204020204" pitchFamily="34" charset="-122"/>
                      </a:rPr>
                      <m:t>→</m:t>
                    </m:r>
                    <m:r>
                      <a:rPr lang="en-US" altLang="zh-CN" i="1" dirty="0" smtClean="0">
                        <a:solidFill>
                          <a:schemeClr val="accent1"/>
                        </a:solidFill>
                        <a:latin typeface="Cambria Math" panose="02040503050406030204" pitchFamily="18" charset="0"/>
                        <a:ea typeface="微软雅黑" panose="020B0503020204020204" pitchFamily="34" charset="-122"/>
                      </a:rPr>
                      <m:t>𝑘</m:t>
                    </m:r>
                  </m:oMath>
                </a14:m>
                <a:r>
                  <a:rPr lang="zh-CN" altLang="en-US" dirty="0">
                    <a:latin typeface="Calibri" panose="020F0502020204030204" pitchFamily="34" charset="0"/>
                    <a:ea typeface="微软雅黑" panose="020B0503020204020204" pitchFamily="34" charset="-122"/>
                  </a:rPr>
                  <a:t>的最短路径</a:t>
                </a:r>
                <a:endParaRPr lang="zh-CN" altLang="en-US" dirty="0"/>
              </a:p>
            </p:txBody>
          </p:sp>
        </mc:Choice>
        <mc:Fallback xmlns="">
          <p:sp>
            <p:nvSpPr>
              <p:cNvPr id="68" name="文本框 67">
                <a:extLst>
                  <a:ext uri="{FF2B5EF4-FFF2-40B4-BE49-F238E27FC236}">
                    <a16:creationId xmlns:a16="http://schemas.microsoft.com/office/drawing/2014/main" id="{C38DC9FE-F27B-420C-AB48-4DE61BB8D304}"/>
                  </a:ext>
                </a:extLst>
              </p:cNvPr>
              <p:cNvSpPr txBox="1">
                <a:spLocks noRot="1" noChangeAspect="1" noMove="1" noResize="1" noEditPoints="1" noAdjustHandles="1" noChangeArrowheads="1" noChangeShapeType="1" noTextEdit="1"/>
              </p:cNvSpPr>
              <p:nvPr/>
            </p:nvSpPr>
            <p:spPr>
              <a:xfrm>
                <a:off x="900812" y="5213703"/>
                <a:ext cx="7506661" cy="923330"/>
              </a:xfrm>
              <a:prstGeom prst="rect">
                <a:avLst/>
              </a:prstGeom>
              <a:blipFill>
                <a:blip r:embed="rId13"/>
                <a:stretch>
                  <a:fillRect l="-731" t="-3947" b="-9211"/>
                </a:stretch>
              </a:blipFill>
            </p:spPr>
            <p:txBody>
              <a:bodyPr/>
              <a:lstStyle/>
              <a:p>
                <a:r>
                  <a:rPr lang="zh-CN" altLang="en-US">
                    <a:noFill/>
                  </a:rPr>
                  <a:t> </a:t>
                </a:r>
              </a:p>
            </p:txBody>
          </p:sp>
        </mc:Fallback>
      </mc:AlternateContent>
      <p:sp>
        <p:nvSpPr>
          <p:cNvPr id="69" name="文本框 68">
            <a:extLst>
              <a:ext uri="{FF2B5EF4-FFF2-40B4-BE49-F238E27FC236}">
                <a16:creationId xmlns:a16="http://schemas.microsoft.com/office/drawing/2014/main" id="{6EDAD4DA-BD87-4441-AC08-01DFBB9E084F}"/>
              </a:ext>
            </a:extLst>
          </p:cNvPr>
          <p:cNvSpPr txBox="1"/>
          <p:nvPr/>
        </p:nvSpPr>
        <p:spPr>
          <a:xfrm>
            <a:off x="5687211" y="4290353"/>
            <a:ext cx="835972" cy="369332"/>
          </a:xfrm>
          <a:prstGeom prst="rect">
            <a:avLst/>
          </a:prstGeom>
          <a:noFill/>
        </p:spPr>
        <p:txBody>
          <a:bodyPr wrap="square" rtlCol="0">
            <a:spAutoFit/>
          </a:bodyPr>
          <a:lstStyle/>
          <a:p>
            <a:pPr algn="ctr"/>
            <a:r>
              <a:rPr lang="en-US" altLang="zh-CN" b="1" dirty="0">
                <a:solidFill>
                  <a:schemeClr val="accent2"/>
                </a:solidFill>
                <a:latin typeface="Calibri" panose="020F0502020204030204" pitchFamily="34" charset="0"/>
                <a:ea typeface="微软雅黑" panose="020B0503020204020204" pitchFamily="34" charset="-122"/>
              </a:rPr>
              <a:t>start</a:t>
            </a:r>
          </a:p>
        </p:txBody>
      </p:sp>
    </p:spTree>
    <p:extLst>
      <p:ext uri="{BB962C8B-B14F-4D97-AF65-F5344CB8AC3E}">
        <p14:creationId xmlns:p14="http://schemas.microsoft.com/office/powerpoint/2010/main" val="1662586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0A923B90-B494-4580-921E-4BCAE86B6A14}"/>
              </a:ext>
            </a:extLst>
          </p:cNvPr>
          <p:cNvCxnSpPr>
            <a:cxnSpLocks/>
            <a:stCxn id="47" idx="6"/>
            <a:endCxn id="48" idx="2"/>
          </p:cNvCxnSpPr>
          <p:nvPr/>
        </p:nvCxnSpPr>
        <p:spPr>
          <a:xfrm>
            <a:off x="7034413" y="2702115"/>
            <a:ext cx="892733"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CB9C5F45-1086-4BB9-8E59-BAA5E88B3957}"/>
              </a:ext>
            </a:extLst>
          </p:cNvPr>
          <p:cNvCxnSpPr>
            <a:cxnSpLocks/>
            <a:stCxn id="50" idx="0"/>
            <a:endCxn id="48" idx="4"/>
          </p:cNvCxnSpPr>
          <p:nvPr/>
        </p:nvCxnSpPr>
        <p:spPr>
          <a:xfrm flipV="1">
            <a:off x="8197146" y="2972115"/>
            <a:ext cx="0" cy="78521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9FD9C1A7-9443-43E4-AF4A-4A0DD2699DE8}"/>
              </a:ext>
            </a:extLst>
          </p:cNvPr>
          <p:cNvCxnSpPr>
            <a:cxnSpLocks/>
            <a:stCxn id="47" idx="5"/>
            <a:endCxn id="50" idx="1"/>
          </p:cNvCxnSpPr>
          <p:nvPr/>
        </p:nvCxnSpPr>
        <p:spPr>
          <a:xfrm>
            <a:off x="6955332" y="2893034"/>
            <a:ext cx="1050895" cy="943381"/>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6C426853-0203-4438-A852-231BC2C9271A}"/>
              </a:ext>
            </a:extLst>
          </p:cNvPr>
          <p:cNvCxnSpPr>
            <a:cxnSpLocks/>
            <a:stCxn id="47" idx="4"/>
            <a:endCxn id="49" idx="0"/>
          </p:cNvCxnSpPr>
          <p:nvPr/>
        </p:nvCxnSpPr>
        <p:spPr>
          <a:xfrm>
            <a:off x="6764413" y="2972115"/>
            <a:ext cx="0" cy="785219"/>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4528DFD0-65DD-4652-B927-40A2DAC60CF4}"/>
              </a:ext>
            </a:extLst>
          </p:cNvPr>
          <p:cNvCxnSpPr>
            <a:cxnSpLocks/>
            <a:stCxn id="49" idx="6"/>
            <a:endCxn id="50" idx="2"/>
          </p:cNvCxnSpPr>
          <p:nvPr/>
        </p:nvCxnSpPr>
        <p:spPr>
          <a:xfrm>
            <a:off x="7034413" y="4027334"/>
            <a:ext cx="8927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5ED61C2E-1745-4A93-B66A-C1D5A3DE9EBE}"/>
              </a:ext>
            </a:extLst>
          </p:cNvPr>
          <p:cNvSpPr txBox="1"/>
          <p:nvPr/>
        </p:nvSpPr>
        <p:spPr>
          <a:xfrm>
            <a:off x="6494413" y="3180058"/>
            <a:ext cx="301686" cy="369332"/>
          </a:xfrm>
          <a:prstGeom prst="rect">
            <a:avLst/>
          </a:prstGeom>
          <a:noFill/>
        </p:spPr>
        <p:txBody>
          <a:bodyPr wrap="none" rtlCol="0">
            <a:spAutoFit/>
          </a:bodyPr>
          <a:lstStyle/>
          <a:p>
            <a:r>
              <a:rPr lang="en-US" altLang="zh-CN" dirty="0">
                <a:solidFill>
                  <a:srgbClr val="FF0000"/>
                </a:solidFill>
              </a:rPr>
              <a:t>2</a:t>
            </a:r>
            <a:endParaRPr lang="zh-CN" altLang="en-US" dirty="0">
              <a:solidFill>
                <a:srgbClr val="FF0000"/>
              </a:solidFill>
            </a:endParaRPr>
          </a:p>
        </p:txBody>
      </p:sp>
      <p:cxnSp>
        <p:nvCxnSpPr>
          <p:cNvPr id="103" name="直接连接符 102">
            <a:extLst>
              <a:ext uri="{FF2B5EF4-FFF2-40B4-BE49-F238E27FC236}">
                <a16:creationId xmlns:a16="http://schemas.microsoft.com/office/drawing/2014/main" id="{6606BA2D-E3CE-4AAF-B926-C491058A2E0C}"/>
              </a:ext>
            </a:extLst>
          </p:cNvPr>
          <p:cNvCxnSpPr>
            <a:cxnSpLocks/>
            <a:stCxn id="50" idx="7"/>
            <a:endCxn id="48" idx="5"/>
          </p:cNvCxnSpPr>
          <p:nvPr/>
        </p:nvCxnSpPr>
        <p:spPr>
          <a:xfrm flipV="1">
            <a:off x="8388065" y="2893034"/>
            <a:ext cx="0" cy="943381"/>
          </a:xfrm>
          <a:prstGeom prst="line">
            <a:avLst/>
          </a:prstGeom>
          <a:ln w="317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C08A2C9-1755-4047-ABE3-8502D3480793}"/>
              </a:ext>
            </a:extLst>
          </p:cNvPr>
          <p:cNvCxnSpPr>
            <a:cxnSpLocks/>
            <a:stCxn id="3" idx="5"/>
            <a:endCxn id="8" idx="1"/>
          </p:cNvCxnSpPr>
          <p:nvPr/>
        </p:nvCxnSpPr>
        <p:spPr>
          <a:xfrm>
            <a:off x="1409186" y="2893034"/>
            <a:ext cx="1050895" cy="9433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4FEA21F-BDD6-41CD-BBC3-C2A1AAF935D5}"/>
              </a:ext>
            </a:extLst>
          </p:cNvPr>
          <p:cNvCxnSpPr>
            <a:cxnSpLocks/>
            <a:stCxn id="7" idx="6"/>
            <a:endCxn id="8" idx="2"/>
          </p:cNvCxnSpPr>
          <p:nvPr/>
        </p:nvCxnSpPr>
        <p:spPr>
          <a:xfrm>
            <a:off x="1488267" y="4027334"/>
            <a:ext cx="89273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96796C51-4DC5-43C8-80E7-407ACA4EBD00}"/>
              </a:ext>
            </a:extLst>
          </p:cNvPr>
          <p:cNvCxnSpPr>
            <a:cxnSpLocks/>
            <a:stCxn id="32" idx="6"/>
            <a:endCxn id="33" idx="2"/>
          </p:cNvCxnSpPr>
          <p:nvPr/>
        </p:nvCxnSpPr>
        <p:spPr>
          <a:xfrm>
            <a:off x="4318018" y="2702115"/>
            <a:ext cx="892733"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30FFE646-B667-41F4-9325-E9FE25B93344}"/>
              </a:ext>
            </a:extLst>
          </p:cNvPr>
          <p:cNvCxnSpPr>
            <a:cxnSpLocks/>
            <a:stCxn id="35" idx="0"/>
            <a:endCxn id="33" idx="4"/>
          </p:cNvCxnSpPr>
          <p:nvPr/>
        </p:nvCxnSpPr>
        <p:spPr>
          <a:xfrm flipV="1">
            <a:off x="5480751" y="2972115"/>
            <a:ext cx="0" cy="78521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96E1A053-1C3D-4A6B-88D5-25720711F65A}"/>
              </a:ext>
            </a:extLst>
          </p:cNvPr>
          <p:cNvCxnSpPr>
            <a:cxnSpLocks/>
            <a:stCxn id="32" idx="5"/>
            <a:endCxn id="35" idx="1"/>
          </p:cNvCxnSpPr>
          <p:nvPr/>
        </p:nvCxnSpPr>
        <p:spPr>
          <a:xfrm>
            <a:off x="4238937" y="2893034"/>
            <a:ext cx="1050895" cy="9433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C13C835C-5439-4AA7-8040-4ADBD41D8893}"/>
              </a:ext>
            </a:extLst>
          </p:cNvPr>
          <p:cNvCxnSpPr>
            <a:cxnSpLocks/>
            <a:stCxn id="32" idx="4"/>
            <a:endCxn id="34" idx="0"/>
          </p:cNvCxnSpPr>
          <p:nvPr/>
        </p:nvCxnSpPr>
        <p:spPr>
          <a:xfrm>
            <a:off x="4048018" y="2972115"/>
            <a:ext cx="0" cy="78521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524562E9-D721-4713-B4EF-EC794F1AA0F4}"/>
              </a:ext>
            </a:extLst>
          </p:cNvPr>
          <p:cNvCxnSpPr>
            <a:cxnSpLocks/>
            <a:stCxn id="34" idx="6"/>
            <a:endCxn id="35" idx="2"/>
          </p:cNvCxnSpPr>
          <p:nvPr/>
        </p:nvCxnSpPr>
        <p:spPr>
          <a:xfrm>
            <a:off x="4318018" y="4027334"/>
            <a:ext cx="8927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AD925942-F519-4FAF-A729-5E68F5AFE404}"/>
              </a:ext>
            </a:extLst>
          </p:cNvPr>
          <p:cNvSpPr txBox="1"/>
          <p:nvPr/>
        </p:nvSpPr>
        <p:spPr>
          <a:xfrm>
            <a:off x="3658716" y="3178201"/>
            <a:ext cx="418704" cy="369332"/>
          </a:xfrm>
          <a:prstGeom prst="rect">
            <a:avLst/>
          </a:prstGeom>
          <a:noFill/>
        </p:spPr>
        <p:txBody>
          <a:bodyPr wrap="none" rtlCol="0">
            <a:spAutoFit/>
          </a:bodyPr>
          <a:lstStyle/>
          <a:p>
            <a:r>
              <a:rPr lang="en-US" altLang="zh-CN" dirty="0"/>
              <a:t>10</a:t>
            </a:r>
            <a:endParaRPr lang="zh-CN" altLang="en-US" dirty="0"/>
          </a:p>
        </p:txBody>
      </p:sp>
      <p:cxnSp>
        <p:nvCxnSpPr>
          <p:cNvPr id="110" name="直接连接符 109">
            <a:extLst>
              <a:ext uri="{FF2B5EF4-FFF2-40B4-BE49-F238E27FC236}">
                <a16:creationId xmlns:a16="http://schemas.microsoft.com/office/drawing/2014/main" id="{88EC33DC-D63F-445B-A24A-C20A58A1FBBF}"/>
              </a:ext>
            </a:extLst>
          </p:cNvPr>
          <p:cNvCxnSpPr>
            <a:cxnSpLocks/>
            <a:stCxn id="35" idx="7"/>
            <a:endCxn id="33" idx="5"/>
          </p:cNvCxnSpPr>
          <p:nvPr/>
        </p:nvCxnSpPr>
        <p:spPr>
          <a:xfrm flipV="1">
            <a:off x="5671670" y="2893034"/>
            <a:ext cx="0" cy="943381"/>
          </a:xfrm>
          <a:prstGeom prst="line">
            <a:avLst/>
          </a:prstGeom>
          <a:ln w="317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FEDBF66A-DDCF-4063-8CB3-4286FA0EBB6C}"/>
              </a:ext>
            </a:extLst>
          </p:cNvPr>
          <p:cNvCxnSpPr>
            <a:cxnSpLocks/>
            <a:stCxn id="8" idx="3"/>
            <a:endCxn id="7" idx="5"/>
          </p:cNvCxnSpPr>
          <p:nvPr/>
        </p:nvCxnSpPr>
        <p:spPr>
          <a:xfrm flipH="1">
            <a:off x="1409186" y="4218253"/>
            <a:ext cx="1050895" cy="0"/>
          </a:xfrm>
          <a:prstGeom prst="line">
            <a:avLst/>
          </a:prstGeom>
          <a:ln w="317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5AF76CC6-7962-4A86-9E72-3ECC638CA4DD}"/>
              </a:ext>
            </a:extLst>
          </p:cNvPr>
          <p:cNvCxnSpPr>
            <a:cxnSpLocks/>
            <a:stCxn id="8" idx="7"/>
            <a:endCxn id="6" idx="5"/>
          </p:cNvCxnSpPr>
          <p:nvPr/>
        </p:nvCxnSpPr>
        <p:spPr>
          <a:xfrm flipV="1">
            <a:off x="2841919" y="2893034"/>
            <a:ext cx="0" cy="943381"/>
          </a:xfrm>
          <a:prstGeom prst="line">
            <a:avLst/>
          </a:prstGeom>
          <a:ln w="317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944D97A-FD45-4B18-B3B7-9AC350423C7C}"/>
              </a:ext>
            </a:extLst>
          </p:cNvPr>
          <p:cNvCxnSpPr>
            <a:cxnSpLocks/>
            <a:stCxn id="3" idx="4"/>
            <a:endCxn id="7" idx="0"/>
          </p:cNvCxnSpPr>
          <p:nvPr/>
        </p:nvCxnSpPr>
        <p:spPr>
          <a:xfrm>
            <a:off x="1218267" y="2972115"/>
            <a:ext cx="0" cy="78521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73C2D188-0390-4E4E-A329-EC3343AF3D0E}"/>
              </a:ext>
            </a:extLst>
          </p:cNvPr>
          <p:cNvSpPr txBox="1"/>
          <p:nvPr/>
        </p:nvSpPr>
        <p:spPr>
          <a:xfrm>
            <a:off x="1783790" y="2326530"/>
            <a:ext cx="301686" cy="369332"/>
          </a:xfrm>
          <a:prstGeom prst="rect">
            <a:avLst/>
          </a:prstGeom>
          <a:noFill/>
        </p:spPr>
        <p:txBody>
          <a:bodyPr wrap="none" rtlCol="0">
            <a:spAutoFit/>
          </a:bodyPr>
          <a:lstStyle/>
          <a:p>
            <a:r>
              <a:rPr lang="en-US" altLang="zh-CN" dirty="0"/>
              <a:t>2</a:t>
            </a:r>
            <a:endParaRPr lang="zh-CN" altLang="en-US" dirty="0"/>
          </a:p>
        </p:txBody>
      </p:sp>
      <p:sp>
        <p:nvSpPr>
          <p:cNvPr id="29" name="文本框 28">
            <a:extLst>
              <a:ext uri="{FF2B5EF4-FFF2-40B4-BE49-F238E27FC236}">
                <a16:creationId xmlns:a16="http://schemas.microsoft.com/office/drawing/2014/main" id="{D5DB5BE6-A3E4-4EF5-B8DB-26E5355D2B6F}"/>
              </a:ext>
            </a:extLst>
          </p:cNvPr>
          <p:cNvSpPr txBox="1"/>
          <p:nvPr/>
        </p:nvSpPr>
        <p:spPr>
          <a:xfrm>
            <a:off x="843846" y="3180058"/>
            <a:ext cx="418704" cy="369332"/>
          </a:xfrm>
          <a:prstGeom prst="rect">
            <a:avLst/>
          </a:prstGeom>
          <a:noFill/>
        </p:spPr>
        <p:txBody>
          <a:bodyPr wrap="none" rtlCol="0">
            <a:spAutoFit/>
          </a:bodyPr>
          <a:lstStyle/>
          <a:p>
            <a:r>
              <a:rPr lang="en-US" altLang="zh-CN" dirty="0"/>
              <a:t>10</a:t>
            </a:r>
            <a:endParaRPr lang="zh-CN" altLang="en-US" dirty="0"/>
          </a:p>
        </p:txBody>
      </p:sp>
      <p:cxnSp>
        <p:nvCxnSpPr>
          <p:cNvPr id="23" name="连接符: 曲线 22">
            <a:extLst>
              <a:ext uri="{FF2B5EF4-FFF2-40B4-BE49-F238E27FC236}">
                <a16:creationId xmlns:a16="http://schemas.microsoft.com/office/drawing/2014/main" id="{8E6D8FAD-DC04-42D0-AACF-B35BFF85D75C}"/>
              </a:ext>
            </a:extLst>
          </p:cNvPr>
          <p:cNvCxnSpPr>
            <a:cxnSpLocks/>
            <a:stCxn id="3" idx="5"/>
            <a:endCxn id="8" idx="1"/>
          </p:cNvCxnSpPr>
          <p:nvPr/>
        </p:nvCxnSpPr>
        <p:spPr>
          <a:xfrm rot="16200000" flipH="1">
            <a:off x="1462943" y="2839276"/>
            <a:ext cx="943381" cy="1050895"/>
          </a:xfrm>
          <a:prstGeom prst="curvedConnector3">
            <a:avLst>
              <a:gd name="adj1" fmla="val 90387"/>
            </a:avLst>
          </a:prstGeom>
          <a:ln w="317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18</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索引维护</a:t>
            </a:r>
          </a:p>
        </p:txBody>
      </p:sp>
      <p:sp>
        <p:nvSpPr>
          <p:cNvPr id="11" name="文本框 10">
            <a:extLst>
              <a:ext uri="{FF2B5EF4-FFF2-40B4-BE49-F238E27FC236}">
                <a16:creationId xmlns:a16="http://schemas.microsoft.com/office/drawing/2014/main" id="{316E66A7-343F-4804-A08B-BB473BED9340}"/>
              </a:ext>
            </a:extLst>
          </p:cNvPr>
          <p:cNvSpPr txBox="1"/>
          <p:nvPr/>
        </p:nvSpPr>
        <p:spPr>
          <a:xfrm>
            <a:off x="428281" y="862455"/>
            <a:ext cx="8294379" cy="1200329"/>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有界最短路径树</a:t>
            </a:r>
            <a:endParaRPr lang="en-US" altLang="zh-CN" sz="2400" b="1" dirty="0">
              <a:latin typeface="Calibri" panose="020F0502020204030204" pitchFamily="34" charset="0"/>
              <a:ea typeface="微软雅黑" panose="020B0503020204020204" pitchFamily="34" charset="-122"/>
            </a:endParaRPr>
          </a:p>
          <a:p>
            <a:endParaRPr lang="en-US" altLang="zh-CN" sz="2400" b="1" dirty="0">
              <a:latin typeface="Calibri" panose="020F0502020204030204" pitchFamily="34" charset="0"/>
              <a:ea typeface="微软雅黑" panose="020B0503020204020204" pitchFamily="34" charset="-122"/>
            </a:endParaRPr>
          </a:p>
          <a:p>
            <a:r>
              <a:rPr lang="en-US" altLang="zh-CN" sz="2400" b="1" dirty="0">
                <a:latin typeface="Calibri" panose="020F0502020204030204" pitchFamily="34" charset="0"/>
                <a:ea typeface="微软雅黑" panose="020B0503020204020204" pitchFamily="34" charset="-122"/>
              </a:rPr>
              <a:t>	</a:t>
            </a:r>
            <a:r>
              <a:rPr lang="zh-CN" altLang="en-US" sz="2400" b="1" dirty="0">
                <a:solidFill>
                  <a:schemeClr val="accent1"/>
                </a:solidFill>
                <a:latin typeface="Calibri" panose="020F0502020204030204" pitchFamily="34" charset="0"/>
                <a:ea typeface="微软雅黑" panose="020B0503020204020204" pitchFamily="34" charset="-122"/>
              </a:rPr>
              <a:t>边界点</a:t>
            </a:r>
            <a:r>
              <a:rPr lang="zh-CN" altLang="en-US" sz="2400" dirty="0">
                <a:latin typeface="Calibri" panose="020F0502020204030204" pitchFamily="34" charset="0"/>
                <a:ea typeface="微软雅黑" panose="020B0503020204020204" pitchFamily="34" charset="-122"/>
              </a:rPr>
              <a:t>为根，存储根到</a:t>
            </a:r>
            <a:r>
              <a:rPr lang="zh-CN" altLang="en-US" sz="2400" b="1" dirty="0">
                <a:solidFill>
                  <a:schemeClr val="accent1"/>
                </a:solidFill>
                <a:latin typeface="Calibri" panose="020F0502020204030204" pitchFamily="34" charset="0"/>
                <a:ea typeface="微软雅黑" panose="020B0503020204020204" pitchFamily="34" charset="-122"/>
              </a:rPr>
              <a:t>部分必要节点</a:t>
            </a:r>
            <a:r>
              <a:rPr lang="zh-CN" altLang="en-US" sz="2400" dirty="0">
                <a:latin typeface="Calibri" panose="020F0502020204030204" pitchFamily="34" charset="0"/>
                <a:ea typeface="微软雅黑" panose="020B0503020204020204" pitchFamily="34" charset="-122"/>
              </a:rPr>
              <a:t>的最短路径</a:t>
            </a:r>
            <a:endParaRPr lang="en-US" altLang="zh-CN" sz="2400" dirty="0">
              <a:latin typeface="Calibri" panose="020F0502020204030204" pitchFamily="3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椭圆 2">
                <a:extLst>
                  <a:ext uri="{FF2B5EF4-FFF2-40B4-BE49-F238E27FC236}">
                    <a16:creationId xmlns:a16="http://schemas.microsoft.com/office/drawing/2014/main" id="{F84C933A-6FBA-478F-BF71-0C9F7A20BB4A}"/>
                  </a:ext>
                </a:extLst>
              </p:cNvPr>
              <p:cNvSpPr/>
              <p:nvPr/>
            </p:nvSpPr>
            <p:spPr>
              <a:xfrm>
                <a:off x="948267" y="2432115"/>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𝑗</m:t>
                      </m:r>
                    </m:oMath>
                  </m:oMathPara>
                </a14:m>
                <a:endParaRPr lang="zh-CN" altLang="en-US" dirty="0"/>
              </a:p>
            </p:txBody>
          </p:sp>
        </mc:Choice>
        <mc:Fallback xmlns="">
          <p:sp>
            <p:nvSpPr>
              <p:cNvPr id="3" name="椭圆 2">
                <a:extLst>
                  <a:ext uri="{FF2B5EF4-FFF2-40B4-BE49-F238E27FC236}">
                    <a16:creationId xmlns:a16="http://schemas.microsoft.com/office/drawing/2014/main" id="{F84C933A-6FBA-478F-BF71-0C9F7A20BB4A}"/>
                  </a:ext>
                </a:extLst>
              </p:cNvPr>
              <p:cNvSpPr>
                <a:spLocks noRot="1" noChangeAspect="1" noMove="1" noResize="1" noEditPoints="1" noAdjustHandles="1" noChangeArrowheads="1" noChangeShapeType="1" noTextEdit="1"/>
              </p:cNvSpPr>
              <p:nvPr/>
            </p:nvSpPr>
            <p:spPr>
              <a:xfrm>
                <a:off x="948267" y="2432115"/>
                <a:ext cx="540000" cy="540000"/>
              </a:xfrm>
              <a:prstGeom prst="ellipse">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BD5A0EF0-3F90-4ED6-BDF8-6394A8003468}"/>
                  </a:ext>
                </a:extLst>
              </p:cNvPr>
              <p:cNvSpPr/>
              <p:nvPr/>
            </p:nvSpPr>
            <p:spPr>
              <a:xfrm>
                <a:off x="2381000" y="2432115"/>
                <a:ext cx="540000" cy="540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𝑘</m:t>
                      </m:r>
                    </m:oMath>
                  </m:oMathPara>
                </a14:m>
                <a:endParaRPr lang="zh-CN" altLang="en-US" dirty="0"/>
              </a:p>
            </p:txBody>
          </p:sp>
        </mc:Choice>
        <mc:Fallback xmlns="">
          <p:sp>
            <p:nvSpPr>
              <p:cNvPr id="6" name="椭圆 5">
                <a:extLst>
                  <a:ext uri="{FF2B5EF4-FFF2-40B4-BE49-F238E27FC236}">
                    <a16:creationId xmlns:a16="http://schemas.microsoft.com/office/drawing/2014/main" id="{BD5A0EF0-3F90-4ED6-BDF8-6394A8003468}"/>
                  </a:ext>
                </a:extLst>
              </p:cNvPr>
              <p:cNvSpPr>
                <a:spLocks noRot="1" noChangeAspect="1" noMove="1" noResize="1" noEditPoints="1" noAdjustHandles="1" noChangeArrowheads="1" noChangeShapeType="1" noTextEdit="1"/>
              </p:cNvSpPr>
              <p:nvPr/>
            </p:nvSpPr>
            <p:spPr>
              <a:xfrm>
                <a:off x="2381000" y="2432115"/>
                <a:ext cx="540000" cy="540000"/>
              </a:xfrm>
              <a:prstGeom prst="ellipse">
                <a:avLst/>
              </a:prstGeom>
              <a:blipFill>
                <a:blip r:embed="rId4"/>
                <a:stretch>
                  <a:fillRect/>
                </a:stretch>
              </a:blipFill>
              <a:ln>
                <a:solidFill>
                  <a:schemeClr val="accent2">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CB3B5CF1-3AE1-41C3-829A-2C649354D3AB}"/>
                  </a:ext>
                </a:extLst>
              </p:cNvPr>
              <p:cNvSpPr/>
              <p:nvPr/>
            </p:nvSpPr>
            <p:spPr>
              <a:xfrm>
                <a:off x="948267" y="375733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𝑚</m:t>
                      </m:r>
                    </m:oMath>
                  </m:oMathPara>
                </a14:m>
                <a:endParaRPr lang="zh-CN" altLang="en-US" dirty="0"/>
              </a:p>
            </p:txBody>
          </p:sp>
        </mc:Choice>
        <mc:Fallback xmlns="">
          <p:sp>
            <p:nvSpPr>
              <p:cNvPr id="7" name="椭圆 6">
                <a:extLst>
                  <a:ext uri="{FF2B5EF4-FFF2-40B4-BE49-F238E27FC236}">
                    <a16:creationId xmlns:a16="http://schemas.microsoft.com/office/drawing/2014/main" id="{CB3B5CF1-3AE1-41C3-829A-2C649354D3AB}"/>
                  </a:ext>
                </a:extLst>
              </p:cNvPr>
              <p:cNvSpPr>
                <a:spLocks noRot="1" noChangeAspect="1" noMove="1" noResize="1" noEditPoints="1" noAdjustHandles="1" noChangeArrowheads="1" noChangeShapeType="1" noTextEdit="1"/>
              </p:cNvSpPr>
              <p:nvPr/>
            </p:nvSpPr>
            <p:spPr>
              <a:xfrm>
                <a:off x="948267" y="3757334"/>
                <a:ext cx="540000" cy="540000"/>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F899D9D3-3FE7-47F0-859C-3DF7E913D138}"/>
                  </a:ext>
                </a:extLst>
              </p:cNvPr>
              <p:cNvSpPr/>
              <p:nvPr/>
            </p:nvSpPr>
            <p:spPr>
              <a:xfrm>
                <a:off x="2381000" y="3757334"/>
                <a:ext cx="540000" cy="540000"/>
              </a:xfrm>
              <a:prstGeom prst="ellipse">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𝑙</m:t>
                      </m:r>
                    </m:oMath>
                  </m:oMathPara>
                </a14:m>
                <a:endParaRPr lang="zh-CN" altLang="en-US" dirty="0"/>
              </a:p>
            </p:txBody>
          </p:sp>
        </mc:Choice>
        <mc:Fallback xmlns="">
          <p:sp>
            <p:nvSpPr>
              <p:cNvPr id="8" name="椭圆 7">
                <a:extLst>
                  <a:ext uri="{FF2B5EF4-FFF2-40B4-BE49-F238E27FC236}">
                    <a16:creationId xmlns:a16="http://schemas.microsoft.com/office/drawing/2014/main" id="{F899D9D3-3FE7-47F0-859C-3DF7E913D138}"/>
                  </a:ext>
                </a:extLst>
              </p:cNvPr>
              <p:cNvSpPr>
                <a:spLocks noRot="1" noChangeAspect="1" noMove="1" noResize="1" noEditPoints="1" noAdjustHandles="1" noChangeArrowheads="1" noChangeShapeType="1" noTextEdit="1"/>
              </p:cNvSpPr>
              <p:nvPr/>
            </p:nvSpPr>
            <p:spPr>
              <a:xfrm>
                <a:off x="2381000" y="3757334"/>
                <a:ext cx="540000" cy="540000"/>
              </a:xfrm>
              <a:prstGeom prst="ellipse">
                <a:avLst/>
              </a:prstGeom>
              <a:blipFill>
                <a:blip r:embed="rId6"/>
                <a:stretch>
                  <a:fillRect/>
                </a:stretch>
              </a:blipFill>
              <a:ln>
                <a:solidFill>
                  <a:schemeClr val="accent6">
                    <a:lumMod val="50000"/>
                  </a:schemeClr>
                </a:solidFill>
              </a:ln>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id="{02365FFB-0633-4B85-A8BE-A4F7BB969B31}"/>
              </a:ext>
            </a:extLst>
          </p:cNvPr>
          <p:cNvCxnSpPr>
            <a:cxnSpLocks/>
            <a:stCxn id="3" idx="6"/>
            <a:endCxn id="6" idx="2"/>
          </p:cNvCxnSpPr>
          <p:nvPr/>
        </p:nvCxnSpPr>
        <p:spPr>
          <a:xfrm>
            <a:off x="1488267" y="2702115"/>
            <a:ext cx="892733"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863A2FF-4500-4FA1-A10B-D1A69AAE2434}"/>
              </a:ext>
            </a:extLst>
          </p:cNvPr>
          <p:cNvCxnSpPr>
            <a:cxnSpLocks/>
            <a:stCxn id="8" idx="0"/>
            <a:endCxn id="6" idx="4"/>
          </p:cNvCxnSpPr>
          <p:nvPr/>
        </p:nvCxnSpPr>
        <p:spPr>
          <a:xfrm flipV="1">
            <a:off x="2651000" y="2972115"/>
            <a:ext cx="0" cy="78521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D5B4384D-152C-404A-9A9C-5ACF8AB5B660}"/>
              </a:ext>
            </a:extLst>
          </p:cNvPr>
          <p:cNvSpPr txBox="1"/>
          <p:nvPr/>
        </p:nvSpPr>
        <p:spPr>
          <a:xfrm>
            <a:off x="2941047" y="3178201"/>
            <a:ext cx="301686" cy="369332"/>
          </a:xfrm>
          <a:prstGeom prst="rect">
            <a:avLst/>
          </a:prstGeom>
          <a:noFill/>
        </p:spPr>
        <p:txBody>
          <a:bodyPr wrap="none" rtlCol="0">
            <a:spAutoFit/>
          </a:bodyPr>
          <a:lstStyle/>
          <a:p>
            <a:r>
              <a:rPr lang="en-US" altLang="zh-CN" dirty="0"/>
              <a:t>3</a:t>
            </a:r>
            <a:endParaRPr lang="zh-CN" altLang="en-US" dirty="0"/>
          </a:p>
        </p:txBody>
      </p:sp>
      <p:sp>
        <p:nvSpPr>
          <p:cNvPr id="27" name="文本框 26">
            <a:extLst>
              <a:ext uri="{FF2B5EF4-FFF2-40B4-BE49-F238E27FC236}">
                <a16:creationId xmlns:a16="http://schemas.microsoft.com/office/drawing/2014/main" id="{2640EFCA-504B-46E0-9C51-105745EB6075}"/>
              </a:ext>
            </a:extLst>
          </p:cNvPr>
          <p:cNvSpPr txBox="1"/>
          <p:nvPr/>
        </p:nvSpPr>
        <p:spPr>
          <a:xfrm>
            <a:off x="1890152" y="3069991"/>
            <a:ext cx="301686" cy="369332"/>
          </a:xfrm>
          <a:prstGeom prst="rect">
            <a:avLst/>
          </a:prstGeom>
          <a:noFill/>
        </p:spPr>
        <p:txBody>
          <a:bodyPr wrap="none" rtlCol="0">
            <a:spAutoFit/>
          </a:bodyPr>
          <a:lstStyle/>
          <a:p>
            <a:r>
              <a:rPr lang="en-US" altLang="zh-CN" dirty="0"/>
              <a:t>4</a:t>
            </a:r>
            <a:endParaRPr lang="zh-CN" altLang="en-US" dirty="0"/>
          </a:p>
        </p:txBody>
      </p:sp>
      <p:sp>
        <p:nvSpPr>
          <p:cNvPr id="28" name="文本框 27">
            <a:extLst>
              <a:ext uri="{FF2B5EF4-FFF2-40B4-BE49-F238E27FC236}">
                <a16:creationId xmlns:a16="http://schemas.microsoft.com/office/drawing/2014/main" id="{471B36B3-C730-4E7B-BAC5-4112EDF90833}"/>
              </a:ext>
            </a:extLst>
          </p:cNvPr>
          <p:cNvSpPr txBox="1"/>
          <p:nvPr/>
        </p:nvSpPr>
        <p:spPr>
          <a:xfrm>
            <a:off x="1726668" y="4263395"/>
            <a:ext cx="418704" cy="369332"/>
          </a:xfrm>
          <a:prstGeom prst="rect">
            <a:avLst/>
          </a:prstGeom>
          <a:noFill/>
        </p:spPr>
        <p:txBody>
          <a:bodyPr wrap="none" rtlCol="0">
            <a:spAutoFit/>
          </a:bodyPr>
          <a:lstStyle/>
          <a:p>
            <a:r>
              <a:rPr lang="en-US" altLang="zh-CN" dirty="0"/>
              <a:t>10</a:t>
            </a:r>
            <a:endParaRPr lang="zh-CN" altLang="en-US" dirty="0"/>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1369FF5C-5BF7-4873-BAF9-A23FD02584D5}"/>
                  </a:ext>
                </a:extLst>
              </p:cNvPr>
              <p:cNvSpPr txBox="1"/>
              <p:nvPr/>
            </p:nvSpPr>
            <p:spPr>
              <a:xfrm>
                <a:off x="902355" y="4738767"/>
                <a:ext cx="218953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800" b="1" i="1" dirty="0" smtClean="0">
                          <a:solidFill>
                            <a:schemeClr val="accent1"/>
                          </a:solidFill>
                          <a:latin typeface="Cambria Math" panose="02040503050406030204" pitchFamily="18" charset="0"/>
                          <a:ea typeface="微软雅黑" panose="020B0503020204020204" pitchFamily="34" charset="-122"/>
                        </a:rPr>
                        <m:t>图</m:t>
                      </m:r>
                      <m:r>
                        <a:rPr lang="en-US" altLang="zh-CN" sz="1800" b="1" i="1" dirty="0" smtClean="0">
                          <a:solidFill>
                            <a:schemeClr val="accent1"/>
                          </a:solidFill>
                          <a:latin typeface="Cambria Math" panose="02040503050406030204" pitchFamily="18" charset="0"/>
                          <a:ea typeface="微软雅黑" panose="020B0503020204020204" pitchFamily="34" charset="-122"/>
                        </a:rPr>
                        <m:t>𝟏</m:t>
                      </m:r>
                      <m:r>
                        <a:rPr lang="en-US" altLang="zh-CN" sz="1800" b="1" i="1" dirty="0" smtClean="0">
                          <a:solidFill>
                            <a:schemeClr val="accent1"/>
                          </a:solidFill>
                          <a:latin typeface="Cambria Math" panose="02040503050406030204" pitchFamily="18" charset="0"/>
                          <a:ea typeface="微软雅黑" panose="020B0503020204020204" pitchFamily="34" charset="-122"/>
                        </a:rPr>
                        <m:t> </m:t>
                      </m:r>
                      <m:r>
                        <a:rPr lang="en-US" altLang="zh-CN" sz="1800" b="1" i="1" dirty="0" smtClean="0">
                          <a:solidFill>
                            <a:schemeClr val="accent1"/>
                          </a:solidFill>
                          <a:latin typeface="Cambria Math" panose="02040503050406030204" pitchFamily="18" charset="0"/>
                          <a:ea typeface="微软雅黑" panose="020B0503020204020204" pitchFamily="34" charset="-122"/>
                        </a:rPr>
                        <m:t>𝑻𝒘𝒐</m:t>
                      </m:r>
                      <m:r>
                        <a:rPr lang="en-US" altLang="zh-CN" sz="1800" b="1" i="1" dirty="0" smtClean="0">
                          <a:solidFill>
                            <a:schemeClr val="accent1"/>
                          </a:solidFill>
                          <a:latin typeface="Cambria Math" panose="02040503050406030204" pitchFamily="18" charset="0"/>
                          <a:ea typeface="微软雅黑" panose="020B0503020204020204" pitchFamily="34" charset="-122"/>
                        </a:rPr>
                        <m:t> </m:t>
                      </m:r>
                      <m:r>
                        <a:rPr lang="en-US" altLang="zh-CN" sz="1800" b="1" i="1" dirty="0" smtClean="0">
                          <a:solidFill>
                            <a:schemeClr val="accent1"/>
                          </a:solidFill>
                          <a:latin typeface="Cambria Math" panose="02040503050406030204" pitchFamily="18" charset="0"/>
                          <a:ea typeface="微软雅黑" panose="020B0503020204020204" pitchFamily="34" charset="-122"/>
                        </a:rPr>
                        <m:t>𝑺𝑷𝑻𝒔</m:t>
                      </m:r>
                      <m:r>
                        <a:rPr lang="en-US" altLang="zh-CN" sz="1800" b="1" i="1" dirty="0" smtClean="0">
                          <a:solidFill>
                            <a:schemeClr val="accent1"/>
                          </a:solidFill>
                          <a:latin typeface="Cambria Math" panose="02040503050406030204" pitchFamily="18" charset="0"/>
                          <a:ea typeface="微软雅黑" panose="020B0503020204020204" pitchFamily="34" charset="-122"/>
                        </a:rPr>
                        <m:t>(</m:t>
                      </m:r>
                      <m:r>
                        <a:rPr lang="en-US" altLang="zh-CN" sz="1800" b="1" i="1" dirty="0" smtClean="0">
                          <a:solidFill>
                            <a:schemeClr val="accent1"/>
                          </a:solidFill>
                          <a:latin typeface="Cambria Math" panose="02040503050406030204" pitchFamily="18" charset="0"/>
                          <a:ea typeface="微软雅黑" panose="020B0503020204020204" pitchFamily="34" charset="-122"/>
                        </a:rPr>
                        <m:t>𝒍</m:t>
                      </m:r>
                      <m:r>
                        <a:rPr lang="en-US" altLang="zh-CN" sz="1800" b="1" i="1" dirty="0" smtClean="0">
                          <a:solidFill>
                            <a:schemeClr val="accent1"/>
                          </a:solidFill>
                          <a:latin typeface="Cambria Math" panose="02040503050406030204" pitchFamily="18" charset="0"/>
                          <a:ea typeface="微软雅黑" panose="020B0503020204020204" pitchFamily="34" charset="-122"/>
                        </a:rPr>
                        <m:t>, </m:t>
                      </m:r>
                      <m:r>
                        <a:rPr lang="en-US" altLang="zh-CN" sz="1800" b="1" i="1" dirty="0" smtClean="0">
                          <a:solidFill>
                            <a:schemeClr val="accent1"/>
                          </a:solidFill>
                          <a:latin typeface="Cambria Math" panose="02040503050406030204" pitchFamily="18" charset="0"/>
                          <a:ea typeface="微软雅黑" panose="020B0503020204020204" pitchFamily="34" charset="-122"/>
                        </a:rPr>
                        <m:t>𝒌</m:t>
                      </m:r>
                      <m:r>
                        <a:rPr lang="en-US" altLang="zh-CN" sz="1800" b="1" i="1" dirty="0" smtClean="0">
                          <a:solidFill>
                            <a:schemeClr val="accent1"/>
                          </a:solidFill>
                          <a:latin typeface="Cambria Math" panose="02040503050406030204" pitchFamily="18" charset="0"/>
                          <a:ea typeface="微软雅黑" panose="020B0503020204020204" pitchFamily="34" charset="-122"/>
                        </a:rPr>
                        <m:t>)</m:t>
                      </m:r>
                    </m:oMath>
                  </m:oMathPara>
                </a14:m>
                <a:endParaRPr lang="zh-CN" altLang="en-US" b="1" dirty="0">
                  <a:solidFill>
                    <a:schemeClr val="accent1"/>
                  </a:solidFill>
                </a:endParaRPr>
              </a:p>
            </p:txBody>
          </p:sp>
        </mc:Choice>
        <mc:Fallback xmlns="">
          <p:sp>
            <p:nvSpPr>
              <p:cNvPr id="31" name="文本框 30">
                <a:extLst>
                  <a:ext uri="{FF2B5EF4-FFF2-40B4-BE49-F238E27FC236}">
                    <a16:creationId xmlns:a16="http://schemas.microsoft.com/office/drawing/2014/main" id="{1369FF5C-5BF7-4873-BAF9-A23FD02584D5}"/>
                  </a:ext>
                </a:extLst>
              </p:cNvPr>
              <p:cNvSpPr txBox="1">
                <a:spLocks noRot="1" noChangeAspect="1" noMove="1" noResize="1" noEditPoints="1" noAdjustHandles="1" noChangeArrowheads="1" noChangeShapeType="1" noTextEdit="1"/>
              </p:cNvSpPr>
              <p:nvPr/>
            </p:nvSpPr>
            <p:spPr>
              <a:xfrm>
                <a:off x="902355" y="4738767"/>
                <a:ext cx="2189535" cy="369332"/>
              </a:xfrm>
              <a:prstGeom prst="rect">
                <a:avLst/>
              </a:prstGeom>
              <a:blipFill>
                <a:blip r:embed="rId7"/>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椭圆 31">
                <a:extLst>
                  <a:ext uri="{FF2B5EF4-FFF2-40B4-BE49-F238E27FC236}">
                    <a16:creationId xmlns:a16="http://schemas.microsoft.com/office/drawing/2014/main" id="{5E9D0FF1-1605-45EA-ABE0-A7981A808859}"/>
                  </a:ext>
                </a:extLst>
              </p:cNvPr>
              <p:cNvSpPr/>
              <p:nvPr/>
            </p:nvSpPr>
            <p:spPr>
              <a:xfrm>
                <a:off x="3778018" y="2432115"/>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𝑗</m:t>
                      </m:r>
                    </m:oMath>
                  </m:oMathPara>
                </a14:m>
                <a:endParaRPr lang="zh-CN" altLang="en-US" dirty="0"/>
              </a:p>
            </p:txBody>
          </p:sp>
        </mc:Choice>
        <mc:Fallback xmlns="">
          <p:sp>
            <p:nvSpPr>
              <p:cNvPr id="32" name="椭圆 31">
                <a:extLst>
                  <a:ext uri="{FF2B5EF4-FFF2-40B4-BE49-F238E27FC236}">
                    <a16:creationId xmlns:a16="http://schemas.microsoft.com/office/drawing/2014/main" id="{5E9D0FF1-1605-45EA-ABE0-A7981A808859}"/>
                  </a:ext>
                </a:extLst>
              </p:cNvPr>
              <p:cNvSpPr>
                <a:spLocks noRot="1" noChangeAspect="1" noMove="1" noResize="1" noEditPoints="1" noAdjustHandles="1" noChangeArrowheads="1" noChangeShapeType="1" noTextEdit="1"/>
              </p:cNvSpPr>
              <p:nvPr/>
            </p:nvSpPr>
            <p:spPr>
              <a:xfrm>
                <a:off x="3778018" y="2432115"/>
                <a:ext cx="540000" cy="540000"/>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椭圆 32">
                <a:extLst>
                  <a:ext uri="{FF2B5EF4-FFF2-40B4-BE49-F238E27FC236}">
                    <a16:creationId xmlns:a16="http://schemas.microsoft.com/office/drawing/2014/main" id="{B7400039-0D4B-4C76-A404-EB660484CC1C}"/>
                  </a:ext>
                </a:extLst>
              </p:cNvPr>
              <p:cNvSpPr/>
              <p:nvPr/>
            </p:nvSpPr>
            <p:spPr>
              <a:xfrm>
                <a:off x="5210751" y="2432115"/>
                <a:ext cx="540000" cy="540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𝑘</m:t>
                      </m:r>
                    </m:oMath>
                  </m:oMathPara>
                </a14:m>
                <a:endParaRPr lang="zh-CN" altLang="en-US" dirty="0"/>
              </a:p>
            </p:txBody>
          </p:sp>
        </mc:Choice>
        <mc:Fallback xmlns="">
          <p:sp>
            <p:nvSpPr>
              <p:cNvPr id="33" name="椭圆 32">
                <a:extLst>
                  <a:ext uri="{FF2B5EF4-FFF2-40B4-BE49-F238E27FC236}">
                    <a16:creationId xmlns:a16="http://schemas.microsoft.com/office/drawing/2014/main" id="{B7400039-0D4B-4C76-A404-EB660484CC1C}"/>
                  </a:ext>
                </a:extLst>
              </p:cNvPr>
              <p:cNvSpPr>
                <a:spLocks noRot="1" noChangeAspect="1" noMove="1" noResize="1" noEditPoints="1" noAdjustHandles="1" noChangeArrowheads="1" noChangeShapeType="1" noTextEdit="1"/>
              </p:cNvSpPr>
              <p:nvPr/>
            </p:nvSpPr>
            <p:spPr>
              <a:xfrm>
                <a:off x="5210751" y="2432115"/>
                <a:ext cx="540000" cy="540000"/>
              </a:xfrm>
              <a:prstGeom prst="ellipse">
                <a:avLst/>
              </a:prstGeom>
              <a:blipFill>
                <a:blip r:embed="rId9"/>
                <a:stretch>
                  <a:fillRect/>
                </a:stretch>
              </a:blipFill>
              <a:ln>
                <a:solidFill>
                  <a:schemeClr val="accent2">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椭圆 33">
                <a:extLst>
                  <a:ext uri="{FF2B5EF4-FFF2-40B4-BE49-F238E27FC236}">
                    <a16:creationId xmlns:a16="http://schemas.microsoft.com/office/drawing/2014/main" id="{0A6AFCCD-5E73-4E45-882A-F1A938E2013A}"/>
                  </a:ext>
                </a:extLst>
              </p:cNvPr>
              <p:cNvSpPr/>
              <p:nvPr/>
            </p:nvSpPr>
            <p:spPr>
              <a:xfrm>
                <a:off x="3778018" y="375733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𝑚</m:t>
                      </m:r>
                    </m:oMath>
                  </m:oMathPara>
                </a14:m>
                <a:endParaRPr lang="zh-CN" altLang="en-US" dirty="0"/>
              </a:p>
            </p:txBody>
          </p:sp>
        </mc:Choice>
        <mc:Fallback xmlns="">
          <p:sp>
            <p:nvSpPr>
              <p:cNvPr id="34" name="椭圆 33">
                <a:extLst>
                  <a:ext uri="{FF2B5EF4-FFF2-40B4-BE49-F238E27FC236}">
                    <a16:creationId xmlns:a16="http://schemas.microsoft.com/office/drawing/2014/main" id="{0A6AFCCD-5E73-4E45-882A-F1A938E2013A}"/>
                  </a:ext>
                </a:extLst>
              </p:cNvPr>
              <p:cNvSpPr>
                <a:spLocks noRot="1" noChangeAspect="1" noMove="1" noResize="1" noEditPoints="1" noAdjustHandles="1" noChangeArrowheads="1" noChangeShapeType="1" noTextEdit="1"/>
              </p:cNvSpPr>
              <p:nvPr/>
            </p:nvSpPr>
            <p:spPr>
              <a:xfrm>
                <a:off x="3778018" y="3757334"/>
                <a:ext cx="540000" cy="540000"/>
              </a:xfrm>
              <a:prstGeom prst="ellipse">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椭圆 34">
                <a:extLst>
                  <a:ext uri="{FF2B5EF4-FFF2-40B4-BE49-F238E27FC236}">
                    <a16:creationId xmlns:a16="http://schemas.microsoft.com/office/drawing/2014/main" id="{4FA234A9-4125-4BCF-B612-3E08B54A5077}"/>
                  </a:ext>
                </a:extLst>
              </p:cNvPr>
              <p:cNvSpPr/>
              <p:nvPr/>
            </p:nvSpPr>
            <p:spPr>
              <a:xfrm>
                <a:off x="5210751" y="3757334"/>
                <a:ext cx="540000" cy="540000"/>
              </a:xfrm>
              <a:prstGeom prst="ellipse">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𝑙</m:t>
                      </m:r>
                    </m:oMath>
                  </m:oMathPara>
                </a14:m>
                <a:endParaRPr lang="zh-CN" altLang="en-US" dirty="0"/>
              </a:p>
            </p:txBody>
          </p:sp>
        </mc:Choice>
        <mc:Fallback xmlns="">
          <p:sp>
            <p:nvSpPr>
              <p:cNvPr id="35" name="椭圆 34">
                <a:extLst>
                  <a:ext uri="{FF2B5EF4-FFF2-40B4-BE49-F238E27FC236}">
                    <a16:creationId xmlns:a16="http://schemas.microsoft.com/office/drawing/2014/main" id="{4FA234A9-4125-4BCF-B612-3E08B54A5077}"/>
                  </a:ext>
                </a:extLst>
              </p:cNvPr>
              <p:cNvSpPr>
                <a:spLocks noRot="1" noChangeAspect="1" noMove="1" noResize="1" noEditPoints="1" noAdjustHandles="1" noChangeArrowheads="1" noChangeShapeType="1" noTextEdit="1"/>
              </p:cNvSpPr>
              <p:nvPr/>
            </p:nvSpPr>
            <p:spPr>
              <a:xfrm>
                <a:off x="5210751" y="3757334"/>
                <a:ext cx="540000" cy="540000"/>
              </a:xfrm>
              <a:prstGeom prst="ellipse">
                <a:avLst/>
              </a:prstGeom>
              <a:blipFill>
                <a:blip r:embed="rId11"/>
                <a:stretch>
                  <a:fillRect/>
                </a:stretch>
              </a:blipFill>
              <a:ln>
                <a:solidFill>
                  <a:schemeClr val="accent6">
                    <a:lumMod val="50000"/>
                  </a:schemeClr>
                </a:solidFill>
              </a:ln>
            </p:spPr>
            <p:txBody>
              <a:bodyPr/>
              <a:lstStyle/>
              <a:p>
                <a:r>
                  <a:rPr lang="zh-CN" altLang="en-US">
                    <a:noFill/>
                  </a:rPr>
                  <a:t> </a:t>
                </a:r>
              </a:p>
            </p:txBody>
          </p:sp>
        </mc:Fallback>
      </mc:AlternateContent>
      <p:sp>
        <p:nvSpPr>
          <p:cNvPr id="41" name="文本框 40">
            <a:extLst>
              <a:ext uri="{FF2B5EF4-FFF2-40B4-BE49-F238E27FC236}">
                <a16:creationId xmlns:a16="http://schemas.microsoft.com/office/drawing/2014/main" id="{4E407CBE-9218-4A99-973A-093ADE62248B}"/>
              </a:ext>
            </a:extLst>
          </p:cNvPr>
          <p:cNvSpPr txBox="1"/>
          <p:nvPr/>
        </p:nvSpPr>
        <p:spPr>
          <a:xfrm flipH="1">
            <a:off x="5782435" y="3180058"/>
            <a:ext cx="271073" cy="369332"/>
          </a:xfrm>
          <a:prstGeom prst="rect">
            <a:avLst/>
          </a:prstGeom>
          <a:noFill/>
        </p:spPr>
        <p:txBody>
          <a:bodyPr wrap="square" rtlCol="0">
            <a:spAutoFit/>
          </a:bodyPr>
          <a:lstStyle/>
          <a:p>
            <a:r>
              <a:rPr lang="en-US" altLang="zh-CN" dirty="0"/>
              <a:t>3</a:t>
            </a:r>
            <a:endParaRPr lang="zh-CN" altLang="en-US" dirty="0"/>
          </a:p>
        </p:txBody>
      </p:sp>
      <p:sp>
        <p:nvSpPr>
          <p:cNvPr id="42" name="文本框 41">
            <a:extLst>
              <a:ext uri="{FF2B5EF4-FFF2-40B4-BE49-F238E27FC236}">
                <a16:creationId xmlns:a16="http://schemas.microsoft.com/office/drawing/2014/main" id="{6261D180-5C1C-46DA-8A58-C8DCDA034CDD}"/>
              </a:ext>
            </a:extLst>
          </p:cNvPr>
          <p:cNvSpPr txBox="1"/>
          <p:nvPr/>
        </p:nvSpPr>
        <p:spPr>
          <a:xfrm>
            <a:off x="4613541" y="2326530"/>
            <a:ext cx="301686" cy="369332"/>
          </a:xfrm>
          <a:prstGeom prst="rect">
            <a:avLst/>
          </a:prstGeom>
          <a:noFill/>
        </p:spPr>
        <p:txBody>
          <a:bodyPr wrap="none" rtlCol="0">
            <a:spAutoFit/>
          </a:bodyPr>
          <a:lstStyle/>
          <a:p>
            <a:r>
              <a:rPr lang="en-US" altLang="zh-CN" dirty="0"/>
              <a:t>2</a:t>
            </a:r>
            <a:endParaRPr lang="zh-CN" altLang="en-US" dirty="0"/>
          </a:p>
        </p:txBody>
      </p:sp>
      <p:sp>
        <p:nvSpPr>
          <p:cNvPr id="43" name="文本框 42">
            <a:extLst>
              <a:ext uri="{FF2B5EF4-FFF2-40B4-BE49-F238E27FC236}">
                <a16:creationId xmlns:a16="http://schemas.microsoft.com/office/drawing/2014/main" id="{92369C3B-5B31-4C63-AE26-27975F41C921}"/>
              </a:ext>
            </a:extLst>
          </p:cNvPr>
          <p:cNvSpPr txBox="1"/>
          <p:nvPr/>
        </p:nvSpPr>
        <p:spPr>
          <a:xfrm>
            <a:off x="4719903" y="3069991"/>
            <a:ext cx="301686" cy="369332"/>
          </a:xfrm>
          <a:prstGeom prst="rect">
            <a:avLst/>
          </a:prstGeom>
          <a:noFill/>
        </p:spPr>
        <p:txBody>
          <a:bodyPr wrap="none" rtlCol="0">
            <a:spAutoFit/>
          </a:bodyPr>
          <a:lstStyle/>
          <a:p>
            <a:r>
              <a:rPr lang="en-US" altLang="zh-CN" dirty="0"/>
              <a:t>4</a:t>
            </a:r>
            <a:endParaRPr lang="zh-CN" altLang="en-US" dirty="0"/>
          </a:p>
        </p:txBody>
      </p:sp>
      <p:sp>
        <p:nvSpPr>
          <p:cNvPr id="44" name="文本框 43">
            <a:extLst>
              <a:ext uri="{FF2B5EF4-FFF2-40B4-BE49-F238E27FC236}">
                <a16:creationId xmlns:a16="http://schemas.microsoft.com/office/drawing/2014/main" id="{94B72024-F33F-44E4-B055-7DCF57F2D978}"/>
              </a:ext>
            </a:extLst>
          </p:cNvPr>
          <p:cNvSpPr txBox="1"/>
          <p:nvPr/>
        </p:nvSpPr>
        <p:spPr>
          <a:xfrm>
            <a:off x="4613541" y="4013372"/>
            <a:ext cx="418704" cy="369332"/>
          </a:xfrm>
          <a:prstGeom prst="rect">
            <a:avLst/>
          </a:prstGeom>
          <a:noFill/>
        </p:spPr>
        <p:txBody>
          <a:bodyPr wrap="none" rtlCol="0">
            <a:spAutoFit/>
          </a:bodyPr>
          <a:lstStyle/>
          <a:p>
            <a:r>
              <a:rPr lang="en-US" altLang="zh-CN" dirty="0"/>
              <a:t>10</a:t>
            </a:r>
            <a:endParaRPr lang="zh-CN" altLang="en-US" dirty="0"/>
          </a:p>
        </p:txBody>
      </p:sp>
      <mc:AlternateContent xmlns:mc="http://schemas.openxmlformats.org/markup-compatibility/2006" xmlns:a14="http://schemas.microsoft.com/office/drawing/2010/main">
        <mc:Choice Requires="a14">
          <p:sp>
            <p:nvSpPr>
              <p:cNvPr id="47" name="椭圆 46">
                <a:extLst>
                  <a:ext uri="{FF2B5EF4-FFF2-40B4-BE49-F238E27FC236}">
                    <a16:creationId xmlns:a16="http://schemas.microsoft.com/office/drawing/2014/main" id="{607E14E6-C1F2-4B66-909E-DCE6C5E076CA}"/>
                  </a:ext>
                </a:extLst>
              </p:cNvPr>
              <p:cNvSpPr/>
              <p:nvPr/>
            </p:nvSpPr>
            <p:spPr>
              <a:xfrm>
                <a:off x="6494413" y="2432115"/>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𝑗</m:t>
                      </m:r>
                    </m:oMath>
                  </m:oMathPara>
                </a14:m>
                <a:endParaRPr lang="zh-CN" altLang="en-US" dirty="0"/>
              </a:p>
            </p:txBody>
          </p:sp>
        </mc:Choice>
        <mc:Fallback xmlns="">
          <p:sp>
            <p:nvSpPr>
              <p:cNvPr id="47" name="椭圆 46">
                <a:extLst>
                  <a:ext uri="{FF2B5EF4-FFF2-40B4-BE49-F238E27FC236}">
                    <a16:creationId xmlns:a16="http://schemas.microsoft.com/office/drawing/2014/main" id="{607E14E6-C1F2-4B66-909E-DCE6C5E076CA}"/>
                  </a:ext>
                </a:extLst>
              </p:cNvPr>
              <p:cNvSpPr>
                <a:spLocks noRot="1" noChangeAspect="1" noMove="1" noResize="1" noEditPoints="1" noAdjustHandles="1" noChangeArrowheads="1" noChangeShapeType="1" noTextEdit="1"/>
              </p:cNvSpPr>
              <p:nvPr/>
            </p:nvSpPr>
            <p:spPr>
              <a:xfrm>
                <a:off x="6494413" y="2432115"/>
                <a:ext cx="540000" cy="540000"/>
              </a:xfrm>
              <a:prstGeom prst="ellipse">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椭圆 47">
                <a:extLst>
                  <a:ext uri="{FF2B5EF4-FFF2-40B4-BE49-F238E27FC236}">
                    <a16:creationId xmlns:a16="http://schemas.microsoft.com/office/drawing/2014/main" id="{FB63094F-C378-48EC-A25A-F981C65E681E}"/>
                  </a:ext>
                </a:extLst>
              </p:cNvPr>
              <p:cNvSpPr/>
              <p:nvPr/>
            </p:nvSpPr>
            <p:spPr>
              <a:xfrm>
                <a:off x="7927146" y="2432115"/>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𝑘</m:t>
                      </m:r>
                    </m:oMath>
                  </m:oMathPara>
                </a14:m>
                <a:endParaRPr lang="zh-CN" altLang="en-US" dirty="0"/>
              </a:p>
            </p:txBody>
          </p:sp>
        </mc:Choice>
        <mc:Fallback xmlns="">
          <p:sp>
            <p:nvSpPr>
              <p:cNvPr id="48" name="椭圆 47">
                <a:extLst>
                  <a:ext uri="{FF2B5EF4-FFF2-40B4-BE49-F238E27FC236}">
                    <a16:creationId xmlns:a16="http://schemas.microsoft.com/office/drawing/2014/main" id="{FB63094F-C378-48EC-A25A-F981C65E681E}"/>
                  </a:ext>
                </a:extLst>
              </p:cNvPr>
              <p:cNvSpPr>
                <a:spLocks noRot="1" noChangeAspect="1" noMove="1" noResize="1" noEditPoints="1" noAdjustHandles="1" noChangeArrowheads="1" noChangeShapeType="1" noTextEdit="1"/>
              </p:cNvSpPr>
              <p:nvPr/>
            </p:nvSpPr>
            <p:spPr>
              <a:xfrm>
                <a:off x="7927146" y="2432115"/>
                <a:ext cx="540000" cy="540000"/>
              </a:xfrm>
              <a:prstGeom prst="ellipse">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椭圆 48">
                <a:extLst>
                  <a:ext uri="{FF2B5EF4-FFF2-40B4-BE49-F238E27FC236}">
                    <a16:creationId xmlns:a16="http://schemas.microsoft.com/office/drawing/2014/main" id="{B82C7A35-C4E7-4C59-BE13-76975A6E6FD3}"/>
                  </a:ext>
                </a:extLst>
              </p:cNvPr>
              <p:cNvSpPr/>
              <p:nvPr/>
            </p:nvSpPr>
            <p:spPr>
              <a:xfrm>
                <a:off x="6494413" y="375733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𝑚</m:t>
                      </m:r>
                    </m:oMath>
                  </m:oMathPara>
                </a14:m>
                <a:endParaRPr lang="zh-CN" altLang="en-US" dirty="0"/>
              </a:p>
            </p:txBody>
          </p:sp>
        </mc:Choice>
        <mc:Fallback xmlns="">
          <p:sp>
            <p:nvSpPr>
              <p:cNvPr id="49" name="椭圆 48">
                <a:extLst>
                  <a:ext uri="{FF2B5EF4-FFF2-40B4-BE49-F238E27FC236}">
                    <a16:creationId xmlns:a16="http://schemas.microsoft.com/office/drawing/2014/main" id="{B82C7A35-C4E7-4C59-BE13-76975A6E6FD3}"/>
                  </a:ext>
                </a:extLst>
              </p:cNvPr>
              <p:cNvSpPr>
                <a:spLocks noRot="1" noChangeAspect="1" noMove="1" noResize="1" noEditPoints="1" noAdjustHandles="1" noChangeArrowheads="1" noChangeShapeType="1" noTextEdit="1"/>
              </p:cNvSpPr>
              <p:nvPr/>
            </p:nvSpPr>
            <p:spPr>
              <a:xfrm>
                <a:off x="6494413" y="3757334"/>
                <a:ext cx="540000" cy="540000"/>
              </a:xfrm>
              <a:prstGeom prst="ellipse">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a:extLst>
                  <a:ext uri="{FF2B5EF4-FFF2-40B4-BE49-F238E27FC236}">
                    <a16:creationId xmlns:a16="http://schemas.microsoft.com/office/drawing/2014/main" id="{B8BB1A1B-FA9F-42E5-B436-52DFAC3ED0E9}"/>
                  </a:ext>
                </a:extLst>
              </p:cNvPr>
              <p:cNvSpPr/>
              <p:nvPr/>
            </p:nvSpPr>
            <p:spPr>
              <a:xfrm>
                <a:off x="7927146" y="3757334"/>
                <a:ext cx="540000" cy="540000"/>
              </a:xfrm>
              <a:prstGeom prst="ellipse">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𝑙</m:t>
                      </m:r>
                    </m:oMath>
                  </m:oMathPara>
                </a14:m>
                <a:endParaRPr lang="zh-CN" altLang="en-US" dirty="0"/>
              </a:p>
            </p:txBody>
          </p:sp>
        </mc:Choice>
        <mc:Fallback xmlns="">
          <p:sp>
            <p:nvSpPr>
              <p:cNvPr id="50" name="椭圆 49">
                <a:extLst>
                  <a:ext uri="{FF2B5EF4-FFF2-40B4-BE49-F238E27FC236}">
                    <a16:creationId xmlns:a16="http://schemas.microsoft.com/office/drawing/2014/main" id="{B8BB1A1B-FA9F-42E5-B436-52DFAC3ED0E9}"/>
                  </a:ext>
                </a:extLst>
              </p:cNvPr>
              <p:cNvSpPr>
                <a:spLocks noRot="1" noChangeAspect="1" noMove="1" noResize="1" noEditPoints="1" noAdjustHandles="1" noChangeArrowheads="1" noChangeShapeType="1" noTextEdit="1"/>
              </p:cNvSpPr>
              <p:nvPr/>
            </p:nvSpPr>
            <p:spPr>
              <a:xfrm>
                <a:off x="7927146" y="3757334"/>
                <a:ext cx="540000" cy="540000"/>
              </a:xfrm>
              <a:prstGeom prst="ellipse">
                <a:avLst/>
              </a:prstGeom>
              <a:blipFill>
                <a:blip r:embed="rId15"/>
                <a:stretch>
                  <a:fillRect/>
                </a:stretch>
              </a:blipFill>
              <a:ln>
                <a:solidFill>
                  <a:schemeClr val="accent6">
                    <a:lumMod val="50000"/>
                  </a:schemeClr>
                </a:solidFill>
              </a:ln>
            </p:spPr>
            <p:txBody>
              <a:bodyPr/>
              <a:lstStyle/>
              <a:p>
                <a:r>
                  <a:rPr lang="zh-CN" altLang="en-US">
                    <a:noFill/>
                  </a:rPr>
                  <a:t> </a:t>
                </a:r>
              </a:p>
            </p:txBody>
          </p:sp>
        </mc:Fallback>
      </mc:AlternateContent>
      <p:sp>
        <p:nvSpPr>
          <p:cNvPr id="56" name="文本框 55">
            <a:extLst>
              <a:ext uri="{FF2B5EF4-FFF2-40B4-BE49-F238E27FC236}">
                <a16:creationId xmlns:a16="http://schemas.microsoft.com/office/drawing/2014/main" id="{B0BC7B21-0779-466B-BBA6-D6F0A6EDAEFF}"/>
              </a:ext>
            </a:extLst>
          </p:cNvPr>
          <p:cNvSpPr txBox="1"/>
          <p:nvPr/>
        </p:nvSpPr>
        <p:spPr>
          <a:xfrm flipH="1">
            <a:off x="8498830" y="3180058"/>
            <a:ext cx="271073" cy="369332"/>
          </a:xfrm>
          <a:prstGeom prst="rect">
            <a:avLst/>
          </a:prstGeom>
          <a:noFill/>
        </p:spPr>
        <p:txBody>
          <a:bodyPr wrap="square" rtlCol="0">
            <a:spAutoFit/>
          </a:bodyPr>
          <a:lstStyle/>
          <a:p>
            <a:r>
              <a:rPr lang="en-US" altLang="zh-CN" dirty="0"/>
              <a:t>3</a:t>
            </a:r>
            <a:endParaRPr lang="zh-CN" altLang="en-US" dirty="0"/>
          </a:p>
        </p:txBody>
      </p:sp>
      <p:sp>
        <p:nvSpPr>
          <p:cNvPr id="57" name="文本框 56">
            <a:extLst>
              <a:ext uri="{FF2B5EF4-FFF2-40B4-BE49-F238E27FC236}">
                <a16:creationId xmlns:a16="http://schemas.microsoft.com/office/drawing/2014/main" id="{AACE11C7-26F2-4F02-9A20-8B9A32422D11}"/>
              </a:ext>
            </a:extLst>
          </p:cNvPr>
          <p:cNvSpPr txBox="1"/>
          <p:nvPr/>
        </p:nvSpPr>
        <p:spPr>
          <a:xfrm>
            <a:off x="7329936" y="2326530"/>
            <a:ext cx="301686" cy="369332"/>
          </a:xfrm>
          <a:prstGeom prst="rect">
            <a:avLst/>
          </a:prstGeom>
          <a:noFill/>
        </p:spPr>
        <p:txBody>
          <a:bodyPr wrap="none" rtlCol="0">
            <a:spAutoFit/>
          </a:bodyPr>
          <a:lstStyle/>
          <a:p>
            <a:r>
              <a:rPr lang="en-US" altLang="zh-CN" dirty="0"/>
              <a:t>2</a:t>
            </a:r>
            <a:endParaRPr lang="zh-CN" altLang="en-US" dirty="0"/>
          </a:p>
        </p:txBody>
      </p:sp>
      <p:sp>
        <p:nvSpPr>
          <p:cNvPr id="58" name="文本框 57">
            <a:extLst>
              <a:ext uri="{FF2B5EF4-FFF2-40B4-BE49-F238E27FC236}">
                <a16:creationId xmlns:a16="http://schemas.microsoft.com/office/drawing/2014/main" id="{6F99453F-2B73-4BD5-90D3-AEBC7734DDA5}"/>
              </a:ext>
            </a:extLst>
          </p:cNvPr>
          <p:cNvSpPr txBox="1"/>
          <p:nvPr/>
        </p:nvSpPr>
        <p:spPr>
          <a:xfrm>
            <a:off x="7436298" y="3069991"/>
            <a:ext cx="301686" cy="369332"/>
          </a:xfrm>
          <a:prstGeom prst="rect">
            <a:avLst/>
          </a:prstGeom>
          <a:noFill/>
        </p:spPr>
        <p:txBody>
          <a:bodyPr wrap="none" rtlCol="0">
            <a:spAutoFit/>
          </a:bodyPr>
          <a:lstStyle/>
          <a:p>
            <a:r>
              <a:rPr lang="en-US" altLang="zh-CN" dirty="0"/>
              <a:t>4</a:t>
            </a:r>
            <a:endParaRPr lang="zh-CN" altLang="en-US" dirty="0"/>
          </a:p>
        </p:txBody>
      </p:sp>
      <p:sp>
        <p:nvSpPr>
          <p:cNvPr id="59" name="文本框 58">
            <a:extLst>
              <a:ext uri="{FF2B5EF4-FFF2-40B4-BE49-F238E27FC236}">
                <a16:creationId xmlns:a16="http://schemas.microsoft.com/office/drawing/2014/main" id="{320180A2-1993-4AE7-919D-B7E854F89CA1}"/>
              </a:ext>
            </a:extLst>
          </p:cNvPr>
          <p:cNvSpPr txBox="1"/>
          <p:nvPr/>
        </p:nvSpPr>
        <p:spPr>
          <a:xfrm>
            <a:off x="7329936" y="4013372"/>
            <a:ext cx="418704" cy="369332"/>
          </a:xfrm>
          <a:prstGeom prst="rect">
            <a:avLst/>
          </a:prstGeom>
          <a:noFill/>
        </p:spPr>
        <p:txBody>
          <a:bodyPr wrap="none" rtlCol="0">
            <a:spAutoFit/>
          </a:bodyPr>
          <a:lstStyle/>
          <a:p>
            <a:r>
              <a:rPr lang="en-US" altLang="zh-CN" dirty="0"/>
              <a:t>10</a:t>
            </a:r>
            <a:endParaRPr lang="zh-CN" altLang="en-US" dirty="0"/>
          </a:p>
        </p:txBody>
      </p:sp>
      <p:grpSp>
        <p:nvGrpSpPr>
          <p:cNvPr id="64" name="组合 63">
            <a:extLst>
              <a:ext uri="{FF2B5EF4-FFF2-40B4-BE49-F238E27FC236}">
                <a16:creationId xmlns:a16="http://schemas.microsoft.com/office/drawing/2014/main" id="{E8332401-7680-4EE6-89CF-4D199EAD75CF}"/>
              </a:ext>
            </a:extLst>
          </p:cNvPr>
          <p:cNvGrpSpPr/>
          <p:nvPr/>
        </p:nvGrpSpPr>
        <p:grpSpPr>
          <a:xfrm>
            <a:off x="6943626" y="4737600"/>
            <a:ext cx="1221725" cy="395621"/>
            <a:chOff x="4002791" y="4741069"/>
            <a:chExt cx="1221725" cy="395621"/>
          </a:xfrm>
        </p:grpSpPr>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E1FFF8B3-71DC-4F52-87CC-0F00E613C6C1}"/>
                    </a:ext>
                  </a:extLst>
                </p:cNvPr>
                <p:cNvSpPr txBox="1"/>
                <p:nvPr/>
              </p:nvSpPr>
              <p:spPr>
                <a:xfrm>
                  <a:off x="4002791" y="4741069"/>
                  <a:ext cx="1131048" cy="3956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1" i="1" dirty="0" smtClean="0">
                            <a:solidFill>
                              <a:schemeClr val="accent1"/>
                            </a:solidFill>
                            <a:latin typeface="Cambria Math" panose="02040503050406030204" pitchFamily="18" charset="0"/>
                            <a:ea typeface="微软雅黑" panose="020B0503020204020204" pitchFamily="34" charset="-122"/>
                          </a:rPr>
                          <m:t>图</m:t>
                        </m:r>
                        <m:r>
                          <a:rPr lang="en-US" altLang="zh-CN" b="1" i="0" dirty="0" smtClean="0">
                            <a:solidFill>
                              <a:schemeClr val="accent1"/>
                            </a:solidFill>
                            <a:latin typeface="Cambria Math" panose="02040503050406030204" pitchFamily="18" charset="0"/>
                            <a:ea typeface="微软雅黑" panose="020B0503020204020204" pitchFamily="34" charset="-122"/>
                          </a:rPr>
                          <m:t>𝟑</m:t>
                        </m:r>
                        <m:r>
                          <a:rPr lang="en-US" altLang="zh-CN" b="1" i="0" dirty="0" smtClean="0">
                            <a:solidFill>
                              <a:schemeClr val="accent1"/>
                            </a:solidFill>
                            <a:latin typeface="Cambria Math" panose="02040503050406030204" pitchFamily="18" charset="0"/>
                            <a:ea typeface="微软雅黑" panose="020B0503020204020204" pitchFamily="34" charset="-122"/>
                          </a:rPr>
                          <m:t> </m:t>
                        </m:r>
                        <m:sSub>
                          <m:sSubPr>
                            <m:ctrlPr>
                              <a:rPr lang="en-US" altLang="zh-CN" b="1" i="1" dirty="0" smtClean="0">
                                <a:solidFill>
                                  <a:schemeClr val="accent1"/>
                                </a:solidFill>
                                <a:latin typeface="Cambria Math" panose="02040503050406030204" pitchFamily="18" charset="0"/>
                                <a:ea typeface="微软雅黑" panose="020B0503020204020204" pitchFamily="34" charset="-122"/>
                              </a:rPr>
                            </m:ctrlPr>
                          </m:sSubPr>
                          <m:e>
                            <m:r>
                              <a:rPr lang="en-US" altLang="zh-CN" b="1" i="1" dirty="0" smtClean="0">
                                <a:solidFill>
                                  <a:schemeClr val="accent1"/>
                                </a:solidFill>
                                <a:latin typeface="Cambria Math" panose="02040503050406030204" pitchFamily="18" charset="0"/>
                                <a:ea typeface="微软雅黑" panose="020B0503020204020204" pitchFamily="34" charset="-122"/>
                              </a:rPr>
                              <m:t>𝒘</m:t>
                            </m:r>
                          </m:e>
                          <m:sub>
                            <m:r>
                              <a:rPr lang="en-US" altLang="zh-CN" b="1" i="1" dirty="0" smtClean="0">
                                <a:solidFill>
                                  <a:schemeClr val="accent1"/>
                                </a:solidFill>
                                <a:latin typeface="Cambria Math" panose="02040503050406030204" pitchFamily="18" charset="0"/>
                                <a:ea typeface="微软雅黑" panose="020B0503020204020204" pitchFamily="34" charset="-122"/>
                              </a:rPr>
                              <m:t>𝒋𝒎</m:t>
                            </m:r>
                          </m:sub>
                        </m:sSub>
                      </m:oMath>
                    </m:oMathPara>
                  </a14:m>
                  <a:endParaRPr lang="zh-CN" altLang="en-US" b="1" dirty="0">
                    <a:solidFill>
                      <a:schemeClr val="accent1"/>
                    </a:solidFill>
                  </a:endParaRPr>
                </a:p>
              </p:txBody>
            </p:sp>
          </mc:Choice>
          <mc:Fallback xmlns="">
            <p:sp>
              <p:nvSpPr>
                <p:cNvPr id="65" name="文本框 64">
                  <a:extLst>
                    <a:ext uri="{FF2B5EF4-FFF2-40B4-BE49-F238E27FC236}">
                      <a16:creationId xmlns:a16="http://schemas.microsoft.com/office/drawing/2014/main" id="{E1FFF8B3-71DC-4F52-87CC-0F00E613C6C1}"/>
                    </a:ext>
                  </a:extLst>
                </p:cNvPr>
                <p:cNvSpPr txBox="1">
                  <a:spLocks noRot="1" noChangeAspect="1" noMove="1" noResize="1" noEditPoints="1" noAdjustHandles="1" noChangeArrowheads="1" noChangeShapeType="1" noTextEdit="1"/>
                </p:cNvSpPr>
                <p:nvPr/>
              </p:nvSpPr>
              <p:spPr>
                <a:xfrm>
                  <a:off x="4002791" y="4741069"/>
                  <a:ext cx="1131048" cy="395621"/>
                </a:xfrm>
                <a:prstGeom prst="rect">
                  <a:avLst/>
                </a:prstGeom>
                <a:blipFill>
                  <a:blip r:embed="rId16"/>
                  <a:stretch>
                    <a:fillRect b="-9231"/>
                  </a:stretch>
                </a:blipFill>
              </p:spPr>
              <p:txBody>
                <a:bodyPr/>
                <a:lstStyle/>
                <a:p>
                  <a:r>
                    <a:rPr lang="zh-CN" altLang="en-US">
                      <a:noFill/>
                    </a:rPr>
                    <a:t> </a:t>
                  </a:r>
                </a:p>
              </p:txBody>
            </p:sp>
          </mc:Fallback>
        </mc:AlternateContent>
        <p:sp>
          <p:nvSpPr>
            <p:cNvPr id="66" name="箭头: 下 65">
              <a:extLst>
                <a:ext uri="{FF2B5EF4-FFF2-40B4-BE49-F238E27FC236}">
                  <a16:creationId xmlns:a16="http://schemas.microsoft.com/office/drawing/2014/main" id="{0D358ECC-6EA2-4BB2-9BC0-EF82E9EE515E}"/>
                </a:ext>
              </a:extLst>
            </p:cNvPr>
            <p:cNvSpPr/>
            <p:nvPr/>
          </p:nvSpPr>
          <p:spPr>
            <a:xfrm>
              <a:off x="5080583" y="4803821"/>
              <a:ext cx="143933" cy="270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02" name="文本框 101">
                <a:extLst>
                  <a:ext uri="{FF2B5EF4-FFF2-40B4-BE49-F238E27FC236}">
                    <a16:creationId xmlns:a16="http://schemas.microsoft.com/office/drawing/2014/main" id="{EA6EA6FC-B2BA-4B98-8AE9-BCF9C92974AC}"/>
                  </a:ext>
                </a:extLst>
              </p:cNvPr>
              <p:cNvSpPr txBox="1"/>
              <p:nvPr/>
            </p:nvSpPr>
            <p:spPr>
              <a:xfrm>
                <a:off x="3737923" y="4738767"/>
                <a:ext cx="22656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800" b="1" i="1" dirty="0" smtClean="0">
                          <a:solidFill>
                            <a:schemeClr val="accent1"/>
                          </a:solidFill>
                          <a:latin typeface="Cambria Math" panose="02040503050406030204" pitchFamily="18" charset="0"/>
                          <a:ea typeface="微软雅黑" panose="020B0503020204020204" pitchFamily="34" charset="-122"/>
                        </a:rPr>
                        <m:t>图</m:t>
                      </m:r>
                      <m:r>
                        <a:rPr lang="en-US" altLang="zh-CN" sz="1800" b="1" i="1" dirty="0" smtClean="0">
                          <a:solidFill>
                            <a:schemeClr val="accent1"/>
                          </a:solidFill>
                          <a:latin typeface="Cambria Math" panose="02040503050406030204" pitchFamily="18" charset="0"/>
                          <a:ea typeface="微软雅黑" panose="020B0503020204020204" pitchFamily="34" charset="-122"/>
                        </a:rPr>
                        <m:t>𝟐</m:t>
                      </m:r>
                      <m:r>
                        <a:rPr lang="en-US" altLang="zh-CN" sz="1800" b="1" i="1" dirty="0" smtClean="0">
                          <a:solidFill>
                            <a:schemeClr val="accent1"/>
                          </a:solidFill>
                          <a:latin typeface="Cambria Math" panose="02040503050406030204" pitchFamily="18" charset="0"/>
                          <a:ea typeface="微软雅黑" panose="020B0503020204020204" pitchFamily="34" charset="-122"/>
                        </a:rPr>
                        <m:t> </m:t>
                      </m:r>
                      <m:r>
                        <a:rPr lang="en-US" altLang="zh-CN" sz="1800" b="1" i="1" dirty="0" smtClean="0">
                          <a:solidFill>
                            <a:schemeClr val="accent1"/>
                          </a:solidFill>
                          <a:latin typeface="Cambria Math" panose="02040503050406030204" pitchFamily="18" charset="0"/>
                          <a:ea typeface="微软雅黑" panose="020B0503020204020204" pitchFamily="34" charset="-122"/>
                        </a:rPr>
                        <m:t>𝑻𝒘𝒐</m:t>
                      </m:r>
                      <m:r>
                        <a:rPr lang="en-US" altLang="zh-CN" sz="1800" b="1" i="1" dirty="0" smtClean="0">
                          <a:solidFill>
                            <a:schemeClr val="accent1"/>
                          </a:solidFill>
                          <a:latin typeface="Cambria Math" panose="02040503050406030204" pitchFamily="18" charset="0"/>
                          <a:ea typeface="微软雅黑" panose="020B0503020204020204" pitchFamily="34" charset="-122"/>
                        </a:rPr>
                        <m:t> </m:t>
                      </m:r>
                      <m:r>
                        <a:rPr lang="en-US" altLang="zh-CN" sz="1800" b="1" i="1" dirty="0" smtClean="0">
                          <a:solidFill>
                            <a:schemeClr val="accent1"/>
                          </a:solidFill>
                          <a:latin typeface="Cambria Math" panose="02040503050406030204" pitchFamily="18" charset="0"/>
                          <a:ea typeface="微软雅黑" panose="020B0503020204020204" pitchFamily="34" charset="-122"/>
                        </a:rPr>
                        <m:t>𝑩𝑺𝑷𝑻𝒔</m:t>
                      </m:r>
                      <m:r>
                        <a:rPr lang="en-US" altLang="zh-CN" sz="1800" b="1" i="1" dirty="0" smtClean="0">
                          <a:solidFill>
                            <a:schemeClr val="accent1"/>
                          </a:solidFill>
                          <a:latin typeface="Cambria Math" panose="02040503050406030204" pitchFamily="18" charset="0"/>
                          <a:ea typeface="微软雅黑" panose="020B0503020204020204" pitchFamily="34" charset="-122"/>
                        </a:rPr>
                        <m:t>(</m:t>
                      </m:r>
                      <m:r>
                        <a:rPr lang="en-US" altLang="zh-CN" sz="1800" b="1" i="1" dirty="0" smtClean="0">
                          <a:solidFill>
                            <a:schemeClr val="accent1"/>
                          </a:solidFill>
                          <a:latin typeface="Cambria Math" panose="02040503050406030204" pitchFamily="18" charset="0"/>
                          <a:ea typeface="微软雅黑" panose="020B0503020204020204" pitchFamily="34" charset="-122"/>
                        </a:rPr>
                        <m:t>𝒍</m:t>
                      </m:r>
                      <m:r>
                        <a:rPr lang="en-US" altLang="zh-CN" sz="1800" b="1" i="1" dirty="0" smtClean="0">
                          <a:solidFill>
                            <a:schemeClr val="accent1"/>
                          </a:solidFill>
                          <a:latin typeface="Cambria Math" panose="02040503050406030204" pitchFamily="18" charset="0"/>
                          <a:ea typeface="微软雅黑" panose="020B0503020204020204" pitchFamily="34" charset="-122"/>
                        </a:rPr>
                        <m:t>, </m:t>
                      </m:r>
                      <m:r>
                        <a:rPr lang="en-US" altLang="zh-CN" sz="1800" b="1" i="1" dirty="0" smtClean="0">
                          <a:solidFill>
                            <a:schemeClr val="accent1"/>
                          </a:solidFill>
                          <a:latin typeface="Cambria Math" panose="02040503050406030204" pitchFamily="18" charset="0"/>
                          <a:ea typeface="微软雅黑" panose="020B0503020204020204" pitchFamily="34" charset="-122"/>
                        </a:rPr>
                        <m:t>𝒌</m:t>
                      </m:r>
                      <m:r>
                        <a:rPr lang="en-US" altLang="zh-CN" sz="1800" b="1" i="1" dirty="0" smtClean="0">
                          <a:solidFill>
                            <a:schemeClr val="accent1"/>
                          </a:solidFill>
                          <a:latin typeface="Cambria Math" panose="02040503050406030204" pitchFamily="18" charset="0"/>
                          <a:ea typeface="微软雅黑" panose="020B0503020204020204" pitchFamily="34" charset="-122"/>
                        </a:rPr>
                        <m:t>)</m:t>
                      </m:r>
                    </m:oMath>
                  </m:oMathPara>
                </a14:m>
                <a:endParaRPr lang="zh-CN" altLang="en-US" b="1" dirty="0">
                  <a:solidFill>
                    <a:schemeClr val="accent1"/>
                  </a:solidFill>
                </a:endParaRPr>
              </a:p>
            </p:txBody>
          </p:sp>
        </mc:Choice>
        <mc:Fallback xmlns="">
          <p:sp>
            <p:nvSpPr>
              <p:cNvPr id="102" name="文本框 101">
                <a:extLst>
                  <a:ext uri="{FF2B5EF4-FFF2-40B4-BE49-F238E27FC236}">
                    <a16:creationId xmlns:a16="http://schemas.microsoft.com/office/drawing/2014/main" id="{EA6EA6FC-B2BA-4B98-8AE9-BCF9C92974AC}"/>
                  </a:ext>
                </a:extLst>
              </p:cNvPr>
              <p:cNvSpPr txBox="1">
                <a:spLocks noRot="1" noChangeAspect="1" noMove="1" noResize="1" noEditPoints="1" noAdjustHandles="1" noChangeArrowheads="1" noChangeShapeType="1" noTextEdit="1"/>
              </p:cNvSpPr>
              <p:nvPr/>
            </p:nvSpPr>
            <p:spPr>
              <a:xfrm>
                <a:off x="3737923" y="4738767"/>
                <a:ext cx="2265645" cy="369332"/>
              </a:xfrm>
              <a:prstGeom prst="rect">
                <a:avLst/>
              </a:prstGeom>
              <a:blipFill>
                <a:blip r:embed="rId17"/>
                <a:stretch>
                  <a:fillRect l="-538" r="-2957" b="-13115"/>
                </a:stretch>
              </a:blipFill>
            </p:spPr>
            <p:txBody>
              <a:bodyPr/>
              <a:lstStyle/>
              <a:p>
                <a:r>
                  <a:rPr lang="zh-CN" altLang="en-US">
                    <a:noFill/>
                  </a:rPr>
                  <a:t> </a:t>
                </a:r>
              </a:p>
            </p:txBody>
          </p:sp>
        </mc:Fallback>
      </mc:AlternateContent>
      <p:sp>
        <p:nvSpPr>
          <p:cNvPr id="62" name="文本框 61">
            <a:extLst>
              <a:ext uri="{FF2B5EF4-FFF2-40B4-BE49-F238E27FC236}">
                <a16:creationId xmlns:a16="http://schemas.microsoft.com/office/drawing/2014/main" id="{F6B1C0B4-36D3-40AF-9C25-DEF38EE00D71}"/>
              </a:ext>
            </a:extLst>
          </p:cNvPr>
          <p:cNvSpPr txBox="1"/>
          <p:nvPr/>
        </p:nvSpPr>
        <p:spPr>
          <a:xfrm>
            <a:off x="7600254" y="4358997"/>
            <a:ext cx="1130194" cy="367112"/>
          </a:xfrm>
          <a:prstGeom prst="rect">
            <a:avLst/>
          </a:prstGeom>
          <a:noFill/>
        </p:spPr>
        <p:txBody>
          <a:bodyPr wrap="square">
            <a:spAutoFit/>
          </a:bodyPr>
          <a:lstStyle/>
          <a:p>
            <a:r>
              <a:rPr lang="zh-CN" altLang="en-US" dirty="0"/>
              <a:t>不受影响</a:t>
            </a:r>
          </a:p>
        </p:txBody>
      </p:sp>
      <p:sp>
        <p:nvSpPr>
          <p:cNvPr id="63" name="文本框 62">
            <a:extLst>
              <a:ext uri="{FF2B5EF4-FFF2-40B4-BE49-F238E27FC236}">
                <a16:creationId xmlns:a16="http://schemas.microsoft.com/office/drawing/2014/main" id="{CFEE35C0-884E-49E4-B8C2-4AD8FC691913}"/>
              </a:ext>
            </a:extLst>
          </p:cNvPr>
          <p:cNvSpPr txBox="1"/>
          <p:nvPr/>
        </p:nvSpPr>
        <p:spPr>
          <a:xfrm>
            <a:off x="7769030" y="2040622"/>
            <a:ext cx="892733" cy="369332"/>
          </a:xfrm>
          <a:prstGeom prst="rect">
            <a:avLst/>
          </a:prstGeom>
          <a:noFill/>
        </p:spPr>
        <p:txBody>
          <a:bodyPr wrap="square">
            <a:spAutoFit/>
          </a:bodyPr>
          <a:lstStyle/>
          <a:p>
            <a:r>
              <a:rPr lang="zh-CN" altLang="en-US" dirty="0"/>
              <a:t>受影响</a:t>
            </a:r>
          </a:p>
        </p:txBody>
      </p:sp>
    </p:spTree>
    <p:extLst>
      <p:ext uri="{BB962C8B-B14F-4D97-AF65-F5344CB8AC3E}">
        <p14:creationId xmlns:p14="http://schemas.microsoft.com/office/powerpoint/2010/main" val="3116959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19</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索引维护</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6E66A7-343F-4804-A08B-BB473BED9340}"/>
                  </a:ext>
                </a:extLst>
              </p:cNvPr>
              <p:cNvSpPr txBox="1"/>
              <p:nvPr/>
            </p:nvSpPr>
            <p:spPr>
              <a:xfrm>
                <a:off x="428281" y="862455"/>
                <a:ext cx="8294379" cy="1241430"/>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存储条件</a:t>
                </a:r>
                <a:endParaRPr lang="en-US" altLang="zh-CN" sz="2400" b="1" dirty="0">
                  <a:latin typeface="Calibri" panose="020F0502020204030204" pitchFamily="34" charset="0"/>
                  <a:ea typeface="微软雅黑" panose="020B0503020204020204" pitchFamily="34" charset="-122"/>
                </a:endParaRPr>
              </a:p>
              <a:p>
                <a:endParaRPr lang="en-US" altLang="zh-CN" sz="2400" b="1" dirty="0">
                  <a:latin typeface="Calibri" panose="020F0502020204030204" pitchFamily="34" charset="0"/>
                  <a:ea typeface="微软雅黑" panose="020B0503020204020204" pitchFamily="34" charset="-122"/>
                </a:endParaRPr>
              </a:p>
              <a:p>
                <a:r>
                  <a:rPr lang="en-US" altLang="zh-CN" sz="2400" b="1" dirty="0">
                    <a:latin typeface="Calibri" panose="020F0502020204030204" pitchFamily="34" charset="0"/>
                    <a:ea typeface="微软雅黑" panose="020B0503020204020204" pitchFamily="34" charset="-122"/>
                  </a:rPr>
                  <a:t>	</a:t>
                </a:r>
                <a14:m>
                  <m:oMath xmlns:m="http://schemas.openxmlformats.org/officeDocument/2006/math">
                    <m:r>
                      <a:rPr lang="en-US" altLang="zh-CN" sz="2000" b="0" i="1" dirty="0" smtClean="0">
                        <a:latin typeface="Cambria Math" panose="02040503050406030204" pitchFamily="18" charset="0"/>
                        <a:ea typeface="微软雅黑" panose="020B0503020204020204" pitchFamily="34" charset="-122"/>
                      </a:rPr>
                      <m:t>𝑑</m:t>
                    </m:r>
                    <m:d>
                      <m:dPr>
                        <m:ctrlPr>
                          <a:rPr lang="en-US" altLang="zh-CN" sz="2000" i="1" dirty="0" smtClean="0">
                            <a:latin typeface="Cambria Math" panose="02040503050406030204" pitchFamily="18" charset="0"/>
                            <a:ea typeface="微软雅黑" panose="020B0503020204020204" pitchFamily="34" charset="-122"/>
                          </a:rPr>
                        </m:ctrlPr>
                      </m:dPr>
                      <m:e>
                        <m:r>
                          <a:rPr lang="en-US" altLang="zh-CN" sz="2000" b="0" i="1" dirty="0" err="1" smtClean="0">
                            <a:latin typeface="Cambria Math" panose="02040503050406030204" pitchFamily="18" charset="0"/>
                            <a:ea typeface="微软雅黑" panose="020B0503020204020204" pitchFamily="34" charset="-122"/>
                          </a:rPr>
                          <m:t>𝑠</m:t>
                        </m:r>
                        <m:r>
                          <a:rPr lang="en-US" altLang="zh-CN" sz="2000" b="0" i="1" dirty="0" smtClean="0">
                            <a:latin typeface="Cambria Math" panose="02040503050406030204" pitchFamily="18" charset="0"/>
                            <a:ea typeface="微软雅黑" panose="020B0503020204020204" pitchFamily="34" charset="-122"/>
                          </a:rPr>
                          <m:t>,</m:t>
                        </m:r>
                        <m:r>
                          <a:rPr lang="en-US" altLang="zh-CN" sz="2000" b="0" i="1" dirty="0" err="1" smtClean="0">
                            <a:latin typeface="Cambria Math" panose="02040503050406030204" pitchFamily="18" charset="0"/>
                            <a:ea typeface="微软雅黑" panose="020B0503020204020204" pitchFamily="34" charset="-122"/>
                          </a:rPr>
                          <m:t>𝑣</m:t>
                        </m:r>
                      </m:e>
                    </m:d>
                    <m:r>
                      <a:rPr lang="zh-CN" altLang="en-US" sz="2000" b="0" i="1" dirty="0">
                        <a:latin typeface="Cambria Math" panose="02040503050406030204" pitchFamily="18" charset="0"/>
                        <a:ea typeface="微软雅黑" panose="020B0503020204020204" pitchFamily="34" charset="-122"/>
                      </a:rPr>
                      <m:t>≤</m:t>
                    </m:r>
                    <m:func>
                      <m:funcPr>
                        <m:ctrlPr>
                          <a:rPr lang="en-US" altLang="zh-CN" sz="2000" i="1" dirty="0" smtClean="0">
                            <a:latin typeface="Cambria Math" panose="02040503050406030204" pitchFamily="18" charset="0"/>
                            <a:ea typeface="微软雅黑" panose="020B0503020204020204" pitchFamily="34" charset="-122"/>
                          </a:rPr>
                        </m:ctrlPr>
                      </m:funcPr>
                      <m:fName>
                        <m:limLow>
                          <m:limLowPr>
                            <m:ctrlPr>
                              <a:rPr lang="en-US" altLang="zh-CN" sz="2000" i="1" dirty="0" smtClean="0">
                                <a:latin typeface="Cambria Math" panose="02040503050406030204" pitchFamily="18" charset="0"/>
                                <a:ea typeface="微软雅黑" panose="020B0503020204020204" pitchFamily="34" charset="-122"/>
                              </a:rPr>
                            </m:ctrlPr>
                          </m:limLowPr>
                          <m:e>
                            <m:r>
                              <m:rPr>
                                <m:sty m:val="p"/>
                              </m:rPr>
                              <a:rPr lang="en-US" altLang="zh-CN" sz="2000" b="0" i="0" dirty="0" smtClean="0">
                                <a:latin typeface="Cambria Math" panose="02040503050406030204" pitchFamily="18" charset="0"/>
                                <a:ea typeface="微软雅黑" panose="020B0503020204020204" pitchFamily="34" charset="-122"/>
                              </a:rPr>
                              <m:t>max</m:t>
                            </m:r>
                          </m:e>
                          <m:lim>
                            <m:sSup>
                              <m:sSupPr>
                                <m:ctrlPr>
                                  <a:rPr lang="en-US" altLang="zh-CN" sz="2000" i="1" dirty="0" smtClean="0">
                                    <a:latin typeface="Cambria Math" panose="02040503050406030204" pitchFamily="18" charset="0"/>
                                    <a:ea typeface="微软雅黑" panose="020B0503020204020204" pitchFamily="34" charset="-122"/>
                                  </a:rPr>
                                </m:ctrlPr>
                              </m:sSupPr>
                              <m:e>
                                <m:r>
                                  <a:rPr lang="en-US" altLang="zh-CN" sz="2000" b="0" i="1" dirty="0" smtClean="0">
                                    <a:latin typeface="Cambria Math" panose="02040503050406030204" pitchFamily="18" charset="0"/>
                                    <a:ea typeface="微软雅黑" panose="020B0503020204020204" pitchFamily="34" charset="-122"/>
                                  </a:rPr>
                                  <m:t>𝑣</m:t>
                                </m:r>
                              </m:e>
                              <m:sup>
                                <m:r>
                                  <a:rPr lang="en-US" altLang="zh-CN" sz="2000" b="0" i="1" dirty="0" smtClean="0">
                                    <a:latin typeface="Cambria Math" panose="02040503050406030204" pitchFamily="18" charset="0"/>
                                    <a:ea typeface="微软雅黑" panose="020B0503020204020204" pitchFamily="34" charset="-122"/>
                                  </a:rPr>
                                  <m:t>′</m:t>
                                </m:r>
                              </m:sup>
                            </m:sSup>
                            <m:r>
                              <a:rPr lang="en-US" altLang="zh-CN" sz="2000" b="0" i="1" dirty="0" smtClean="0">
                                <a:latin typeface="Cambria Math" panose="02040503050406030204" pitchFamily="18" charset="0"/>
                                <a:ea typeface="微软雅黑" panose="020B0503020204020204" pitchFamily="34" charset="-122"/>
                              </a:rPr>
                              <m:t>∈</m:t>
                            </m:r>
                            <m:sSub>
                              <m:sSubPr>
                                <m:ctrlPr>
                                  <a:rPr lang="en-US" altLang="zh-CN" sz="2000" i="1" dirty="0" smtClean="0">
                                    <a:latin typeface="Cambria Math" panose="02040503050406030204" pitchFamily="18" charset="0"/>
                                    <a:ea typeface="微软雅黑" panose="020B0503020204020204" pitchFamily="34" charset="-122"/>
                                  </a:rPr>
                                </m:ctrlPr>
                              </m:sSubPr>
                              <m:e>
                                <m:r>
                                  <m:rPr>
                                    <m:sty m:val="p"/>
                                  </m:rPr>
                                  <a:rPr lang="en-US" altLang="zh-CN" sz="2000" b="0" i="0" dirty="0" smtClean="0">
                                    <a:latin typeface="Cambria Math" panose="02040503050406030204" pitchFamily="18" charset="0"/>
                                    <a:ea typeface="微软雅黑" panose="020B0503020204020204" pitchFamily="34" charset="-122"/>
                                  </a:rPr>
                                  <m:t>Δ</m:t>
                                </m:r>
                              </m:e>
                              <m:sub>
                                <m:r>
                                  <m:rPr>
                                    <m:sty m:val="p"/>
                                  </m:rPr>
                                  <a:rPr lang="en-US" altLang="zh-CN" sz="2000" b="0" i="0" dirty="0" smtClean="0">
                                    <a:latin typeface="Cambria Math" panose="02040503050406030204" pitchFamily="18" charset="0"/>
                                    <a:ea typeface="微软雅黑" panose="020B0503020204020204" pitchFamily="34" charset="-122"/>
                                  </a:rPr>
                                  <m:t>S</m:t>
                                </m:r>
                                <m:sSub>
                                  <m:sSubPr>
                                    <m:ctrlPr>
                                      <a:rPr lang="en-US" altLang="zh-CN" sz="2000" i="1" dirty="0" smtClean="0">
                                        <a:latin typeface="Cambria Math" panose="02040503050406030204" pitchFamily="18" charset="0"/>
                                        <a:ea typeface="微软雅黑" panose="020B0503020204020204" pitchFamily="34" charset="-122"/>
                                      </a:rPr>
                                    </m:ctrlPr>
                                  </m:sSubPr>
                                  <m:e>
                                    <m:r>
                                      <m:rPr>
                                        <m:sty m:val="p"/>
                                      </m:rPr>
                                      <a:rPr lang="en-US" altLang="zh-CN" sz="2000" b="0" i="0" dirty="0" smtClean="0">
                                        <a:latin typeface="Cambria Math" panose="02040503050406030204" pitchFamily="18" charset="0"/>
                                        <a:ea typeface="微软雅黑" panose="020B0503020204020204" pitchFamily="34" charset="-122"/>
                                      </a:rPr>
                                      <m:t>G</m:t>
                                    </m:r>
                                  </m:e>
                                  <m:sub>
                                    <m:r>
                                      <m:rPr>
                                        <m:sty m:val="p"/>
                                      </m:rPr>
                                      <a:rPr lang="en-US" altLang="zh-CN" sz="2000" b="0" i="0" dirty="0" smtClean="0">
                                        <a:latin typeface="Cambria Math" panose="02040503050406030204" pitchFamily="18" charset="0"/>
                                        <a:ea typeface="微软雅黑" panose="020B0503020204020204" pitchFamily="34" charset="-122"/>
                                      </a:rPr>
                                      <m:t>i</m:t>
                                    </m:r>
                                  </m:sub>
                                </m:sSub>
                              </m:sub>
                            </m:sSub>
                          </m:lim>
                        </m:limLow>
                      </m:fName>
                      <m:e>
                        <m:r>
                          <a:rPr lang="en-US" altLang="zh-CN" sz="2000" b="0" i="1" dirty="0" smtClean="0">
                            <a:latin typeface="Cambria Math" panose="02040503050406030204" pitchFamily="18" charset="0"/>
                            <a:ea typeface="微软雅黑" panose="020B0503020204020204" pitchFamily="34" charset="-122"/>
                          </a:rPr>
                          <m:t>𝑑</m:t>
                        </m:r>
                        <m:d>
                          <m:dPr>
                            <m:ctrlPr>
                              <a:rPr lang="en-US" altLang="zh-CN" sz="2000" i="1" dirty="0" smtClean="0">
                                <a:latin typeface="Cambria Math" panose="02040503050406030204" pitchFamily="18" charset="0"/>
                                <a:ea typeface="微软雅黑" panose="020B0503020204020204" pitchFamily="34" charset="-122"/>
                              </a:rPr>
                            </m:ctrlPr>
                          </m:dPr>
                          <m:e>
                            <m:r>
                              <a:rPr lang="en-US" altLang="zh-CN" sz="2000" b="0" i="1" dirty="0" smtClean="0">
                                <a:latin typeface="Cambria Math" panose="02040503050406030204" pitchFamily="18" charset="0"/>
                                <a:ea typeface="微软雅黑" panose="020B0503020204020204" pitchFamily="34" charset="-122"/>
                              </a:rPr>
                              <m:t>𝑠</m:t>
                            </m:r>
                            <m:r>
                              <a:rPr lang="en-US" altLang="zh-CN" sz="2000" b="0" i="1" dirty="0" smtClean="0">
                                <a:latin typeface="Cambria Math" panose="02040503050406030204" pitchFamily="18" charset="0"/>
                                <a:ea typeface="微软雅黑" panose="020B0503020204020204" pitchFamily="34" charset="-122"/>
                              </a:rPr>
                              <m:t>,</m:t>
                            </m:r>
                            <m:sSup>
                              <m:sSupPr>
                                <m:ctrlPr>
                                  <a:rPr lang="en-US" altLang="zh-CN" sz="2000" i="1" dirty="0" smtClean="0">
                                    <a:latin typeface="Cambria Math" panose="02040503050406030204" pitchFamily="18" charset="0"/>
                                    <a:ea typeface="微软雅黑" panose="020B0503020204020204" pitchFamily="34" charset="-122"/>
                                  </a:rPr>
                                </m:ctrlPr>
                              </m:sSupPr>
                              <m:e>
                                <m:r>
                                  <a:rPr lang="en-US" altLang="zh-CN" sz="2000" b="0" i="1" dirty="0" smtClean="0">
                                    <a:latin typeface="Cambria Math" panose="02040503050406030204" pitchFamily="18" charset="0"/>
                                    <a:ea typeface="微软雅黑" panose="020B0503020204020204" pitchFamily="34" charset="-122"/>
                                  </a:rPr>
                                  <m:t>𝑣</m:t>
                                </m:r>
                              </m:e>
                              <m:sup>
                                <m:r>
                                  <a:rPr lang="en-US" altLang="zh-CN" sz="2000" b="0" i="1" dirty="0" smtClean="0">
                                    <a:latin typeface="Cambria Math" panose="02040503050406030204" pitchFamily="18" charset="0"/>
                                    <a:ea typeface="微软雅黑" panose="020B0503020204020204" pitchFamily="34" charset="-122"/>
                                  </a:rPr>
                                  <m:t>′</m:t>
                                </m:r>
                              </m:sup>
                            </m:sSup>
                          </m:e>
                        </m:d>
                        <m:r>
                          <a:rPr lang="en-US" altLang="zh-CN" sz="2000" b="0" i="1" dirty="0" smtClean="0">
                            <a:latin typeface="Cambria Math" panose="02040503050406030204" pitchFamily="18" charset="0"/>
                            <a:ea typeface="微软雅黑" panose="020B0503020204020204" pitchFamily="34" charset="-122"/>
                          </a:rPr>
                          <m:t>⇒</m:t>
                        </m:r>
                        <m:r>
                          <a:rPr lang="zh-CN" altLang="en-US" sz="2000" b="0" i="1" dirty="0">
                            <a:latin typeface="Cambria Math" panose="02040503050406030204" pitchFamily="18" charset="0"/>
                            <a:ea typeface="微软雅黑" panose="020B0503020204020204" pitchFamily="34" charset="-122"/>
                          </a:rPr>
                          <m:t>存储</m:t>
                        </m:r>
                        <m:r>
                          <a:rPr lang="en-US" altLang="zh-CN" sz="2000" b="0" i="1" dirty="0" smtClean="0">
                            <a:latin typeface="Cambria Math" panose="02040503050406030204" pitchFamily="18" charset="0"/>
                            <a:ea typeface="微软雅黑" panose="020B0503020204020204" pitchFamily="34" charset="-122"/>
                          </a:rPr>
                          <m:t>𝑠</m:t>
                        </m:r>
                        <m:r>
                          <a:rPr lang="zh-CN" altLang="en-US" sz="2000" b="0" i="1" dirty="0">
                            <a:latin typeface="Cambria Math" panose="02040503050406030204" pitchFamily="18" charset="0"/>
                            <a:ea typeface="微软雅黑" panose="020B0503020204020204" pitchFamily="34" charset="-122"/>
                          </a:rPr>
                          <m:t>到</m:t>
                        </m:r>
                        <m:r>
                          <a:rPr lang="en-US" altLang="zh-CN" sz="2000" b="0" i="1" dirty="0" smtClean="0">
                            <a:latin typeface="Cambria Math" panose="02040503050406030204" pitchFamily="18" charset="0"/>
                            <a:ea typeface="微软雅黑" panose="020B0503020204020204" pitchFamily="34" charset="-122"/>
                          </a:rPr>
                          <m:t>𝑣</m:t>
                        </m:r>
                        <m:r>
                          <a:rPr lang="zh-CN" altLang="en-US" sz="2000" b="0" i="1" dirty="0">
                            <a:latin typeface="Cambria Math" panose="02040503050406030204" pitchFamily="18" charset="0"/>
                            <a:ea typeface="微软雅黑" panose="020B0503020204020204" pitchFamily="34" charset="-122"/>
                          </a:rPr>
                          <m:t>的</m:t>
                        </m:r>
                        <m:r>
                          <a:rPr lang="zh-CN" altLang="en-US" sz="2000" b="0" i="1" dirty="0" smtClean="0">
                            <a:latin typeface="Cambria Math" panose="02040503050406030204" pitchFamily="18" charset="0"/>
                            <a:ea typeface="微软雅黑" panose="020B0503020204020204" pitchFamily="34" charset="-122"/>
                          </a:rPr>
                          <m:t>最短路径</m:t>
                        </m:r>
                      </m:e>
                    </m:func>
                  </m:oMath>
                </a14:m>
                <a:endParaRPr lang="en-US" altLang="zh-CN" sz="2400" dirty="0">
                  <a:latin typeface="Calibri" panose="020F0502020204030204" pitchFamily="34" charset="0"/>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316E66A7-343F-4804-A08B-BB473BED9340}"/>
                  </a:ext>
                </a:extLst>
              </p:cNvPr>
              <p:cNvSpPr txBox="1">
                <a:spLocks noRot="1" noChangeAspect="1" noMove="1" noResize="1" noEditPoints="1" noAdjustHandles="1" noChangeArrowheads="1" noChangeShapeType="1" noTextEdit="1"/>
              </p:cNvSpPr>
              <p:nvPr/>
            </p:nvSpPr>
            <p:spPr>
              <a:xfrm>
                <a:off x="428281" y="862455"/>
                <a:ext cx="8294379" cy="1241430"/>
              </a:xfrm>
              <a:prstGeom prst="rect">
                <a:avLst/>
              </a:prstGeom>
              <a:blipFill>
                <a:blip r:embed="rId3"/>
                <a:stretch>
                  <a:fillRect l="-1102" t="-4412" b="-9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椭圆 60">
                <a:extLst>
                  <a:ext uri="{FF2B5EF4-FFF2-40B4-BE49-F238E27FC236}">
                    <a16:creationId xmlns:a16="http://schemas.microsoft.com/office/drawing/2014/main" id="{F79B4716-7D53-483D-9F63-C326B25D6224}"/>
                  </a:ext>
                </a:extLst>
              </p:cNvPr>
              <p:cNvSpPr/>
              <p:nvPr/>
            </p:nvSpPr>
            <p:spPr>
              <a:xfrm>
                <a:off x="1913766" y="2284873"/>
                <a:ext cx="540000" cy="540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𝑗</m:t>
                      </m:r>
                    </m:oMath>
                  </m:oMathPara>
                </a14:m>
                <a:endParaRPr lang="zh-CN" altLang="en-US" dirty="0"/>
              </a:p>
            </p:txBody>
          </p:sp>
        </mc:Choice>
        <mc:Fallback xmlns="">
          <p:sp>
            <p:nvSpPr>
              <p:cNvPr id="61" name="椭圆 60">
                <a:extLst>
                  <a:ext uri="{FF2B5EF4-FFF2-40B4-BE49-F238E27FC236}">
                    <a16:creationId xmlns:a16="http://schemas.microsoft.com/office/drawing/2014/main" id="{F79B4716-7D53-483D-9F63-C326B25D6224}"/>
                  </a:ext>
                </a:extLst>
              </p:cNvPr>
              <p:cNvSpPr>
                <a:spLocks noRot="1" noChangeAspect="1" noMove="1" noResize="1" noEditPoints="1" noAdjustHandles="1" noChangeArrowheads="1" noChangeShapeType="1" noTextEdit="1"/>
              </p:cNvSpPr>
              <p:nvPr/>
            </p:nvSpPr>
            <p:spPr>
              <a:xfrm>
                <a:off x="1913766" y="2284873"/>
                <a:ext cx="540000" cy="540000"/>
              </a:xfrm>
              <a:prstGeom prst="ellipse">
                <a:avLst/>
              </a:prstGeom>
              <a:blipFill>
                <a:blip r:embed="rId4"/>
                <a:stretch>
                  <a:fillRect/>
                </a:stretch>
              </a:blipFill>
              <a:ln>
                <a:solidFill>
                  <a:schemeClr val="accent2">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椭圆 61">
                <a:extLst>
                  <a:ext uri="{FF2B5EF4-FFF2-40B4-BE49-F238E27FC236}">
                    <a16:creationId xmlns:a16="http://schemas.microsoft.com/office/drawing/2014/main" id="{4525E11F-0ECB-430A-B61F-4BED2A34C9CE}"/>
                  </a:ext>
                </a:extLst>
              </p:cNvPr>
              <p:cNvSpPr/>
              <p:nvPr/>
            </p:nvSpPr>
            <p:spPr>
              <a:xfrm>
                <a:off x="3346499" y="2284873"/>
                <a:ext cx="540000" cy="540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𝑘</m:t>
                      </m:r>
                    </m:oMath>
                  </m:oMathPara>
                </a14:m>
                <a:endParaRPr lang="zh-CN" altLang="en-US" dirty="0"/>
              </a:p>
            </p:txBody>
          </p:sp>
        </mc:Choice>
        <mc:Fallback xmlns="">
          <p:sp>
            <p:nvSpPr>
              <p:cNvPr id="62" name="椭圆 61">
                <a:extLst>
                  <a:ext uri="{FF2B5EF4-FFF2-40B4-BE49-F238E27FC236}">
                    <a16:creationId xmlns:a16="http://schemas.microsoft.com/office/drawing/2014/main" id="{4525E11F-0ECB-430A-B61F-4BED2A34C9CE}"/>
                  </a:ext>
                </a:extLst>
              </p:cNvPr>
              <p:cNvSpPr>
                <a:spLocks noRot="1" noChangeAspect="1" noMove="1" noResize="1" noEditPoints="1" noAdjustHandles="1" noChangeArrowheads="1" noChangeShapeType="1" noTextEdit="1"/>
              </p:cNvSpPr>
              <p:nvPr/>
            </p:nvSpPr>
            <p:spPr>
              <a:xfrm>
                <a:off x="3346499" y="2284873"/>
                <a:ext cx="540000" cy="540000"/>
              </a:xfrm>
              <a:prstGeom prst="ellipse">
                <a:avLst/>
              </a:prstGeom>
              <a:blipFill>
                <a:blip r:embed="rId5"/>
                <a:stretch>
                  <a:fillRect/>
                </a:stretch>
              </a:blipFill>
              <a:ln>
                <a:solidFill>
                  <a:schemeClr val="accent2">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椭圆 62">
                <a:extLst>
                  <a:ext uri="{FF2B5EF4-FFF2-40B4-BE49-F238E27FC236}">
                    <a16:creationId xmlns:a16="http://schemas.microsoft.com/office/drawing/2014/main" id="{A13E027F-D8BB-4677-83CA-0BD7107D5EFC}"/>
                  </a:ext>
                </a:extLst>
              </p:cNvPr>
              <p:cNvSpPr/>
              <p:nvPr/>
            </p:nvSpPr>
            <p:spPr>
              <a:xfrm>
                <a:off x="1913766" y="3610092"/>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𝑚</m:t>
                      </m:r>
                    </m:oMath>
                  </m:oMathPara>
                </a14:m>
                <a:endParaRPr lang="zh-CN" altLang="en-US" dirty="0"/>
              </a:p>
            </p:txBody>
          </p:sp>
        </mc:Choice>
        <mc:Fallback xmlns="">
          <p:sp>
            <p:nvSpPr>
              <p:cNvPr id="63" name="椭圆 62">
                <a:extLst>
                  <a:ext uri="{FF2B5EF4-FFF2-40B4-BE49-F238E27FC236}">
                    <a16:creationId xmlns:a16="http://schemas.microsoft.com/office/drawing/2014/main" id="{A13E027F-D8BB-4677-83CA-0BD7107D5EFC}"/>
                  </a:ext>
                </a:extLst>
              </p:cNvPr>
              <p:cNvSpPr>
                <a:spLocks noRot="1" noChangeAspect="1" noMove="1" noResize="1" noEditPoints="1" noAdjustHandles="1" noChangeArrowheads="1" noChangeShapeType="1" noTextEdit="1"/>
              </p:cNvSpPr>
              <p:nvPr/>
            </p:nvSpPr>
            <p:spPr>
              <a:xfrm>
                <a:off x="1913766" y="3610092"/>
                <a:ext cx="540000" cy="540000"/>
              </a:xfrm>
              <a:prstGeom prst="ellipse">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椭圆 66">
                <a:extLst>
                  <a:ext uri="{FF2B5EF4-FFF2-40B4-BE49-F238E27FC236}">
                    <a16:creationId xmlns:a16="http://schemas.microsoft.com/office/drawing/2014/main" id="{F15C1536-24D9-4C54-9C0C-D3F9A8FCC3EC}"/>
                  </a:ext>
                </a:extLst>
              </p:cNvPr>
              <p:cNvSpPr/>
              <p:nvPr/>
            </p:nvSpPr>
            <p:spPr>
              <a:xfrm>
                <a:off x="3346499" y="3610092"/>
                <a:ext cx="540000" cy="540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𝑙</m:t>
                      </m:r>
                    </m:oMath>
                  </m:oMathPara>
                </a14:m>
                <a:endParaRPr lang="zh-CN" altLang="en-US" dirty="0"/>
              </a:p>
            </p:txBody>
          </p:sp>
        </mc:Choice>
        <mc:Fallback xmlns="">
          <p:sp>
            <p:nvSpPr>
              <p:cNvPr id="67" name="椭圆 66">
                <a:extLst>
                  <a:ext uri="{FF2B5EF4-FFF2-40B4-BE49-F238E27FC236}">
                    <a16:creationId xmlns:a16="http://schemas.microsoft.com/office/drawing/2014/main" id="{F15C1536-24D9-4C54-9C0C-D3F9A8FCC3EC}"/>
                  </a:ext>
                </a:extLst>
              </p:cNvPr>
              <p:cNvSpPr>
                <a:spLocks noRot="1" noChangeAspect="1" noMove="1" noResize="1" noEditPoints="1" noAdjustHandles="1" noChangeArrowheads="1" noChangeShapeType="1" noTextEdit="1"/>
              </p:cNvSpPr>
              <p:nvPr/>
            </p:nvSpPr>
            <p:spPr>
              <a:xfrm>
                <a:off x="3346499" y="3610092"/>
                <a:ext cx="540000" cy="540000"/>
              </a:xfrm>
              <a:prstGeom prst="ellipse">
                <a:avLst/>
              </a:prstGeom>
              <a:blipFill>
                <a:blip r:embed="rId7"/>
                <a:stretch>
                  <a:fillRect/>
                </a:stretch>
              </a:blipFill>
              <a:ln>
                <a:solidFill>
                  <a:schemeClr val="accent2">
                    <a:lumMod val="50000"/>
                  </a:schemeClr>
                </a:solidFill>
              </a:ln>
            </p:spPr>
            <p:txBody>
              <a:bodyPr/>
              <a:lstStyle/>
              <a:p>
                <a:r>
                  <a:rPr lang="zh-CN" altLang="en-US">
                    <a:noFill/>
                  </a:rPr>
                  <a:t> </a:t>
                </a:r>
              </a:p>
            </p:txBody>
          </p:sp>
        </mc:Fallback>
      </mc:AlternateContent>
      <p:cxnSp>
        <p:nvCxnSpPr>
          <p:cNvPr id="68" name="直接连接符 67">
            <a:extLst>
              <a:ext uri="{FF2B5EF4-FFF2-40B4-BE49-F238E27FC236}">
                <a16:creationId xmlns:a16="http://schemas.microsoft.com/office/drawing/2014/main" id="{F9C96BC3-3419-446E-A44D-07484BADC942}"/>
              </a:ext>
            </a:extLst>
          </p:cNvPr>
          <p:cNvCxnSpPr>
            <a:cxnSpLocks/>
            <a:stCxn id="61" idx="6"/>
            <a:endCxn id="62" idx="2"/>
          </p:cNvCxnSpPr>
          <p:nvPr/>
        </p:nvCxnSpPr>
        <p:spPr>
          <a:xfrm>
            <a:off x="2453766" y="2554873"/>
            <a:ext cx="892733"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F9FFA798-2640-4518-A776-028776560975}"/>
              </a:ext>
            </a:extLst>
          </p:cNvPr>
          <p:cNvCxnSpPr>
            <a:cxnSpLocks/>
            <a:stCxn id="67" idx="0"/>
            <a:endCxn id="62" idx="4"/>
          </p:cNvCxnSpPr>
          <p:nvPr/>
        </p:nvCxnSpPr>
        <p:spPr>
          <a:xfrm flipV="1">
            <a:off x="3616499" y="2824873"/>
            <a:ext cx="0" cy="78521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AC03C385-E44F-4B60-9E82-15C140976F60}"/>
              </a:ext>
            </a:extLst>
          </p:cNvPr>
          <p:cNvCxnSpPr>
            <a:cxnSpLocks/>
            <a:stCxn id="61" idx="5"/>
            <a:endCxn id="67" idx="1"/>
          </p:cNvCxnSpPr>
          <p:nvPr/>
        </p:nvCxnSpPr>
        <p:spPr>
          <a:xfrm>
            <a:off x="2374685" y="2745792"/>
            <a:ext cx="1050895" cy="9433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39B84427-0D9F-406B-907A-8713C708A1DB}"/>
              </a:ext>
            </a:extLst>
          </p:cNvPr>
          <p:cNvCxnSpPr>
            <a:cxnSpLocks/>
            <a:stCxn id="61" idx="4"/>
            <a:endCxn id="63" idx="0"/>
          </p:cNvCxnSpPr>
          <p:nvPr/>
        </p:nvCxnSpPr>
        <p:spPr>
          <a:xfrm>
            <a:off x="2183766" y="2824873"/>
            <a:ext cx="0" cy="78521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EE0C5B64-2360-45B3-A461-108423D75EC9}"/>
              </a:ext>
            </a:extLst>
          </p:cNvPr>
          <p:cNvCxnSpPr>
            <a:cxnSpLocks/>
            <a:stCxn id="63" idx="6"/>
            <a:endCxn id="67" idx="2"/>
          </p:cNvCxnSpPr>
          <p:nvPr/>
        </p:nvCxnSpPr>
        <p:spPr>
          <a:xfrm>
            <a:off x="2453766" y="3880092"/>
            <a:ext cx="8927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BBA855BC-41E1-4D88-B6B8-0A420DBD5168}"/>
              </a:ext>
            </a:extLst>
          </p:cNvPr>
          <p:cNvSpPr txBox="1"/>
          <p:nvPr/>
        </p:nvSpPr>
        <p:spPr>
          <a:xfrm>
            <a:off x="2749289" y="2179288"/>
            <a:ext cx="301686" cy="369332"/>
          </a:xfrm>
          <a:prstGeom prst="rect">
            <a:avLst/>
          </a:prstGeom>
          <a:noFill/>
        </p:spPr>
        <p:txBody>
          <a:bodyPr wrap="none" rtlCol="0">
            <a:spAutoFit/>
          </a:bodyPr>
          <a:lstStyle/>
          <a:p>
            <a:r>
              <a:rPr lang="en-US" altLang="zh-CN" dirty="0"/>
              <a:t>2</a:t>
            </a:r>
            <a:endParaRPr lang="zh-CN" altLang="en-US" dirty="0"/>
          </a:p>
        </p:txBody>
      </p:sp>
      <p:sp>
        <p:nvSpPr>
          <p:cNvPr id="75" name="文本框 74">
            <a:extLst>
              <a:ext uri="{FF2B5EF4-FFF2-40B4-BE49-F238E27FC236}">
                <a16:creationId xmlns:a16="http://schemas.microsoft.com/office/drawing/2014/main" id="{C759ACB5-5337-4332-A578-83F1EE145F7D}"/>
              </a:ext>
            </a:extLst>
          </p:cNvPr>
          <p:cNvSpPr txBox="1"/>
          <p:nvPr/>
        </p:nvSpPr>
        <p:spPr>
          <a:xfrm>
            <a:off x="2855651" y="2922749"/>
            <a:ext cx="301686" cy="369332"/>
          </a:xfrm>
          <a:prstGeom prst="rect">
            <a:avLst/>
          </a:prstGeom>
          <a:noFill/>
        </p:spPr>
        <p:txBody>
          <a:bodyPr wrap="none" rtlCol="0">
            <a:spAutoFit/>
          </a:bodyPr>
          <a:lstStyle/>
          <a:p>
            <a:r>
              <a:rPr lang="en-US" altLang="zh-CN" dirty="0"/>
              <a:t>4</a:t>
            </a:r>
            <a:endParaRPr lang="zh-CN" altLang="en-US" dirty="0"/>
          </a:p>
        </p:txBody>
      </p:sp>
      <p:sp>
        <p:nvSpPr>
          <p:cNvPr id="76" name="文本框 75">
            <a:extLst>
              <a:ext uri="{FF2B5EF4-FFF2-40B4-BE49-F238E27FC236}">
                <a16:creationId xmlns:a16="http://schemas.microsoft.com/office/drawing/2014/main" id="{800C8E8B-3C95-48F8-BCC2-159841D874BD}"/>
              </a:ext>
            </a:extLst>
          </p:cNvPr>
          <p:cNvSpPr txBox="1"/>
          <p:nvPr/>
        </p:nvSpPr>
        <p:spPr>
          <a:xfrm>
            <a:off x="2749289" y="3866130"/>
            <a:ext cx="418704" cy="369332"/>
          </a:xfrm>
          <a:prstGeom prst="rect">
            <a:avLst/>
          </a:prstGeom>
          <a:noFill/>
        </p:spPr>
        <p:txBody>
          <a:bodyPr wrap="none" rtlCol="0">
            <a:spAutoFit/>
          </a:bodyPr>
          <a:lstStyle/>
          <a:p>
            <a:r>
              <a:rPr lang="en-US" altLang="zh-CN" dirty="0"/>
              <a:t>10</a:t>
            </a:r>
            <a:endParaRPr lang="zh-CN" altLang="en-US" dirty="0"/>
          </a:p>
        </p:txBody>
      </p:sp>
      <p:sp>
        <p:nvSpPr>
          <p:cNvPr id="77" name="文本框 76">
            <a:extLst>
              <a:ext uri="{FF2B5EF4-FFF2-40B4-BE49-F238E27FC236}">
                <a16:creationId xmlns:a16="http://schemas.microsoft.com/office/drawing/2014/main" id="{59C747C5-F079-4DA3-ACAC-0EF2FFDA686C}"/>
              </a:ext>
            </a:extLst>
          </p:cNvPr>
          <p:cNvSpPr txBox="1"/>
          <p:nvPr/>
        </p:nvSpPr>
        <p:spPr>
          <a:xfrm>
            <a:off x="1794464" y="3030959"/>
            <a:ext cx="418704" cy="369332"/>
          </a:xfrm>
          <a:prstGeom prst="rect">
            <a:avLst/>
          </a:prstGeom>
          <a:noFill/>
        </p:spPr>
        <p:txBody>
          <a:bodyPr wrap="none" rtlCol="0">
            <a:spAutoFit/>
          </a:bodyPr>
          <a:lstStyle/>
          <a:p>
            <a:r>
              <a:rPr lang="en-US" altLang="zh-CN" dirty="0"/>
              <a:t>10</a:t>
            </a:r>
            <a:endParaRPr lang="zh-CN" altLang="en-US" dirty="0"/>
          </a:p>
        </p:txBody>
      </p:sp>
      <mc:AlternateContent xmlns:mc="http://schemas.openxmlformats.org/markup-compatibility/2006" xmlns:a14="http://schemas.microsoft.com/office/drawing/2010/main">
        <mc:Choice Requires="a14">
          <p:sp>
            <p:nvSpPr>
              <p:cNvPr id="80" name="文本框 79">
                <a:extLst>
                  <a:ext uri="{FF2B5EF4-FFF2-40B4-BE49-F238E27FC236}">
                    <a16:creationId xmlns:a16="http://schemas.microsoft.com/office/drawing/2014/main" id="{97028BDA-A8BD-4F1C-94FA-D2FDC9F4786F}"/>
                  </a:ext>
                </a:extLst>
              </p:cNvPr>
              <p:cNvSpPr txBox="1"/>
              <p:nvPr/>
            </p:nvSpPr>
            <p:spPr>
              <a:xfrm>
                <a:off x="424810" y="4831978"/>
                <a:ext cx="8294379" cy="1077218"/>
              </a:xfrm>
              <a:prstGeom prst="rect">
                <a:avLst/>
              </a:prstGeom>
              <a:noFill/>
            </p:spPr>
            <p:txBody>
              <a:bodyPr wrap="square">
                <a:spAutoFit/>
              </a:bodyPr>
              <a:lstStyle/>
              <a:p>
                <a:r>
                  <a:rPr lang="zh-CN" altLang="en-US" sz="2400" b="1" dirty="0">
                    <a:latin typeface="Calibri" panose="020F0502020204030204" pitchFamily="34" charset="0"/>
                    <a:ea typeface="微软雅黑" panose="020B0503020204020204" pitchFamily="34" charset="-122"/>
                  </a:rPr>
                  <a:t>更新条件</a:t>
                </a:r>
                <a:endParaRPr lang="en-US" altLang="zh-CN" sz="2400" b="1" dirty="0">
                  <a:latin typeface="Calibri" panose="020F0502020204030204" pitchFamily="34" charset="0"/>
                  <a:ea typeface="微软雅黑" panose="020B0503020204020204" pitchFamily="34" charset="-122"/>
                </a:endParaRPr>
              </a:p>
              <a:p>
                <a:r>
                  <a:rPr lang="en-US" altLang="zh-CN" sz="2000" b="1" dirty="0">
                    <a:latin typeface="Calibri" panose="020F0502020204030204" pitchFamily="34" charset="0"/>
                    <a:ea typeface="微软雅黑" panose="020B0503020204020204" pitchFamily="34" charset="-122"/>
                  </a:rPr>
                  <a:t>	</a:t>
                </a:r>
              </a:p>
              <a:p>
                <a:r>
                  <a:rPr lang="en-US" altLang="zh-CN" sz="2000" b="1" dirty="0">
                    <a:latin typeface="Calibri" panose="020F0502020204030204" pitchFamily="34" charset="0"/>
                    <a:ea typeface="微软雅黑" panose="020B0503020204020204" pitchFamily="34" charset="-122"/>
                  </a:rPr>
                  <a:t>	</a:t>
                </a:r>
                <a:r>
                  <a:rPr lang="zh-CN" altLang="en-US" sz="2000" dirty="0">
                    <a:latin typeface="Calibri" panose="020F0502020204030204" pitchFamily="34" charset="0"/>
                    <a:ea typeface="微软雅黑" panose="020B0503020204020204" pitchFamily="34" charset="-122"/>
                  </a:rPr>
                  <a:t>边</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𝑒</m:t>
                    </m:r>
                  </m:oMath>
                </a14:m>
                <a:r>
                  <a:rPr lang="zh-CN" altLang="en-US" sz="2000" dirty="0">
                    <a:latin typeface="Calibri" panose="020F0502020204030204" pitchFamily="34" charset="0"/>
                    <a:ea typeface="微软雅黑" panose="020B0503020204020204" pitchFamily="34" charset="-122"/>
                  </a:rPr>
                  <a:t>和</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𝐵𝑆𝑃𝑇</m:t>
                    </m:r>
                    <m:r>
                      <a:rPr lang="en-US" altLang="zh-CN" sz="2000" i="1" dirty="0" smtClean="0">
                        <a:latin typeface="Cambria Math" panose="02040503050406030204" pitchFamily="18" charset="0"/>
                        <a:ea typeface="微软雅黑" panose="020B0503020204020204" pitchFamily="34" charset="-122"/>
                      </a:rPr>
                      <m:t>(</m:t>
                    </m:r>
                    <m:r>
                      <a:rPr lang="en-US" altLang="zh-CN" sz="2000" i="1" dirty="0" smtClean="0">
                        <a:latin typeface="Cambria Math" panose="02040503050406030204" pitchFamily="18" charset="0"/>
                        <a:ea typeface="微软雅黑" panose="020B0503020204020204" pitchFamily="34" charset="-122"/>
                      </a:rPr>
                      <m:t>𝑣</m:t>
                    </m:r>
                    <m:r>
                      <a:rPr lang="en-US" altLang="zh-CN" sz="2000" i="1" dirty="0" smtClean="0">
                        <a:latin typeface="Cambria Math" panose="02040503050406030204" pitchFamily="18" charset="0"/>
                        <a:ea typeface="微软雅黑" panose="020B0503020204020204" pitchFamily="34" charset="-122"/>
                      </a:rPr>
                      <m:t>)</m:t>
                    </m:r>
                  </m:oMath>
                </a14:m>
                <a:r>
                  <a:rPr lang="zh-CN" altLang="en-US" sz="2000" dirty="0">
                    <a:latin typeface="Calibri" panose="020F0502020204030204" pitchFamily="34" charset="0"/>
                    <a:ea typeface="微软雅黑" panose="020B0503020204020204" pitchFamily="34" charset="-122"/>
                  </a:rPr>
                  <a:t>内某节点邻接</a:t>
                </a:r>
                <a:r>
                  <a:rPr lang="en-US" altLang="zh-CN" sz="2000" dirty="0">
                    <a:latin typeface="Calibri" panose="020F0502020204030204" pitchFamily="34" charset="0"/>
                    <a:ea typeface="微软雅黑" panose="020B0503020204020204" pitchFamily="34" charset="-122"/>
                  </a:rPr>
                  <a:t>=&gt;</a:t>
                </a:r>
                <a14:m>
                  <m:oMath xmlns:m="http://schemas.openxmlformats.org/officeDocument/2006/math">
                    <m:sSub>
                      <m:sSubPr>
                        <m:ctrlPr>
                          <a:rPr lang="en-US" altLang="zh-CN" sz="2000" i="1" dirty="0" smtClean="0">
                            <a:latin typeface="Cambria Math" panose="02040503050406030204" pitchFamily="18" charset="0"/>
                            <a:ea typeface="微软雅黑" panose="020B0503020204020204" pitchFamily="34" charset="-122"/>
                          </a:rPr>
                        </m:ctrlPr>
                      </m:sSubPr>
                      <m:e>
                        <m:r>
                          <a:rPr lang="en-US" altLang="zh-CN" sz="2000" i="1" dirty="0" smtClean="0">
                            <a:latin typeface="Cambria Math" panose="02040503050406030204" pitchFamily="18" charset="0"/>
                            <a:ea typeface="微软雅黑" panose="020B0503020204020204" pitchFamily="34" charset="-122"/>
                          </a:rPr>
                          <m:t>𝑤</m:t>
                        </m:r>
                      </m:e>
                      <m:sub>
                        <m:r>
                          <a:rPr lang="en-US" altLang="zh-CN" sz="2000" i="1" dirty="0" smtClean="0">
                            <a:latin typeface="Cambria Math" panose="02040503050406030204" pitchFamily="18" charset="0"/>
                            <a:ea typeface="微软雅黑" panose="020B0503020204020204" pitchFamily="34" charset="-122"/>
                          </a:rPr>
                          <m:t>𝑒</m:t>
                        </m:r>
                      </m:sub>
                    </m:sSub>
                  </m:oMath>
                </a14:m>
                <a:r>
                  <a:rPr lang="zh-CN" altLang="en-US" sz="2000" dirty="0">
                    <a:latin typeface="Calibri" panose="020F0502020204030204" pitchFamily="34" charset="0"/>
                    <a:ea typeface="微软雅黑" panose="020B0503020204020204" pitchFamily="34" charset="-122"/>
                  </a:rPr>
                  <a:t>变化会影响</a:t>
                </a:r>
                <a14:m>
                  <m:oMath xmlns:m="http://schemas.openxmlformats.org/officeDocument/2006/math">
                    <m:r>
                      <a:rPr lang="en-US" altLang="zh-CN" sz="2000" i="1" dirty="0" smtClean="0">
                        <a:latin typeface="Cambria Math" panose="02040503050406030204" pitchFamily="18" charset="0"/>
                        <a:ea typeface="微软雅黑" panose="020B0503020204020204" pitchFamily="34" charset="-122"/>
                      </a:rPr>
                      <m:t>𝐵𝑆𝑃𝑇</m:t>
                    </m:r>
                    <m:d>
                      <m:dPr>
                        <m:ctrlPr>
                          <a:rPr lang="en-US" altLang="zh-CN" sz="2000" i="1" dirty="0" smtClean="0">
                            <a:latin typeface="Cambria Math" panose="02040503050406030204" pitchFamily="18" charset="0"/>
                            <a:ea typeface="微软雅黑" panose="020B0503020204020204" pitchFamily="34" charset="-122"/>
                          </a:rPr>
                        </m:ctrlPr>
                      </m:dPr>
                      <m:e>
                        <m:r>
                          <a:rPr lang="en-US" altLang="zh-CN" sz="2000" i="1" dirty="0" smtClean="0">
                            <a:latin typeface="Cambria Math" panose="02040503050406030204" pitchFamily="18" charset="0"/>
                            <a:ea typeface="微软雅黑" panose="020B0503020204020204" pitchFamily="34" charset="-122"/>
                          </a:rPr>
                          <m:t>𝑣</m:t>
                        </m:r>
                      </m:e>
                    </m:d>
                  </m:oMath>
                </a14:m>
                <a:endParaRPr lang="zh-CN" altLang="en-US" dirty="0"/>
              </a:p>
            </p:txBody>
          </p:sp>
        </mc:Choice>
        <mc:Fallback xmlns="">
          <p:sp>
            <p:nvSpPr>
              <p:cNvPr id="80" name="文本框 79">
                <a:extLst>
                  <a:ext uri="{FF2B5EF4-FFF2-40B4-BE49-F238E27FC236}">
                    <a16:creationId xmlns:a16="http://schemas.microsoft.com/office/drawing/2014/main" id="{97028BDA-A8BD-4F1C-94FA-D2FDC9F4786F}"/>
                  </a:ext>
                </a:extLst>
              </p:cNvPr>
              <p:cNvSpPr txBox="1">
                <a:spLocks noRot="1" noChangeAspect="1" noMove="1" noResize="1" noEditPoints="1" noAdjustHandles="1" noChangeArrowheads="1" noChangeShapeType="1" noTextEdit="1"/>
              </p:cNvSpPr>
              <p:nvPr/>
            </p:nvSpPr>
            <p:spPr>
              <a:xfrm>
                <a:off x="424810" y="4831978"/>
                <a:ext cx="8294379" cy="1077218"/>
              </a:xfrm>
              <a:prstGeom prst="rect">
                <a:avLst/>
              </a:prstGeom>
              <a:blipFill>
                <a:blip r:embed="rId8"/>
                <a:stretch>
                  <a:fillRect l="-1176" t="-5114" b="-96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椭圆 20">
                <a:extLst>
                  <a:ext uri="{FF2B5EF4-FFF2-40B4-BE49-F238E27FC236}">
                    <a16:creationId xmlns:a16="http://schemas.microsoft.com/office/drawing/2014/main" id="{7D4BB42A-749D-45CD-B718-DF0BBC4D98D4}"/>
                  </a:ext>
                </a:extLst>
              </p:cNvPr>
              <p:cNvSpPr/>
              <p:nvPr/>
            </p:nvSpPr>
            <p:spPr>
              <a:xfrm>
                <a:off x="5328509" y="2278620"/>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𝑗</m:t>
                      </m:r>
                    </m:oMath>
                  </m:oMathPara>
                </a14:m>
                <a:endParaRPr lang="zh-CN" altLang="en-US" dirty="0"/>
              </a:p>
            </p:txBody>
          </p:sp>
        </mc:Choice>
        <mc:Fallback xmlns="">
          <p:sp>
            <p:nvSpPr>
              <p:cNvPr id="21" name="椭圆 20">
                <a:extLst>
                  <a:ext uri="{FF2B5EF4-FFF2-40B4-BE49-F238E27FC236}">
                    <a16:creationId xmlns:a16="http://schemas.microsoft.com/office/drawing/2014/main" id="{7D4BB42A-749D-45CD-B718-DF0BBC4D98D4}"/>
                  </a:ext>
                </a:extLst>
              </p:cNvPr>
              <p:cNvSpPr>
                <a:spLocks noRot="1" noChangeAspect="1" noMove="1" noResize="1" noEditPoints="1" noAdjustHandles="1" noChangeArrowheads="1" noChangeShapeType="1" noTextEdit="1"/>
              </p:cNvSpPr>
              <p:nvPr/>
            </p:nvSpPr>
            <p:spPr>
              <a:xfrm>
                <a:off x="5328509" y="2278620"/>
                <a:ext cx="540000" cy="540000"/>
              </a:xfrm>
              <a:prstGeom prst="ellipse">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椭圆 21">
                <a:extLst>
                  <a:ext uri="{FF2B5EF4-FFF2-40B4-BE49-F238E27FC236}">
                    <a16:creationId xmlns:a16="http://schemas.microsoft.com/office/drawing/2014/main" id="{D5C2A316-1728-481C-8EED-C27270364E5D}"/>
                  </a:ext>
                </a:extLst>
              </p:cNvPr>
              <p:cNvSpPr/>
              <p:nvPr/>
            </p:nvSpPr>
            <p:spPr>
              <a:xfrm>
                <a:off x="6761242" y="2278620"/>
                <a:ext cx="540000" cy="540000"/>
              </a:xfrm>
              <a:prstGeom prst="ellipse">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𝑘</m:t>
                      </m:r>
                    </m:oMath>
                  </m:oMathPara>
                </a14:m>
                <a:endParaRPr lang="zh-CN" altLang="en-US" dirty="0"/>
              </a:p>
            </p:txBody>
          </p:sp>
        </mc:Choice>
        <mc:Fallback xmlns="">
          <p:sp>
            <p:nvSpPr>
              <p:cNvPr id="22" name="椭圆 21">
                <a:extLst>
                  <a:ext uri="{FF2B5EF4-FFF2-40B4-BE49-F238E27FC236}">
                    <a16:creationId xmlns:a16="http://schemas.microsoft.com/office/drawing/2014/main" id="{D5C2A316-1728-481C-8EED-C27270364E5D}"/>
                  </a:ext>
                </a:extLst>
              </p:cNvPr>
              <p:cNvSpPr>
                <a:spLocks noRot="1" noChangeAspect="1" noMove="1" noResize="1" noEditPoints="1" noAdjustHandles="1" noChangeArrowheads="1" noChangeShapeType="1" noTextEdit="1"/>
              </p:cNvSpPr>
              <p:nvPr/>
            </p:nvSpPr>
            <p:spPr>
              <a:xfrm>
                <a:off x="6761242" y="2278620"/>
                <a:ext cx="540000" cy="540000"/>
              </a:xfrm>
              <a:prstGeom prst="ellipse">
                <a:avLst/>
              </a:prstGeom>
              <a:blipFill>
                <a:blip r:embed="rId10"/>
                <a:stretch>
                  <a:fillRect/>
                </a:stretch>
              </a:blipFill>
              <a:ln>
                <a:solidFill>
                  <a:schemeClr val="accent6">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a:extLst>
                  <a:ext uri="{FF2B5EF4-FFF2-40B4-BE49-F238E27FC236}">
                    <a16:creationId xmlns:a16="http://schemas.microsoft.com/office/drawing/2014/main" id="{9BBA00FB-1935-4785-BB59-A6B60A0D28BB}"/>
                  </a:ext>
                </a:extLst>
              </p:cNvPr>
              <p:cNvSpPr/>
              <p:nvPr/>
            </p:nvSpPr>
            <p:spPr>
              <a:xfrm>
                <a:off x="5328509" y="3603839"/>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𝑚</m:t>
                      </m:r>
                    </m:oMath>
                  </m:oMathPara>
                </a14:m>
                <a:endParaRPr lang="zh-CN" altLang="en-US" dirty="0"/>
              </a:p>
            </p:txBody>
          </p:sp>
        </mc:Choice>
        <mc:Fallback xmlns="">
          <p:sp>
            <p:nvSpPr>
              <p:cNvPr id="23" name="椭圆 22">
                <a:extLst>
                  <a:ext uri="{FF2B5EF4-FFF2-40B4-BE49-F238E27FC236}">
                    <a16:creationId xmlns:a16="http://schemas.microsoft.com/office/drawing/2014/main" id="{9BBA00FB-1935-4785-BB59-A6B60A0D28BB}"/>
                  </a:ext>
                </a:extLst>
              </p:cNvPr>
              <p:cNvSpPr>
                <a:spLocks noRot="1" noChangeAspect="1" noMove="1" noResize="1" noEditPoints="1" noAdjustHandles="1" noChangeArrowheads="1" noChangeShapeType="1" noTextEdit="1"/>
              </p:cNvSpPr>
              <p:nvPr/>
            </p:nvSpPr>
            <p:spPr>
              <a:xfrm>
                <a:off x="5328509" y="3603839"/>
                <a:ext cx="540000" cy="540000"/>
              </a:xfrm>
              <a:prstGeom prst="ellipse">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A1776E87-A842-4726-9F30-3B578A3D5D29}"/>
                  </a:ext>
                </a:extLst>
              </p:cNvPr>
              <p:cNvSpPr/>
              <p:nvPr/>
            </p:nvSpPr>
            <p:spPr>
              <a:xfrm>
                <a:off x="6761242" y="3603839"/>
                <a:ext cx="540000" cy="540000"/>
              </a:xfrm>
              <a:prstGeom prst="ellipse">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𝑙</m:t>
                      </m:r>
                    </m:oMath>
                  </m:oMathPara>
                </a14:m>
                <a:endParaRPr lang="zh-CN" altLang="en-US" dirty="0"/>
              </a:p>
            </p:txBody>
          </p:sp>
        </mc:Choice>
        <mc:Fallback xmlns="">
          <p:sp>
            <p:nvSpPr>
              <p:cNvPr id="24" name="椭圆 23">
                <a:extLst>
                  <a:ext uri="{FF2B5EF4-FFF2-40B4-BE49-F238E27FC236}">
                    <a16:creationId xmlns:a16="http://schemas.microsoft.com/office/drawing/2014/main" id="{A1776E87-A842-4726-9F30-3B578A3D5D29}"/>
                  </a:ext>
                </a:extLst>
              </p:cNvPr>
              <p:cNvSpPr>
                <a:spLocks noRot="1" noChangeAspect="1" noMove="1" noResize="1" noEditPoints="1" noAdjustHandles="1" noChangeArrowheads="1" noChangeShapeType="1" noTextEdit="1"/>
              </p:cNvSpPr>
              <p:nvPr/>
            </p:nvSpPr>
            <p:spPr>
              <a:xfrm>
                <a:off x="6761242" y="3603839"/>
                <a:ext cx="540000" cy="540000"/>
              </a:xfrm>
              <a:prstGeom prst="ellipse">
                <a:avLst/>
              </a:prstGeom>
              <a:blipFill>
                <a:blip r:embed="rId12"/>
                <a:stretch>
                  <a:fillRect/>
                </a:stretch>
              </a:blipFill>
              <a:ln>
                <a:solidFill>
                  <a:schemeClr val="accent6">
                    <a:lumMod val="50000"/>
                  </a:schemeClr>
                </a:solidFill>
              </a:ln>
            </p:spPr>
            <p:txBody>
              <a:bodyPr/>
              <a:lstStyle/>
              <a:p>
                <a:r>
                  <a:rPr lang="zh-CN" altLang="en-US">
                    <a:noFill/>
                  </a:rPr>
                  <a:t> </a:t>
                </a:r>
              </a:p>
            </p:txBody>
          </p:sp>
        </mc:Fallback>
      </mc:AlternateContent>
      <p:cxnSp>
        <p:nvCxnSpPr>
          <p:cNvPr id="25" name="直接连接符 24">
            <a:extLst>
              <a:ext uri="{FF2B5EF4-FFF2-40B4-BE49-F238E27FC236}">
                <a16:creationId xmlns:a16="http://schemas.microsoft.com/office/drawing/2014/main" id="{6D089D82-E63E-422A-BB14-CAA0B64BDBE3}"/>
              </a:ext>
            </a:extLst>
          </p:cNvPr>
          <p:cNvCxnSpPr>
            <a:cxnSpLocks/>
            <a:stCxn id="21" idx="6"/>
            <a:endCxn id="22" idx="2"/>
          </p:cNvCxnSpPr>
          <p:nvPr/>
        </p:nvCxnSpPr>
        <p:spPr>
          <a:xfrm>
            <a:off x="5868509" y="2548620"/>
            <a:ext cx="8927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C97FB9CF-6C2D-4955-A82D-E56A2368BFD0}"/>
              </a:ext>
            </a:extLst>
          </p:cNvPr>
          <p:cNvCxnSpPr>
            <a:cxnSpLocks/>
            <a:stCxn id="21" idx="5"/>
            <a:endCxn id="24" idx="1"/>
          </p:cNvCxnSpPr>
          <p:nvPr/>
        </p:nvCxnSpPr>
        <p:spPr>
          <a:xfrm>
            <a:off x="5789428" y="2739539"/>
            <a:ext cx="1050895" cy="9433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D4799C9F-663E-457D-9E49-F266AACAA203}"/>
              </a:ext>
            </a:extLst>
          </p:cNvPr>
          <p:cNvCxnSpPr>
            <a:cxnSpLocks/>
            <a:stCxn id="21" idx="4"/>
            <a:endCxn id="23" idx="0"/>
          </p:cNvCxnSpPr>
          <p:nvPr/>
        </p:nvCxnSpPr>
        <p:spPr>
          <a:xfrm>
            <a:off x="5598509" y="2818620"/>
            <a:ext cx="0" cy="78521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704F1C4F-E7FC-4033-A6D5-F8AC79F71C4B}"/>
              </a:ext>
            </a:extLst>
          </p:cNvPr>
          <p:cNvCxnSpPr>
            <a:cxnSpLocks/>
            <a:stCxn id="23" idx="6"/>
            <a:endCxn id="24" idx="2"/>
          </p:cNvCxnSpPr>
          <p:nvPr/>
        </p:nvCxnSpPr>
        <p:spPr>
          <a:xfrm>
            <a:off x="5868509" y="3873839"/>
            <a:ext cx="8927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BB7F461B-8691-49E0-B22E-E089503F27D8}"/>
              </a:ext>
            </a:extLst>
          </p:cNvPr>
          <p:cNvSpPr txBox="1"/>
          <p:nvPr/>
        </p:nvSpPr>
        <p:spPr>
          <a:xfrm flipH="1">
            <a:off x="7050216" y="3013660"/>
            <a:ext cx="271073" cy="369332"/>
          </a:xfrm>
          <a:prstGeom prst="rect">
            <a:avLst/>
          </a:prstGeom>
          <a:noFill/>
        </p:spPr>
        <p:txBody>
          <a:bodyPr wrap="square" rtlCol="0">
            <a:spAutoFit/>
          </a:bodyPr>
          <a:lstStyle/>
          <a:p>
            <a:r>
              <a:rPr lang="en-US" altLang="zh-CN" dirty="0"/>
              <a:t>3</a:t>
            </a:r>
            <a:endParaRPr lang="zh-CN" altLang="en-US" dirty="0"/>
          </a:p>
        </p:txBody>
      </p:sp>
      <p:sp>
        <p:nvSpPr>
          <p:cNvPr id="31" name="文本框 30">
            <a:extLst>
              <a:ext uri="{FF2B5EF4-FFF2-40B4-BE49-F238E27FC236}">
                <a16:creationId xmlns:a16="http://schemas.microsoft.com/office/drawing/2014/main" id="{631EB679-10A3-4F35-BD12-86105E90364F}"/>
              </a:ext>
            </a:extLst>
          </p:cNvPr>
          <p:cNvSpPr txBox="1"/>
          <p:nvPr/>
        </p:nvSpPr>
        <p:spPr>
          <a:xfrm>
            <a:off x="6164032" y="2173035"/>
            <a:ext cx="301686" cy="369332"/>
          </a:xfrm>
          <a:prstGeom prst="rect">
            <a:avLst/>
          </a:prstGeom>
          <a:noFill/>
        </p:spPr>
        <p:txBody>
          <a:bodyPr wrap="none" rtlCol="0">
            <a:spAutoFit/>
          </a:bodyPr>
          <a:lstStyle/>
          <a:p>
            <a:r>
              <a:rPr lang="en-US" altLang="zh-CN" dirty="0"/>
              <a:t>2</a:t>
            </a:r>
            <a:endParaRPr lang="zh-CN" altLang="en-US" dirty="0"/>
          </a:p>
        </p:txBody>
      </p:sp>
      <p:sp>
        <p:nvSpPr>
          <p:cNvPr id="32" name="文本框 31">
            <a:extLst>
              <a:ext uri="{FF2B5EF4-FFF2-40B4-BE49-F238E27FC236}">
                <a16:creationId xmlns:a16="http://schemas.microsoft.com/office/drawing/2014/main" id="{807F8CEC-1C46-4A35-BFE0-974691BD4EE4}"/>
              </a:ext>
            </a:extLst>
          </p:cNvPr>
          <p:cNvSpPr txBox="1"/>
          <p:nvPr/>
        </p:nvSpPr>
        <p:spPr>
          <a:xfrm>
            <a:off x="6270394" y="2916496"/>
            <a:ext cx="301686" cy="369332"/>
          </a:xfrm>
          <a:prstGeom prst="rect">
            <a:avLst/>
          </a:prstGeom>
          <a:noFill/>
        </p:spPr>
        <p:txBody>
          <a:bodyPr wrap="none" rtlCol="0">
            <a:spAutoFit/>
          </a:bodyPr>
          <a:lstStyle/>
          <a:p>
            <a:r>
              <a:rPr lang="en-US" altLang="zh-CN" dirty="0"/>
              <a:t>4</a:t>
            </a:r>
            <a:endParaRPr lang="zh-CN" altLang="en-US" dirty="0"/>
          </a:p>
        </p:txBody>
      </p:sp>
      <p:sp>
        <p:nvSpPr>
          <p:cNvPr id="33" name="文本框 32">
            <a:extLst>
              <a:ext uri="{FF2B5EF4-FFF2-40B4-BE49-F238E27FC236}">
                <a16:creationId xmlns:a16="http://schemas.microsoft.com/office/drawing/2014/main" id="{0FA2213F-A4F9-497F-8778-8A372E7159BC}"/>
              </a:ext>
            </a:extLst>
          </p:cNvPr>
          <p:cNvSpPr txBox="1"/>
          <p:nvPr/>
        </p:nvSpPr>
        <p:spPr>
          <a:xfrm>
            <a:off x="6164032" y="3859877"/>
            <a:ext cx="418704" cy="369332"/>
          </a:xfrm>
          <a:prstGeom prst="rect">
            <a:avLst/>
          </a:prstGeom>
          <a:noFill/>
        </p:spPr>
        <p:txBody>
          <a:bodyPr wrap="none" rtlCol="0">
            <a:spAutoFit/>
          </a:bodyPr>
          <a:lstStyle/>
          <a:p>
            <a:r>
              <a:rPr lang="en-US" altLang="zh-CN" dirty="0"/>
              <a:t>10</a:t>
            </a:r>
            <a:endParaRPr lang="zh-CN" altLang="en-US" dirty="0"/>
          </a:p>
        </p:txBody>
      </p:sp>
      <p:sp>
        <p:nvSpPr>
          <p:cNvPr id="34" name="文本框 33">
            <a:extLst>
              <a:ext uri="{FF2B5EF4-FFF2-40B4-BE49-F238E27FC236}">
                <a16:creationId xmlns:a16="http://schemas.microsoft.com/office/drawing/2014/main" id="{197B10DD-5215-43E9-95B0-8364CB07A08F}"/>
              </a:ext>
            </a:extLst>
          </p:cNvPr>
          <p:cNvSpPr txBox="1"/>
          <p:nvPr/>
        </p:nvSpPr>
        <p:spPr>
          <a:xfrm>
            <a:off x="5209207" y="3024706"/>
            <a:ext cx="418704" cy="369332"/>
          </a:xfrm>
          <a:prstGeom prst="rect">
            <a:avLst/>
          </a:prstGeom>
          <a:noFill/>
        </p:spPr>
        <p:txBody>
          <a:bodyPr wrap="none" rtlCol="0">
            <a:spAutoFit/>
          </a:bodyPr>
          <a:lstStyle/>
          <a:p>
            <a:r>
              <a:rPr lang="en-US" altLang="zh-CN" dirty="0"/>
              <a:t>10</a:t>
            </a:r>
            <a:endParaRPr lang="zh-CN" altLang="en-US" dirty="0"/>
          </a:p>
        </p:txBody>
      </p:sp>
      <p:cxnSp>
        <p:nvCxnSpPr>
          <p:cNvPr id="35" name="直接连接符 34">
            <a:extLst>
              <a:ext uri="{FF2B5EF4-FFF2-40B4-BE49-F238E27FC236}">
                <a16:creationId xmlns:a16="http://schemas.microsoft.com/office/drawing/2014/main" id="{3E65BE59-DBF8-41CA-80DB-41FB74774362}"/>
              </a:ext>
            </a:extLst>
          </p:cNvPr>
          <p:cNvCxnSpPr>
            <a:cxnSpLocks/>
            <a:stCxn id="24" idx="0"/>
            <a:endCxn id="22" idx="4"/>
          </p:cNvCxnSpPr>
          <p:nvPr/>
        </p:nvCxnSpPr>
        <p:spPr>
          <a:xfrm flipV="1">
            <a:off x="7031242" y="2818620"/>
            <a:ext cx="0" cy="785219"/>
          </a:xfrm>
          <a:prstGeom prst="line">
            <a:avLst/>
          </a:prstGeom>
          <a:ln w="31750">
            <a:solidFill>
              <a:schemeClr val="accent6"/>
            </a:solidFill>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ED9B10B4-49C0-4269-A2A7-67CF25CD4ADD}"/>
                  </a:ext>
                </a:extLst>
              </p:cNvPr>
              <p:cNvSpPr txBox="1"/>
              <p:nvPr/>
            </p:nvSpPr>
            <p:spPr>
              <a:xfrm>
                <a:off x="672641" y="4206608"/>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1" dirty="0" smtClean="0">
                          <a:solidFill>
                            <a:schemeClr val="accent1"/>
                          </a:solidFill>
                          <a:latin typeface="Cambria Math" panose="02040503050406030204" pitchFamily="18" charset="0"/>
                          <a:ea typeface="微软雅黑" panose="020B0503020204020204" pitchFamily="34" charset="-122"/>
                        </a:rPr>
                        <m:t>𝑩𝑺𝑷𝑻𝒔</m:t>
                      </m:r>
                      <m:r>
                        <a:rPr lang="en-US" altLang="zh-CN" sz="1800" b="1" i="1" dirty="0" smtClean="0">
                          <a:solidFill>
                            <a:schemeClr val="accent1"/>
                          </a:solidFill>
                          <a:latin typeface="Cambria Math" panose="02040503050406030204" pitchFamily="18" charset="0"/>
                          <a:ea typeface="微软雅黑" panose="020B0503020204020204" pitchFamily="34" charset="-122"/>
                        </a:rPr>
                        <m:t>(</m:t>
                      </m:r>
                      <m:r>
                        <a:rPr lang="en-US" altLang="zh-CN" sz="1800" b="1" i="1" dirty="0" smtClean="0">
                          <a:solidFill>
                            <a:schemeClr val="accent1"/>
                          </a:solidFill>
                          <a:latin typeface="Cambria Math" panose="02040503050406030204" pitchFamily="18" charset="0"/>
                          <a:ea typeface="微软雅黑" panose="020B0503020204020204" pitchFamily="34" charset="-122"/>
                        </a:rPr>
                        <m:t>𝒌</m:t>
                      </m:r>
                      <m:r>
                        <a:rPr lang="en-US" altLang="zh-CN" sz="1800" b="1" i="1" dirty="0" smtClean="0">
                          <a:solidFill>
                            <a:schemeClr val="accent1"/>
                          </a:solidFill>
                          <a:latin typeface="Cambria Math" panose="02040503050406030204" pitchFamily="18" charset="0"/>
                          <a:ea typeface="微软雅黑" panose="020B0503020204020204" pitchFamily="34" charset="-122"/>
                        </a:rPr>
                        <m:t>)</m:t>
                      </m:r>
                    </m:oMath>
                  </m:oMathPara>
                </a14:m>
                <a:endParaRPr lang="zh-CN" altLang="en-US" dirty="0"/>
              </a:p>
            </p:txBody>
          </p:sp>
        </mc:Choice>
        <mc:Fallback xmlns="">
          <p:sp>
            <p:nvSpPr>
              <p:cNvPr id="40" name="文本框 39">
                <a:extLst>
                  <a:ext uri="{FF2B5EF4-FFF2-40B4-BE49-F238E27FC236}">
                    <a16:creationId xmlns:a16="http://schemas.microsoft.com/office/drawing/2014/main" id="{ED9B10B4-49C0-4269-A2A7-67CF25CD4ADD}"/>
                  </a:ext>
                </a:extLst>
              </p:cNvPr>
              <p:cNvSpPr txBox="1">
                <a:spLocks noRot="1" noChangeAspect="1" noMove="1" noResize="1" noEditPoints="1" noAdjustHandles="1" noChangeArrowheads="1" noChangeShapeType="1" noTextEdit="1"/>
              </p:cNvSpPr>
              <p:nvPr/>
            </p:nvSpPr>
            <p:spPr>
              <a:xfrm>
                <a:off x="672641" y="4206608"/>
                <a:ext cx="4572000" cy="369332"/>
              </a:xfrm>
              <a:prstGeom prst="rect">
                <a:avLst/>
              </a:prstGeom>
              <a:blipFill>
                <a:blip r:embed="rId13"/>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73375E48-8306-410B-9975-F956B5875B92}"/>
                  </a:ext>
                </a:extLst>
              </p:cNvPr>
              <p:cNvSpPr txBox="1"/>
              <p:nvPr/>
            </p:nvSpPr>
            <p:spPr>
              <a:xfrm>
                <a:off x="3984394" y="4263168"/>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1" dirty="0" smtClean="0">
                          <a:solidFill>
                            <a:schemeClr val="accent1"/>
                          </a:solidFill>
                          <a:latin typeface="Cambria Math" panose="02040503050406030204" pitchFamily="18" charset="0"/>
                          <a:ea typeface="微软雅黑" panose="020B0503020204020204" pitchFamily="34" charset="-122"/>
                        </a:rPr>
                        <m:t>𝑩𝑺𝑷𝑻𝒔</m:t>
                      </m:r>
                      <m:r>
                        <a:rPr lang="en-US" altLang="zh-CN" sz="1800" b="1" i="1" dirty="0" smtClean="0">
                          <a:solidFill>
                            <a:schemeClr val="accent1"/>
                          </a:solidFill>
                          <a:latin typeface="Cambria Math" panose="02040503050406030204" pitchFamily="18" charset="0"/>
                          <a:ea typeface="微软雅黑" panose="020B0503020204020204" pitchFamily="34" charset="-122"/>
                        </a:rPr>
                        <m:t>(</m:t>
                      </m:r>
                      <m:r>
                        <a:rPr lang="en-US" altLang="zh-CN" b="1" i="1" dirty="0">
                          <a:solidFill>
                            <a:schemeClr val="accent1"/>
                          </a:solidFill>
                          <a:latin typeface="Cambria Math" panose="02040503050406030204" pitchFamily="18" charset="0"/>
                          <a:ea typeface="微软雅黑" panose="020B0503020204020204" pitchFamily="34" charset="-122"/>
                        </a:rPr>
                        <m:t>𝒍</m:t>
                      </m:r>
                      <m:r>
                        <a:rPr lang="en-US" altLang="zh-CN" sz="1800" b="1" i="1" dirty="0" smtClean="0">
                          <a:solidFill>
                            <a:schemeClr val="accent1"/>
                          </a:solidFill>
                          <a:latin typeface="Cambria Math" panose="02040503050406030204" pitchFamily="18" charset="0"/>
                          <a:ea typeface="微软雅黑" panose="020B0503020204020204" pitchFamily="34" charset="-122"/>
                        </a:rPr>
                        <m:t>)</m:t>
                      </m:r>
                    </m:oMath>
                  </m:oMathPara>
                </a14:m>
                <a:endParaRPr lang="zh-CN" altLang="en-US" dirty="0"/>
              </a:p>
            </p:txBody>
          </p:sp>
        </mc:Choice>
        <mc:Fallback xmlns="">
          <p:sp>
            <p:nvSpPr>
              <p:cNvPr id="43" name="文本框 42">
                <a:extLst>
                  <a:ext uri="{FF2B5EF4-FFF2-40B4-BE49-F238E27FC236}">
                    <a16:creationId xmlns:a16="http://schemas.microsoft.com/office/drawing/2014/main" id="{73375E48-8306-410B-9975-F956B5875B92}"/>
                  </a:ext>
                </a:extLst>
              </p:cNvPr>
              <p:cNvSpPr txBox="1">
                <a:spLocks noRot="1" noChangeAspect="1" noMove="1" noResize="1" noEditPoints="1" noAdjustHandles="1" noChangeArrowheads="1" noChangeShapeType="1" noTextEdit="1"/>
              </p:cNvSpPr>
              <p:nvPr/>
            </p:nvSpPr>
            <p:spPr>
              <a:xfrm>
                <a:off x="3984394" y="4263168"/>
                <a:ext cx="4572000" cy="369332"/>
              </a:xfrm>
              <a:prstGeom prst="rect">
                <a:avLst/>
              </a:prstGeom>
              <a:blipFill>
                <a:blip r:embed="rId14"/>
                <a:stretch>
                  <a:fillRect b="-13115"/>
                </a:stretch>
              </a:blipFill>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7D078C29-625E-45B2-8979-A8B58F166427}"/>
              </a:ext>
            </a:extLst>
          </p:cNvPr>
          <p:cNvSpPr txBox="1"/>
          <p:nvPr/>
        </p:nvSpPr>
        <p:spPr>
          <a:xfrm flipH="1">
            <a:off x="3614747" y="3049270"/>
            <a:ext cx="271073" cy="369332"/>
          </a:xfrm>
          <a:prstGeom prst="rect">
            <a:avLst/>
          </a:prstGeom>
          <a:noFill/>
        </p:spPr>
        <p:txBody>
          <a:bodyPr wrap="square" rtlCol="0">
            <a:spAutoFit/>
          </a:bodyPr>
          <a:lstStyle/>
          <a:p>
            <a:r>
              <a:rPr lang="en-US" altLang="zh-CN" dirty="0"/>
              <a:t>3</a:t>
            </a:r>
            <a:endParaRPr lang="zh-CN" altLang="en-US" dirty="0"/>
          </a:p>
        </p:txBody>
      </p:sp>
    </p:spTree>
    <p:extLst>
      <p:ext uri="{BB962C8B-B14F-4D97-AF65-F5344CB8AC3E}">
        <p14:creationId xmlns:p14="http://schemas.microsoft.com/office/powerpoint/2010/main" val="278447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C8946CC-BEC1-48E1-A353-9B1EA5282B23}"/>
              </a:ext>
            </a:extLst>
          </p:cNvPr>
          <p:cNvSpPr>
            <a:spLocks noGrp="1"/>
          </p:cNvSpPr>
          <p:nvPr>
            <p:ph type="sldNum" sz="quarter" idx="12"/>
          </p:nvPr>
        </p:nvSpPr>
        <p:spPr/>
        <p:txBody>
          <a:bodyPr/>
          <a:lstStyle/>
          <a:p>
            <a:fld id="{72A5E12F-523A-4D75-95A2-779F57F5D9E2}" type="slidenum">
              <a:rPr lang="zh-CN" altLang="en-US" smtClean="0"/>
              <a:t>2</a:t>
            </a:fld>
            <a:endParaRPr lang="zh-CN" altLang="en-US"/>
          </a:p>
        </p:txBody>
      </p:sp>
      <p:grpSp>
        <p:nvGrpSpPr>
          <p:cNvPr id="82" name="组合 81">
            <a:extLst>
              <a:ext uri="{FF2B5EF4-FFF2-40B4-BE49-F238E27FC236}">
                <a16:creationId xmlns:a16="http://schemas.microsoft.com/office/drawing/2014/main" id="{E79A97FE-C630-493E-97C5-D3C3BB29CB8F}"/>
              </a:ext>
            </a:extLst>
          </p:cNvPr>
          <p:cNvGrpSpPr/>
          <p:nvPr/>
        </p:nvGrpSpPr>
        <p:grpSpPr>
          <a:xfrm>
            <a:off x="2128594" y="1936877"/>
            <a:ext cx="4880196" cy="2984245"/>
            <a:chOff x="2128594" y="1936877"/>
            <a:chExt cx="4880196" cy="2984245"/>
          </a:xfrm>
        </p:grpSpPr>
        <p:grpSp>
          <p:nvGrpSpPr>
            <p:cNvPr id="64" name="组合 63">
              <a:extLst>
                <a:ext uri="{FF2B5EF4-FFF2-40B4-BE49-F238E27FC236}">
                  <a16:creationId xmlns:a16="http://schemas.microsoft.com/office/drawing/2014/main" id="{A123CDE2-2DAE-404B-B3BD-41E67B131C0F}"/>
                </a:ext>
              </a:extLst>
            </p:cNvPr>
            <p:cNvGrpSpPr/>
            <p:nvPr/>
          </p:nvGrpSpPr>
          <p:grpSpPr>
            <a:xfrm>
              <a:off x="2128594" y="1936877"/>
              <a:ext cx="4880195" cy="461665"/>
              <a:chOff x="2318742" y="2198492"/>
              <a:chExt cx="4880195" cy="461665"/>
            </a:xfrm>
          </p:grpSpPr>
          <p:sp>
            <p:nvSpPr>
              <p:cNvPr id="53" name="文本框 52">
                <a:extLst>
                  <a:ext uri="{FF2B5EF4-FFF2-40B4-BE49-F238E27FC236}">
                    <a16:creationId xmlns:a16="http://schemas.microsoft.com/office/drawing/2014/main" id="{5B71471E-29A2-418F-9A0F-2A046E7A9A4F}"/>
                  </a:ext>
                </a:extLst>
              </p:cNvPr>
              <p:cNvSpPr txBox="1"/>
              <p:nvPr/>
            </p:nvSpPr>
            <p:spPr>
              <a:xfrm>
                <a:off x="2692422"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问题背景</a:t>
                </a:r>
                <a:endParaRPr lang="en-US" altLang="zh-CN"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endParaRPr>
              </a:p>
            </p:txBody>
          </p:sp>
          <p:grpSp>
            <p:nvGrpSpPr>
              <p:cNvPr id="54" name="Google Shape;863;p65">
                <a:extLst>
                  <a:ext uri="{FF2B5EF4-FFF2-40B4-BE49-F238E27FC236}">
                    <a16:creationId xmlns:a16="http://schemas.microsoft.com/office/drawing/2014/main" id="{4ADC0B0C-EF10-4E77-8A37-51CD9C26CD11}"/>
                  </a:ext>
                </a:extLst>
              </p:cNvPr>
              <p:cNvGrpSpPr>
                <a:grpSpLocks noChangeAspect="1"/>
              </p:cNvGrpSpPr>
              <p:nvPr/>
            </p:nvGrpSpPr>
            <p:grpSpPr>
              <a:xfrm>
                <a:off x="2318742" y="2339325"/>
                <a:ext cx="190147" cy="180000"/>
                <a:chOff x="4660325" y="1866850"/>
                <a:chExt cx="68350" cy="58100"/>
              </a:xfrm>
            </p:grpSpPr>
            <p:sp>
              <p:nvSpPr>
                <p:cNvPr id="55" name="Google Shape;864;p65">
                  <a:extLst>
                    <a:ext uri="{FF2B5EF4-FFF2-40B4-BE49-F238E27FC236}">
                      <a16:creationId xmlns:a16="http://schemas.microsoft.com/office/drawing/2014/main" id="{8633226D-7206-4DB5-A776-C9D8B53C03ED}"/>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65;p65">
                  <a:extLst>
                    <a:ext uri="{FF2B5EF4-FFF2-40B4-BE49-F238E27FC236}">
                      <a16:creationId xmlns:a16="http://schemas.microsoft.com/office/drawing/2014/main" id="{048F5B53-EE26-48D6-B008-2E0129A43C73}"/>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863;p65">
                <a:extLst>
                  <a:ext uri="{FF2B5EF4-FFF2-40B4-BE49-F238E27FC236}">
                    <a16:creationId xmlns:a16="http://schemas.microsoft.com/office/drawing/2014/main" id="{3DC19A0F-2BF0-4436-A4FF-29971F96A4CC}"/>
                  </a:ext>
                </a:extLst>
              </p:cNvPr>
              <p:cNvGrpSpPr>
                <a:grpSpLocks noChangeAspect="1"/>
              </p:cNvGrpSpPr>
              <p:nvPr/>
            </p:nvGrpSpPr>
            <p:grpSpPr>
              <a:xfrm flipH="1">
                <a:off x="7008790" y="2339325"/>
                <a:ext cx="190147" cy="180000"/>
                <a:chOff x="4660325" y="1866850"/>
                <a:chExt cx="68350" cy="58100"/>
              </a:xfrm>
            </p:grpSpPr>
            <p:sp>
              <p:nvSpPr>
                <p:cNvPr id="62" name="Google Shape;864;p65">
                  <a:extLst>
                    <a:ext uri="{FF2B5EF4-FFF2-40B4-BE49-F238E27FC236}">
                      <a16:creationId xmlns:a16="http://schemas.microsoft.com/office/drawing/2014/main" id="{67FE0191-57C7-47E9-8E4B-E7584C0F713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65;p65">
                  <a:extLst>
                    <a:ext uri="{FF2B5EF4-FFF2-40B4-BE49-F238E27FC236}">
                      <a16:creationId xmlns:a16="http://schemas.microsoft.com/office/drawing/2014/main" id="{4F6085A6-AB9A-4428-BB25-809BCB063E78}"/>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 name="组合 64">
              <a:extLst>
                <a:ext uri="{FF2B5EF4-FFF2-40B4-BE49-F238E27FC236}">
                  <a16:creationId xmlns:a16="http://schemas.microsoft.com/office/drawing/2014/main" id="{A5C38A0A-6144-4B25-90E9-14E4B4FC5B07}"/>
                </a:ext>
              </a:extLst>
            </p:cNvPr>
            <p:cNvGrpSpPr/>
            <p:nvPr/>
          </p:nvGrpSpPr>
          <p:grpSpPr>
            <a:xfrm>
              <a:off x="2128595" y="3198167"/>
              <a:ext cx="4880195" cy="461665"/>
              <a:chOff x="2318742" y="2198492"/>
              <a:chExt cx="4880195" cy="461665"/>
            </a:xfrm>
          </p:grpSpPr>
          <p:sp>
            <p:nvSpPr>
              <p:cNvPr id="66" name="文本框 65">
                <a:extLst>
                  <a:ext uri="{FF2B5EF4-FFF2-40B4-BE49-F238E27FC236}">
                    <a16:creationId xmlns:a16="http://schemas.microsoft.com/office/drawing/2014/main" id="{C29FADD8-34BB-40E9-B1AB-0484EA3FD477}"/>
                  </a:ext>
                </a:extLst>
              </p:cNvPr>
              <p:cNvSpPr txBox="1"/>
              <p:nvPr/>
            </p:nvSpPr>
            <p:spPr>
              <a:xfrm>
                <a:off x="2692418"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系统架构</a:t>
                </a:r>
                <a:endParaRPr lang="en-US" altLang="zh-CN"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endParaRPr>
              </a:p>
            </p:txBody>
          </p:sp>
          <p:grpSp>
            <p:nvGrpSpPr>
              <p:cNvPr id="67" name="Google Shape;863;p65">
                <a:extLst>
                  <a:ext uri="{FF2B5EF4-FFF2-40B4-BE49-F238E27FC236}">
                    <a16:creationId xmlns:a16="http://schemas.microsoft.com/office/drawing/2014/main" id="{1A0C0ED6-DEAC-46C1-B76F-8B91F0DDC339}"/>
                  </a:ext>
                </a:extLst>
              </p:cNvPr>
              <p:cNvGrpSpPr>
                <a:grpSpLocks noChangeAspect="1"/>
              </p:cNvGrpSpPr>
              <p:nvPr/>
            </p:nvGrpSpPr>
            <p:grpSpPr>
              <a:xfrm>
                <a:off x="2318742" y="2339325"/>
                <a:ext cx="190147" cy="180000"/>
                <a:chOff x="4660325" y="1866850"/>
                <a:chExt cx="68350" cy="58100"/>
              </a:xfrm>
            </p:grpSpPr>
            <p:sp>
              <p:nvSpPr>
                <p:cNvPr id="71" name="Google Shape;864;p65">
                  <a:extLst>
                    <a:ext uri="{FF2B5EF4-FFF2-40B4-BE49-F238E27FC236}">
                      <a16:creationId xmlns:a16="http://schemas.microsoft.com/office/drawing/2014/main" id="{D3CE48AE-ABB1-4E9C-A319-E0F0F984F0F8}"/>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65;p65">
                  <a:extLst>
                    <a:ext uri="{FF2B5EF4-FFF2-40B4-BE49-F238E27FC236}">
                      <a16:creationId xmlns:a16="http://schemas.microsoft.com/office/drawing/2014/main" id="{8269F253-A108-45BF-9CBB-4FF8DD0A91B2}"/>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863;p65">
                <a:extLst>
                  <a:ext uri="{FF2B5EF4-FFF2-40B4-BE49-F238E27FC236}">
                    <a16:creationId xmlns:a16="http://schemas.microsoft.com/office/drawing/2014/main" id="{18FBA4FF-9847-42A0-8DB4-D9C51DF55E88}"/>
                  </a:ext>
                </a:extLst>
              </p:cNvPr>
              <p:cNvGrpSpPr>
                <a:grpSpLocks noChangeAspect="1"/>
              </p:cNvGrpSpPr>
              <p:nvPr/>
            </p:nvGrpSpPr>
            <p:grpSpPr>
              <a:xfrm flipH="1">
                <a:off x="7008790" y="2339325"/>
                <a:ext cx="190147" cy="180000"/>
                <a:chOff x="4660325" y="1866850"/>
                <a:chExt cx="68350" cy="58100"/>
              </a:xfrm>
            </p:grpSpPr>
            <p:sp>
              <p:nvSpPr>
                <p:cNvPr id="69" name="Google Shape;864;p65">
                  <a:extLst>
                    <a:ext uri="{FF2B5EF4-FFF2-40B4-BE49-F238E27FC236}">
                      <a16:creationId xmlns:a16="http://schemas.microsoft.com/office/drawing/2014/main" id="{0FA1404C-4CFA-4A61-B062-258831C1160A}"/>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65;p65">
                  <a:extLst>
                    <a:ext uri="{FF2B5EF4-FFF2-40B4-BE49-F238E27FC236}">
                      <a16:creationId xmlns:a16="http://schemas.microsoft.com/office/drawing/2014/main" id="{B6BFE796-4519-4538-89A4-518D0E0D7911}"/>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组合 73">
              <a:extLst>
                <a:ext uri="{FF2B5EF4-FFF2-40B4-BE49-F238E27FC236}">
                  <a16:creationId xmlns:a16="http://schemas.microsoft.com/office/drawing/2014/main" id="{C6D27B7E-C412-471D-BB00-ACEA25B0DE90}"/>
                </a:ext>
              </a:extLst>
            </p:cNvPr>
            <p:cNvGrpSpPr/>
            <p:nvPr/>
          </p:nvGrpSpPr>
          <p:grpSpPr>
            <a:xfrm>
              <a:off x="2128595" y="4459457"/>
              <a:ext cx="4880195" cy="461665"/>
              <a:chOff x="2318742" y="2198492"/>
              <a:chExt cx="4880195" cy="461665"/>
            </a:xfrm>
          </p:grpSpPr>
          <p:sp>
            <p:nvSpPr>
              <p:cNvPr id="75" name="文本框 74">
                <a:extLst>
                  <a:ext uri="{FF2B5EF4-FFF2-40B4-BE49-F238E27FC236}">
                    <a16:creationId xmlns:a16="http://schemas.microsoft.com/office/drawing/2014/main" id="{EED41DA2-7719-4417-A7ED-C2471F21E04E}"/>
                  </a:ext>
                </a:extLst>
              </p:cNvPr>
              <p:cNvSpPr txBox="1"/>
              <p:nvPr/>
            </p:nvSpPr>
            <p:spPr>
              <a:xfrm>
                <a:off x="2692417" y="2198492"/>
                <a:ext cx="4132835" cy="461665"/>
              </a:xfrm>
              <a:prstGeom prst="rect">
                <a:avLst/>
              </a:prstGeom>
              <a:noFill/>
              <a:ln w="19050">
                <a:solidFill>
                  <a:srgbClr val="02409A"/>
                </a:solidFill>
              </a:ln>
            </p:spPr>
            <p:txBody>
              <a:bodyPr wrap="square" rtlCol="0">
                <a:spAutoFit/>
              </a:bodyPr>
              <a:lstStyle/>
              <a:p>
                <a:pPr lvl="0" algn="ctr">
                  <a:defRPr/>
                </a:pPr>
                <a:r>
                  <a:rPr lang="zh-CN" altLang="en-US"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rPr>
                  <a:t>实验分析</a:t>
                </a:r>
                <a:endParaRPr lang="en-US" altLang="zh-CN" sz="2400" b="1" dirty="0">
                  <a:solidFill>
                    <a:schemeClr val="tx1">
                      <a:lumMod val="85000"/>
                      <a:lumOff val="15000"/>
                    </a:schemeClr>
                  </a:solidFill>
                  <a:latin typeface="思源黑体 CN" panose="020B0500000000000000" pitchFamily="34" charset="-122"/>
                  <a:ea typeface="思源黑体 CN" panose="020B0500000000000000" pitchFamily="34" charset="-122"/>
                  <a:cs typeface="+mn-ea"/>
                </a:endParaRPr>
              </a:p>
            </p:txBody>
          </p:sp>
          <p:grpSp>
            <p:nvGrpSpPr>
              <p:cNvPr id="76" name="Google Shape;863;p65">
                <a:extLst>
                  <a:ext uri="{FF2B5EF4-FFF2-40B4-BE49-F238E27FC236}">
                    <a16:creationId xmlns:a16="http://schemas.microsoft.com/office/drawing/2014/main" id="{A3ABAFA8-F41B-4553-BC0F-3E752DEF9A2F}"/>
                  </a:ext>
                </a:extLst>
              </p:cNvPr>
              <p:cNvGrpSpPr>
                <a:grpSpLocks noChangeAspect="1"/>
              </p:cNvGrpSpPr>
              <p:nvPr/>
            </p:nvGrpSpPr>
            <p:grpSpPr>
              <a:xfrm>
                <a:off x="2318742" y="2339325"/>
                <a:ext cx="190147" cy="180000"/>
                <a:chOff x="4660325" y="1866850"/>
                <a:chExt cx="68350" cy="58100"/>
              </a:xfrm>
            </p:grpSpPr>
            <p:sp>
              <p:nvSpPr>
                <p:cNvPr id="80" name="Google Shape;864;p65">
                  <a:extLst>
                    <a:ext uri="{FF2B5EF4-FFF2-40B4-BE49-F238E27FC236}">
                      <a16:creationId xmlns:a16="http://schemas.microsoft.com/office/drawing/2014/main" id="{6F6388AD-8CE0-42BA-A565-CD00CE191C00}"/>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65;p65">
                  <a:extLst>
                    <a:ext uri="{FF2B5EF4-FFF2-40B4-BE49-F238E27FC236}">
                      <a16:creationId xmlns:a16="http://schemas.microsoft.com/office/drawing/2014/main" id="{2800AFF5-816E-4DAE-93BC-479A88E1F108}"/>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863;p65">
                <a:extLst>
                  <a:ext uri="{FF2B5EF4-FFF2-40B4-BE49-F238E27FC236}">
                    <a16:creationId xmlns:a16="http://schemas.microsoft.com/office/drawing/2014/main" id="{3B65F60A-8590-4C8B-A8D5-3A08489EF758}"/>
                  </a:ext>
                </a:extLst>
              </p:cNvPr>
              <p:cNvGrpSpPr>
                <a:grpSpLocks noChangeAspect="1"/>
              </p:cNvGrpSpPr>
              <p:nvPr/>
            </p:nvGrpSpPr>
            <p:grpSpPr>
              <a:xfrm flipH="1">
                <a:off x="7008790" y="2339325"/>
                <a:ext cx="190147" cy="180000"/>
                <a:chOff x="4660325" y="1866850"/>
                <a:chExt cx="68350" cy="58100"/>
              </a:xfrm>
            </p:grpSpPr>
            <p:sp>
              <p:nvSpPr>
                <p:cNvPr id="78" name="Google Shape;864;p65">
                  <a:extLst>
                    <a:ext uri="{FF2B5EF4-FFF2-40B4-BE49-F238E27FC236}">
                      <a16:creationId xmlns:a16="http://schemas.microsoft.com/office/drawing/2014/main" id="{D832B29D-82E8-4D3D-9B5E-343B233BAAED}"/>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865;p65">
                  <a:extLst>
                    <a:ext uri="{FF2B5EF4-FFF2-40B4-BE49-F238E27FC236}">
                      <a16:creationId xmlns:a16="http://schemas.microsoft.com/office/drawing/2014/main" id="{96F8990F-7217-425D-B5F5-66D78FF09926}"/>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3C3C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8" name="文本框 27">
            <a:extLst>
              <a:ext uri="{FF2B5EF4-FFF2-40B4-BE49-F238E27FC236}">
                <a16:creationId xmlns:a16="http://schemas.microsoft.com/office/drawing/2014/main" id="{E2B53DF3-67B3-48F8-9B28-ECFDEA3B1511}"/>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spTree>
    <p:extLst>
      <p:ext uri="{BB962C8B-B14F-4D97-AF65-F5344CB8AC3E}">
        <p14:creationId xmlns:p14="http://schemas.microsoft.com/office/powerpoint/2010/main" val="1520370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D2B471B9-0579-4831-8907-9367B6E26E5D}"/>
                  </a:ext>
                </a:extLst>
              </p:cNvPr>
              <p:cNvSpPr txBox="1"/>
              <p:nvPr/>
            </p:nvSpPr>
            <p:spPr>
              <a:xfrm>
                <a:off x="428400" y="864000"/>
                <a:ext cx="8294379" cy="5310556"/>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证明</a:t>
                </a:r>
                <a:endParaRPr lang="en-US" altLang="zh-CN" sz="2400" b="1" dirty="0">
                  <a:latin typeface="Calibri" panose="020F0502020204030204" pitchFamily="34" charset="0"/>
                  <a:ea typeface="微软雅黑" panose="020B0503020204020204" pitchFamily="34" charset="-122"/>
                </a:endParaRPr>
              </a:p>
              <a:p>
                <a:endParaRPr lang="en-US" altLang="zh-CN" sz="2400" b="1" dirty="0">
                  <a:latin typeface="Calibri" panose="020F0502020204030204" pitchFamily="34" charset="0"/>
                  <a:ea typeface="微软雅黑" panose="020B0503020204020204" pitchFamily="34" charset="-122"/>
                </a:endParaRPr>
              </a:p>
              <a:p>
                <a:endParaRPr lang="en-US" altLang="zh-CN" sz="2400" b="1" dirty="0">
                  <a:latin typeface="Calibri" panose="020F0502020204030204" pitchFamily="34" charset="0"/>
                  <a:ea typeface="微软雅黑" panose="020B0503020204020204" pitchFamily="34" charset="-122"/>
                </a:endParaRPr>
              </a:p>
              <a:p>
                <a:endParaRPr lang="en-US" altLang="zh-CN" sz="2400" b="1" dirty="0">
                  <a:latin typeface="Calibri" panose="020F0502020204030204" pitchFamily="34" charset="0"/>
                  <a:ea typeface="微软雅黑" panose="020B0503020204020204" pitchFamily="34" charset="-122"/>
                </a:endParaRPr>
              </a:p>
              <a:p>
                <a:endParaRPr lang="en-US" altLang="zh-CN" sz="2400" b="1" dirty="0">
                  <a:latin typeface="Calibri" panose="020F0502020204030204" pitchFamily="34" charset="0"/>
                  <a:ea typeface="微软雅黑" panose="020B0503020204020204" pitchFamily="34" charset="-122"/>
                </a:endParaRPr>
              </a:p>
              <a:p>
                <a:r>
                  <a:rPr lang="en-US" altLang="zh-CN" sz="2400" b="1" dirty="0">
                    <a:latin typeface="Calibri" panose="020F0502020204030204" pitchFamily="34" charset="0"/>
                    <a:ea typeface="微软雅黑" panose="020B0503020204020204" pitchFamily="34" charset="-122"/>
                  </a:rPr>
                  <a:t>	</a:t>
                </a:r>
                <a:r>
                  <a:rPr lang="zh-CN" altLang="en-US" sz="1600" dirty="0">
                    <a:latin typeface="Calibri" panose="020F0502020204030204" pitchFamily="34" charset="0"/>
                    <a:ea typeface="微软雅黑" panose="020B0503020204020204" pitchFamily="34" charset="-122"/>
                  </a:rPr>
                  <a:t>假设存在与</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𝑩𝑺𝑷𝑻</m:t>
                    </m:r>
                    <m:r>
                      <a:rPr lang="en-US" altLang="zh-CN" sz="1600" b="1" i="1" dirty="0" smtClean="0">
                        <a:solidFill>
                          <a:schemeClr val="accent1"/>
                        </a:solidFill>
                        <a:latin typeface="Cambria Math" panose="02040503050406030204" pitchFamily="18" charset="0"/>
                        <a:ea typeface="微软雅黑" panose="020B0503020204020204" pitchFamily="34" charset="-122"/>
                      </a:rPr>
                      <m:t>(</m:t>
                    </m:r>
                    <m:r>
                      <a:rPr lang="en-US" altLang="zh-CN" sz="1600" b="1" i="1" dirty="0" smtClean="0">
                        <a:solidFill>
                          <a:schemeClr val="accent1"/>
                        </a:solidFill>
                        <a:latin typeface="Cambria Math" panose="02040503050406030204" pitchFamily="18" charset="0"/>
                        <a:ea typeface="微软雅黑" panose="020B0503020204020204" pitchFamily="34" charset="-122"/>
                      </a:rPr>
                      <m:t>𝒗</m:t>
                    </m:r>
                    <m:r>
                      <a:rPr lang="en-US" altLang="zh-CN" sz="1600" b="1" i="1" dirty="0" smtClean="0">
                        <a:solidFill>
                          <a:schemeClr val="accent1"/>
                        </a:solidFill>
                        <a:latin typeface="Cambria Math" panose="02040503050406030204" pitchFamily="18" charset="0"/>
                        <a:ea typeface="微软雅黑" panose="020B0503020204020204" pitchFamily="34" charset="-122"/>
                      </a:rPr>
                      <m:t>)</m:t>
                    </m:r>
                  </m:oMath>
                </a14:m>
                <a:r>
                  <a:rPr lang="zh-CN" altLang="en-US" sz="1600" dirty="0">
                    <a:latin typeface="Calibri" panose="020F0502020204030204" pitchFamily="34" charset="0"/>
                    <a:ea typeface="微软雅黑" panose="020B0503020204020204" pitchFamily="34" charset="-122"/>
                  </a:rPr>
                  <a:t>不相邻的边</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𝒆</m:t>
                    </m:r>
                    <m:r>
                      <a:rPr lang="en-US" altLang="zh-CN" sz="1600" b="1"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sz="1600" b="1" i="1" dirty="0" err="1"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err="1" smtClean="0">
                            <a:solidFill>
                              <a:schemeClr val="accent1"/>
                            </a:solidFill>
                            <a:latin typeface="Cambria Math" panose="02040503050406030204" pitchFamily="18" charset="0"/>
                            <a:ea typeface="微软雅黑" panose="020B0503020204020204" pitchFamily="34" charset="-122"/>
                          </a:rPr>
                          <m:t>𝒗</m:t>
                        </m:r>
                      </m:e>
                      <m:sub>
                        <m:r>
                          <a:rPr lang="en-US" altLang="zh-CN" sz="1600" b="1" i="1" dirty="0" err="1" smtClean="0">
                            <a:solidFill>
                              <a:schemeClr val="accent1"/>
                            </a:solidFill>
                            <a:latin typeface="Cambria Math" panose="02040503050406030204" pitchFamily="18" charset="0"/>
                            <a:ea typeface="微软雅黑" panose="020B0503020204020204" pitchFamily="34" charset="-122"/>
                          </a:rPr>
                          <m:t>𝒆</m:t>
                        </m:r>
                      </m:sub>
                    </m:sSub>
                    <m:r>
                      <a:rPr lang="en-US" altLang="zh-CN" sz="1600" b="1" i="1" dirty="0" smtClean="0">
                        <a:solidFill>
                          <a:schemeClr val="accent1"/>
                        </a:solidFill>
                        <a:latin typeface="Cambria Math" panose="02040503050406030204" pitchFamily="18" charset="0"/>
                        <a:ea typeface="微软雅黑" panose="020B0503020204020204" pitchFamily="34" charset="-122"/>
                      </a:rPr>
                      <m:t>, </m:t>
                    </m:r>
                    <m:sSubSup>
                      <m:sSubSup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SupPr>
                      <m:e>
                        <m:r>
                          <a:rPr lang="en-US" altLang="zh-CN" sz="1600" b="1" i="1" dirty="0" smtClean="0">
                            <a:solidFill>
                              <a:schemeClr val="accent1"/>
                            </a:solidFill>
                            <a:latin typeface="Cambria Math" panose="02040503050406030204" pitchFamily="18" charset="0"/>
                            <a:ea typeface="微软雅黑" panose="020B0503020204020204" pitchFamily="34" charset="-122"/>
                          </a:rPr>
                          <m:t>𝒗</m:t>
                        </m:r>
                      </m:e>
                      <m:sub>
                        <m:r>
                          <a:rPr lang="en-US" altLang="zh-CN" sz="1600" b="1" i="1" dirty="0" smtClean="0">
                            <a:solidFill>
                              <a:schemeClr val="accent1"/>
                            </a:solidFill>
                            <a:latin typeface="Cambria Math" panose="02040503050406030204" pitchFamily="18" charset="0"/>
                            <a:ea typeface="微软雅黑" panose="020B0503020204020204" pitchFamily="34" charset="-122"/>
                          </a:rPr>
                          <m:t>𝒆</m:t>
                        </m:r>
                      </m:sub>
                      <m:sup>
                        <m:r>
                          <a:rPr lang="en-US" altLang="zh-CN" sz="1600" b="1" i="1" dirty="0" smtClean="0">
                            <a:solidFill>
                              <a:schemeClr val="accent1"/>
                            </a:solidFill>
                            <a:latin typeface="Cambria Math" panose="02040503050406030204" pitchFamily="18" charset="0"/>
                            <a:ea typeface="微软雅黑" panose="020B0503020204020204" pitchFamily="34" charset="-122"/>
                          </a:rPr>
                          <m:t>′</m:t>
                        </m:r>
                      </m:sup>
                    </m:sSubSup>
                    <m:r>
                      <a:rPr lang="en-US" altLang="zh-CN" sz="1600" b="1" i="1" dirty="0" smtClean="0">
                        <a:solidFill>
                          <a:schemeClr val="accent1"/>
                        </a:solidFill>
                        <a:latin typeface="Cambria Math" panose="02040503050406030204" pitchFamily="18" charset="0"/>
                        <a:ea typeface="微软雅黑" panose="020B0503020204020204" pitchFamily="34" charset="-122"/>
                      </a:rPr>
                      <m:t>)</m:t>
                    </m:r>
                  </m:oMath>
                </a14:m>
                <a:r>
                  <a:rPr lang="zh-CN" altLang="en-US" sz="1600" dirty="0">
                    <a:latin typeface="Calibri" panose="020F0502020204030204" pitchFamily="34" charset="0"/>
                    <a:ea typeface="微软雅黑" panose="020B0503020204020204" pitchFamily="34" charset="-122"/>
                  </a:rPr>
                  <a:t>，</a:t>
                </a:r>
                <a14:m>
                  <m:oMath xmlns:m="http://schemas.openxmlformats.org/officeDocument/2006/math">
                    <m:sSub>
                      <m:sSub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a:solidFill>
                              <a:schemeClr val="accent1"/>
                            </a:solidFill>
                            <a:latin typeface="Cambria Math" panose="02040503050406030204" pitchFamily="18" charset="0"/>
                            <a:ea typeface="微软雅黑" panose="020B0503020204020204" pitchFamily="34" charset="-122"/>
                          </a:rPr>
                          <m:t>𝒘</m:t>
                        </m:r>
                      </m:e>
                      <m:sub>
                        <m:r>
                          <a:rPr lang="en-US" altLang="zh-CN" sz="1600" b="1" i="1" dirty="0">
                            <a:solidFill>
                              <a:schemeClr val="accent1"/>
                            </a:solidFill>
                            <a:latin typeface="Cambria Math" panose="02040503050406030204" pitchFamily="18" charset="0"/>
                            <a:ea typeface="微软雅黑" panose="020B0503020204020204" pitchFamily="34" charset="-122"/>
                          </a:rPr>
                          <m:t>𝒆</m:t>
                        </m:r>
                      </m:sub>
                    </m:sSub>
                  </m:oMath>
                </a14:m>
                <a:r>
                  <a:rPr lang="zh-CN" altLang="en-US" sz="1600" i="0" dirty="0">
                    <a:latin typeface="+mj-lt"/>
                    <a:ea typeface="微软雅黑" panose="020B0503020204020204" pitchFamily="34" charset="-122"/>
                  </a:rPr>
                  <a:t>变小</a:t>
                </a:r>
                <a:r>
                  <a:rPr lang="zh-CN" altLang="en-US" sz="1600" dirty="0">
                    <a:latin typeface="Calibri" panose="020F0502020204030204" pitchFamily="34" charset="0"/>
                    <a:ea typeface="微软雅黑" panose="020B0503020204020204" pitchFamily="34" charset="-122"/>
                  </a:rPr>
                  <a:t>，</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𝑩𝑺𝑷𝑻</m:t>
                    </m:r>
                    <m:r>
                      <a:rPr lang="en-US" altLang="zh-CN" sz="1600" b="1" i="1" dirty="0" smtClean="0">
                        <a:solidFill>
                          <a:schemeClr val="accent1"/>
                        </a:solidFill>
                        <a:latin typeface="Cambria Math" panose="02040503050406030204" pitchFamily="18" charset="0"/>
                        <a:ea typeface="微软雅黑" panose="020B0503020204020204" pitchFamily="34" charset="-122"/>
                      </a:rPr>
                      <m:t>(</m:t>
                    </m:r>
                    <m:r>
                      <a:rPr lang="en-US" altLang="zh-CN" sz="1600" b="1" i="1" dirty="0" smtClean="0">
                        <a:solidFill>
                          <a:schemeClr val="accent1"/>
                        </a:solidFill>
                        <a:latin typeface="Cambria Math" panose="02040503050406030204" pitchFamily="18" charset="0"/>
                        <a:ea typeface="微软雅黑" panose="020B0503020204020204" pitchFamily="34" charset="-122"/>
                      </a:rPr>
                      <m:t>𝒗</m:t>
                    </m:r>
                    <m:r>
                      <a:rPr lang="en-US" altLang="zh-CN" sz="1600" b="1" i="1" dirty="0" smtClean="0">
                        <a:solidFill>
                          <a:schemeClr val="accent1"/>
                        </a:solidFill>
                        <a:latin typeface="Cambria Math" panose="02040503050406030204" pitchFamily="18" charset="0"/>
                        <a:ea typeface="微软雅黑" panose="020B0503020204020204" pitchFamily="34" charset="-122"/>
                      </a:rPr>
                      <m:t>)</m:t>
                    </m:r>
                  </m:oMath>
                </a14:m>
                <a:r>
                  <a:rPr lang="zh-CN" altLang="en-US" sz="1600" dirty="0">
                    <a:latin typeface="Calibri" panose="020F0502020204030204" pitchFamily="34" charset="0"/>
                    <a:ea typeface="微软雅黑" panose="020B0503020204020204" pitchFamily="34" charset="-122"/>
                  </a:rPr>
                  <a:t>内存在某节点</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𝒗</m:t>
                    </m:r>
                    <m:r>
                      <a:rPr lang="en-US" altLang="zh-CN" sz="1600" b="1" i="1" dirty="0" smtClean="0">
                        <a:solidFill>
                          <a:schemeClr val="accent1"/>
                        </a:solidFill>
                        <a:latin typeface="Cambria Math" panose="02040503050406030204" pitchFamily="18" charset="0"/>
                        <a:ea typeface="微软雅黑" panose="020B0503020204020204" pitchFamily="34" charset="-122"/>
                      </a:rPr>
                      <m:t>’</m:t>
                    </m:r>
                  </m:oMath>
                </a14:m>
                <a:r>
                  <a:rPr lang="zh-CN" altLang="en-US" sz="1600" dirty="0">
                    <a:latin typeface="Calibri" panose="020F0502020204030204" pitchFamily="34" charset="0"/>
                    <a:ea typeface="微软雅黑" panose="020B0503020204020204" pitchFamily="34" charset="-122"/>
                  </a:rPr>
                  <a:t>，</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𝒗</m:t>
                    </m:r>
                  </m:oMath>
                </a14:m>
                <a:r>
                  <a:rPr lang="zh-CN" altLang="en-US" sz="1600" dirty="0">
                    <a:latin typeface="Calibri" panose="020F0502020204030204" pitchFamily="34" charset="0"/>
                    <a:ea typeface="微软雅黑" panose="020B0503020204020204" pitchFamily="34" charset="-122"/>
                  </a:rPr>
                  <a:t>到</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𝒗</m:t>
                    </m:r>
                    <m:r>
                      <a:rPr lang="en-US" altLang="zh-CN" sz="1600" b="1" i="1" dirty="0" smtClean="0">
                        <a:solidFill>
                          <a:schemeClr val="accent1"/>
                        </a:solidFill>
                        <a:latin typeface="Cambria Math" panose="02040503050406030204" pitchFamily="18" charset="0"/>
                        <a:ea typeface="微软雅黑" panose="020B0503020204020204" pitchFamily="34" charset="-122"/>
                      </a:rPr>
                      <m:t>’</m:t>
                    </m:r>
                  </m:oMath>
                </a14:m>
                <a:r>
                  <a:rPr lang="zh-CN" altLang="en-US" sz="1600" dirty="0">
                    <a:latin typeface="Calibri" panose="020F0502020204030204" pitchFamily="34" charset="0"/>
                    <a:ea typeface="微软雅黑" panose="020B0503020204020204" pitchFamily="34" charset="-122"/>
                  </a:rPr>
                  <a:t>的最短路径改变了 </a:t>
                </a:r>
                <a:endParaRPr lang="en-US" altLang="zh-CN" sz="1600" dirty="0">
                  <a:latin typeface="Calibri" panose="020F0502020204030204" pitchFamily="34" charset="0"/>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1600" b="1" i="1" smtClean="0">
                          <a:solidFill>
                            <a:schemeClr val="accent1"/>
                          </a:solidFill>
                          <a:latin typeface="Cambria Math" panose="02040503050406030204" pitchFamily="18" charset="0"/>
                          <a:ea typeface="微软雅黑" panose="020B0503020204020204" pitchFamily="34" charset="-122"/>
                        </a:rPr>
                        <m:t>𝒅</m:t>
                      </m:r>
                      <m:d>
                        <m:dPr>
                          <m:ctrlPr>
                            <a:rPr lang="en-US" altLang="zh-CN" sz="1600" b="1" i="1" smtClean="0">
                              <a:solidFill>
                                <a:schemeClr val="accent1"/>
                              </a:solidFill>
                              <a:latin typeface="Cambria Math" panose="02040503050406030204" pitchFamily="18" charset="0"/>
                              <a:ea typeface="微软雅黑" panose="020B0503020204020204" pitchFamily="34" charset="-122"/>
                            </a:rPr>
                          </m:ctrlPr>
                        </m:dPr>
                        <m:e>
                          <m:r>
                            <a:rPr lang="en-US" altLang="zh-CN" sz="1600" b="1" i="1" smtClean="0">
                              <a:solidFill>
                                <a:schemeClr val="accent1"/>
                              </a:solidFill>
                              <a:latin typeface="Cambria Math" panose="02040503050406030204" pitchFamily="18" charset="0"/>
                              <a:ea typeface="微软雅黑" panose="020B0503020204020204" pitchFamily="34" charset="-122"/>
                            </a:rPr>
                            <m:t>𝒗</m:t>
                          </m:r>
                          <m:r>
                            <a:rPr lang="en-US" altLang="zh-CN" sz="1600" b="1" i="1" smtClean="0">
                              <a:solidFill>
                                <a:schemeClr val="accent1"/>
                              </a:solidFill>
                              <a:latin typeface="Cambria Math" panose="02040503050406030204" pitchFamily="18" charset="0"/>
                              <a:ea typeface="微软雅黑" panose="020B0503020204020204" pitchFamily="34" charset="-122"/>
                            </a:rPr>
                            <m:t>→…→</m:t>
                          </m:r>
                          <m:sSup>
                            <m:sSupPr>
                              <m:ctrlPr>
                                <a:rPr lang="en-US" altLang="zh-CN" sz="1600" b="1" i="1" smtClean="0">
                                  <a:solidFill>
                                    <a:schemeClr val="accent1"/>
                                  </a:solidFill>
                                  <a:latin typeface="Cambria Math" panose="02040503050406030204" pitchFamily="18" charset="0"/>
                                  <a:ea typeface="微软雅黑" panose="020B0503020204020204" pitchFamily="34" charset="-122"/>
                                </a:rPr>
                              </m:ctrlPr>
                            </m:sSupPr>
                            <m:e>
                              <m:r>
                                <a:rPr lang="en-US" altLang="zh-CN" sz="1600" b="1" i="1" smtClean="0">
                                  <a:solidFill>
                                    <a:schemeClr val="accent1"/>
                                  </a:solidFill>
                                  <a:latin typeface="Cambria Math" panose="02040503050406030204" pitchFamily="18" charset="0"/>
                                  <a:ea typeface="微软雅黑" panose="020B0503020204020204" pitchFamily="34" charset="-122"/>
                                </a:rPr>
                                <m:t>𝒗</m:t>
                              </m:r>
                            </m:e>
                            <m:sup>
                              <m:r>
                                <a:rPr lang="en-US" altLang="zh-CN" sz="1600" b="1" i="1" smtClean="0">
                                  <a:solidFill>
                                    <a:schemeClr val="accent1"/>
                                  </a:solidFill>
                                  <a:latin typeface="Cambria Math" panose="02040503050406030204" pitchFamily="18" charset="0"/>
                                  <a:ea typeface="微软雅黑" panose="020B0503020204020204" pitchFamily="34" charset="-122"/>
                                </a:rPr>
                                <m:t>′</m:t>
                              </m:r>
                            </m:sup>
                          </m:sSup>
                        </m:e>
                      </m:d>
                      <m:r>
                        <a:rPr lang="en-US" altLang="zh-CN" sz="1600" b="1" i="1" smtClean="0">
                          <a:solidFill>
                            <a:schemeClr val="accent1"/>
                          </a:solidFill>
                          <a:latin typeface="Cambria Math" panose="02040503050406030204" pitchFamily="18" charset="0"/>
                          <a:ea typeface="微软雅黑" panose="020B0503020204020204" pitchFamily="34" charset="-122"/>
                        </a:rPr>
                        <m:t>&gt;</m:t>
                      </m:r>
                      <m:r>
                        <a:rPr lang="en-US" altLang="zh-CN" sz="1600" b="1" i="1" smtClean="0">
                          <a:solidFill>
                            <a:schemeClr val="accent1"/>
                          </a:solidFill>
                          <a:latin typeface="Cambria Math" panose="02040503050406030204" pitchFamily="18" charset="0"/>
                          <a:ea typeface="微软雅黑" panose="020B0503020204020204" pitchFamily="34" charset="-122"/>
                        </a:rPr>
                        <m:t>𝒅</m:t>
                      </m:r>
                      <m:d>
                        <m:dPr>
                          <m:ctrlPr>
                            <a:rPr lang="en-US" altLang="zh-CN" sz="1600" b="1" i="1" smtClean="0">
                              <a:solidFill>
                                <a:schemeClr val="accent1"/>
                              </a:solidFill>
                              <a:latin typeface="Cambria Math" panose="02040503050406030204" pitchFamily="18" charset="0"/>
                              <a:ea typeface="微软雅黑" panose="020B0503020204020204" pitchFamily="34" charset="-122"/>
                            </a:rPr>
                          </m:ctrlPr>
                        </m:dPr>
                        <m:e>
                          <m:r>
                            <a:rPr lang="en-US" altLang="zh-CN" sz="1600" b="1" i="1" smtClean="0">
                              <a:solidFill>
                                <a:schemeClr val="accent1"/>
                              </a:solidFill>
                              <a:latin typeface="Cambria Math" panose="02040503050406030204" pitchFamily="18" charset="0"/>
                              <a:ea typeface="微软雅黑" panose="020B0503020204020204" pitchFamily="34" charset="-122"/>
                            </a:rPr>
                            <m:t>𝒗</m:t>
                          </m:r>
                          <m:r>
                            <a:rPr lang="en-US" altLang="zh-CN" sz="1600" b="1" i="1" smtClean="0">
                              <a:solidFill>
                                <a:schemeClr val="accent1"/>
                              </a:solidFill>
                              <a:latin typeface="Cambria Math" panose="02040503050406030204" pitchFamily="18" charset="0"/>
                              <a:ea typeface="微软雅黑" panose="020B0503020204020204" pitchFamily="34" charset="-122"/>
                            </a:rPr>
                            <m:t>→…</m:t>
                          </m:r>
                          <m:sSub>
                            <m:sSubPr>
                              <m:ctrlPr>
                                <a:rPr lang="en-US" altLang="zh-CN" sz="1600" b="1" i="1" smtClean="0">
                                  <a:solidFill>
                                    <a:schemeClr val="accent1"/>
                                  </a:solidFill>
                                  <a:latin typeface="Cambria Math" panose="02040503050406030204" pitchFamily="18" charset="0"/>
                                  <a:ea typeface="微软雅黑" panose="020B0503020204020204" pitchFamily="34" charset="-122"/>
                                </a:rPr>
                              </m:ctrlPr>
                            </m:sSubPr>
                            <m:e>
                              <m:r>
                                <a:rPr lang="en-US" altLang="zh-CN" sz="1600" b="1" i="1" smtClean="0">
                                  <a:solidFill>
                                    <a:schemeClr val="accent1"/>
                                  </a:solidFill>
                                  <a:latin typeface="Cambria Math" panose="02040503050406030204" pitchFamily="18" charset="0"/>
                                  <a:ea typeface="微软雅黑" panose="020B0503020204020204" pitchFamily="34" charset="-122"/>
                                </a:rPr>
                                <m:t>𝒗</m:t>
                              </m:r>
                            </m:e>
                            <m:sub>
                              <m:r>
                                <a:rPr lang="en-US" altLang="zh-CN" sz="1600" b="1" i="1" smtClean="0">
                                  <a:solidFill>
                                    <a:schemeClr val="accent1"/>
                                  </a:solidFill>
                                  <a:latin typeface="Cambria Math" panose="02040503050406030204" pitchFamily="18" charset="0"/>
                                  <a:ea typeface="微软雅黑" panose="020B0503020204020204" pitchFamily="34" charset="-122"/>
                                </a:rPr>
                                <m:t>𝒆</m:t>
                              </m:r>
                            </m:sub>
                          </m:sSub>
                          <m:r>
                            <a:rPr lang="en-US" altLang="zh-CN" sz="1600" b="1" i="1" smtClean="0">
                              <a:solidFill>
                                <a:schemeClr val="accent1"/>
                              </a:solidFill>
                              <a:latin typeface="Cambria Math" panose="02040503050406030204" pitchFamily="18" charset="0"/>
                              <a:ea typeface="微软雅黑" panose="020B0503020204020204" pitchFamily="34" charset="-122"/>
                            </a:rPr>
                            <m:t>→</m:t>
                          </m:r>
                          <m:sSubSup>
                            <m:sSubSupPr>
                              <m:ctrlPr>
                                <a:rPr lang="en-US" altLang="zh-CN" sz="1600" b="1" i="1" smtClean="0">
                                  <a:solidFill>
                                    <a:schemeClr val="accent1"/>
                                  </a:solidFill>
                                  <a:latin typeface="Cambria Math" panose="02040503050406030204" pitchFamily="18" charset="0"/>
                                  <a:ea typeface="微软雅黑" panose="020B0503020204020204" pitchFamily="34" charset="-122"/>
                                </a:rPr>
                              </m:ctrlPr>
                            </m:sSubSupPr>
                            <m:e>
                              <m:r>
                                <a:rPr lang="en-US" altLang="zh-CN" sz="1600" b="1" i="1" smtClean="0">
                                  <a:solidFill>
                                    <a:schemeClr val="accent1"/>
                                  </a:solidFill>
                                  <a:latin typeface="Cambria Math" panose="02040503050406030204" pitchFamily="18" charset="0"/>
                                  <a:ea typeface="微软雅黑" panose="020B0503020204020204" pitchFamily="34" charset="-122"/>
                                </a:rPr>
                                <m:t>𝒗</m:t>
                              </m:r>
                            </m:e>
                            <m:sub>
                              <m:r>
                                <a:rPr lang="en-US" altLang="zh-CN" sz="1600" b="1" i="1" smtClean="0">
                                  <a:solidFill>
                                    <a:schemeClr val="accent1"/>
                                  </a:solidFill>
                                  <a:latin typeface="Cambria Math" panose="02040503050406030204" pitchFamily="18" charset="0"/>
                                  <a:ea typeface="微软雅黑" panose="020B0503020204020204" pitchFamily="34" charset="-122"/>
                                </a:rPr>
                                <m:t>𝒆</m:t>
                              </m:r>
                            </m:sub>
                            <m:sup>
                              <m:r>
                                <a:rPr lang="en-US" altLang="zh-CN" sz="1600" b="1" i="1" smtClean="0">
                                  <a:solidFill>
                                    <a:schemeClr val="accent1"/>
                                  </a:solidFill>
                                  <a:latin typeface="Cambria Math" panose="02040503050406030204" pitchFamily="18" charset="0"/>
                                  <a:ea typeface="微软雅黑" panose="020B0503020204020204" pitchFamily="34" charset="-122"/>
                                </a:rPr>
                                <m:t>′</m:t>
                              </m:r>
                            </m:sup>
                          </m:sSubSup>
                          <m:r>
                            <a:rPr lang="en-US" altLang="zh-CN" sz="1600" b="1" i="1" smtClean="0">
                              <a:solidFill>
                                <a:schemeClr val="accent1"/>
                              </a:solidFill>
                              <a:latin typeface="Cambria Math" panose="02040503050406030204" pitchFamily="18" charset="0"/>
                              <a:ea typeface="微软雅黑" panose="020B0503020204020204" pitchFamily="34" charset="-122"/>
                            </a:rPr>
                            <m:t>→…</m:t>
                          </m:r>
                          <m:sSup>
                            <m:sSupPr>
                              <m:ctrlPr>
                                <a:rPr lang="en-US" altLang="zh-CN" sz="1600" b="1" i="1" smtClean="0">
                                  <a:solidFill>
                                    <a:schemeClr val="accent1"/>
                                  </a:solidFill>
                                  <a:latin typeface="Cambria Math" panose="02040503050406030204" pitchFamily="18" charset="0"/>
                                  <a:ea typeface="微软雅黑" panose="020B0503020204020204" pitchFamily="34" charset="-122"/>
                                </a:rPr>
                              </m:ctrlPr>
                            </m:sSupPr>
                            <m:e>
                              <m:r>
                                <a:rPr lang="en-US" altLang="zh-CN" sz="1600" b="1" i="1" smtClean="0">
                                  <a:solidFill>
                                    <a:schemeClr val="accent1"/>
                                  </a:solidFill>
                                  <a:latin typeface="Cambria Math" panose="02040503050406030204" pitchFamily="18" charset="0"/>
                                  <a:ea typeface="微软雅黑" panose="020B0503020204020204" pitchFamily="34" charset="-122"/>
                                </a:rPr>
                                <m:t>𝒗</m:t>
                              </m:r>
                            </m:e>
                            <m:sup>
                              <m:r>
                                <a:rPr lang="en-US" altLang="zh-CN" sz="1600" b="1" i="1" smtClean="0">
                                  <a:solidFill>
                                    <a:schemeClr val="accent1"/>
                                  </a:solidFill>
                                  <a:latin typeface="Cambria Math" panose="02040503050406030204" pitchFamily="18" charset="0"/>
                                  <a:ea typeface="微软雅黑" panose="020B0503020204020204" pitchFamily="34" charset="-122"/>
                                </a:rPr>
                                <m:t>′</m:t>
                              </m:r>
                            </m:sup>
                          </m:sSup>
                        </m:e>
                      </m:d>
                    </m:oMath>
                  </m:oMathPara>
                </a14:m>
                <a:endParaRPr lang="en-US" altLang="zh-CN" sz="1600" b="1" dirty="0">
                  <a:solidFill>
                    <a:schemeClr val="accent1"/>
                  </a:solidFill>
                  <a:latin typeface="Calibri" panose="020F0502020204030204" pitchFamily="34" charset="0"/>
                  <a:ea typeface="微软雅黑" panose="020B0503020204020204" pitchFamily="34" charset="-122"/>
                </a:endParaRPr>
              </a:p>
              <a:p>
                <a:r>
                  <a:rPr lang="en-US" altLang="zh-CN" sz="1600" b="1" dirty="0">
                    <a:solidFill>
                      <a:schemeClr val="accent1"/>
                    </a:solidFill>
                    <a:latin typeface="Calibri" panose="020F0502020204030204" pitchFamily="34" charset="0"/>
                    <a:ea typeface="微软雅黑" panose="020B0503020204020204" pitchFamily="34" charset="-122"/>
                  </a:rPr>
                  <a:t>							</a:t>
                </a:r>
                <a14:m>
                  <m:oMath xmlns:m="http://schemas.openxmlformats.org/officeDocument/2006/math">
                    <m:r>
                      <a:rPr lang="en-US" altLang="zh-CN" sz="1600" b="1" i="0" smtClean="0">
                        <a:solidFill>
                          <a:schemeClr val="accent1"/>
                        </a:solidFill>
                        <a:latin typeface="Cambria Math" panose="02040503050406030204" pitchFamily="18" charset="0"/>
                        <a:ea typeface="微软雅黑" panose="020B0503020204020204" pitchFamily="34" charset="-122"/>
                      </a:rPr>
                      <m:t>   </m:t>
                    </m:r>
                    <m:r>
                      <a:rPr lang="en-US" altLang="zh-CN" sz="1600" b="1" i="1" smtClean="0">
                        <a:solidFill>
                          <a:schemeClr val="accent1"/>
                        </a:solidFill>
                        <a:latin typeface="Cambria Math" panose="02040503050406030204" pitchFamily="18" charset="0"/>
                        <a:ea typeface="微软雅黑" panose="020B0503020204020204" pitchFamily="34" charset="-122"/>
                      </a:rPr>
                      <m:t>   </m:t>
                    </m:r>
                    <m:r>
                      <a:rPr lang="en-US" altLang="zh-CN" sz="1600" b="1" i="1" dirty="0" smtClean="0">
                        <a:solidFill>
                          <a:schemeClr val="accent1"/>
                        </a:solidFill>
                        <a:latin typeface="Cambria Math" panose="02040503050406030204" pitchFamily="18" charset="0"/>
                        <a:ea typeface="微软雅黑" panose="020B0503020204020204" pitchFamily="34" charset="-122"/>
                      </a:rPr>
                      <m:t>=</m:t>
                    </m:r>
                    <m:r>
                      <a:rPr lang="en-US" altLang="zh-CN" sz="1600" b="1" i="1" smtClean="0">
                        <a:solidFill>
                          <a:schemeClr val="accent1"/>
                        </a:solidFill>
                        <a:latin typeface="Cambria Math" panose="02040503050406030204" pitchFamily="18" charset="0"/>
                        <a:ea typeface="微软雅黑" panose="020B0503020204020204" pitchFamily="34" charset="-122"/>
                      </a:rPr>
                      <m:t>𝒅</m:t>
                    </m:r>
                    <m:d>
                      <m:dPr>
                        <m:ctrlPr>
                          <a:rPr lang="en-US" altLang="zh-CN" sz="1600" b="1" i="1" smtClean="0">
                            <a:solidFill>
                              <a:schemeClr val="accent1"/>
                            </a:solidFill>
                            <a:latin typeface="Cambria Math" panose="02040503050406030204" pitchFamily="18" charset="0"/>
                            <a:ea typeface="微软雅黑" panose="020B0503020204020204" pitchFamily="34" charset="-122"/>
                          </a:rPr>
                        </m:ctrlPr>
                      </m:dPr>
                      <m:e>
                        <m:r>
                          <a:rPr lang="en-US" altLang="zh-CN" sz="1600" b="1" i="1">
                            <a:solidFill>
                              <a:schemeClr val="accent1"/>
                            </a:solidFill>
                            <a:latin typeface="Cambria Math" panose="02040503050406030204" pitchFamily="18" charset="0"/>
                            <a:ea typeface="微软雅黑" panose="020B0503020204020204" pitchFamily="34" charset="-122"/>
                          </a:rPr>
                          <m:t>𝒗</m:t>
                        </m:r>
                        <m:r>
                          <a:rPr lang="en-US" altLang="zh-CN" sz="1600" b="1" i="1">
                            <a:solidFill>
                              <a:schemeClr val="accent1"/>
                            </a:solidFill>
                            <a:latin typeface="Cambria Math" panose="02040503050406030204" pitchFamily="18" charset="0"/>
                            <a:ea typeface="微软雅黑" panose="020B0503020204020204" pitchFamily="34" charset="-122"/>
                          </a:rPr>
                          <m:t>→…</m:t>
                        </m:r>
                        <m:sSub>
                          <m:sSubPr>
                            <m:ctrlPr>
                              <a:rPr lang="en-US" altLang="zh-CN" sz="1600" b="1" i="1">
                                <a:solidFill>
                                  <a:schemeClr val="accent1"/>
                                </a:solidFill>
                                <a:latin typeface="Cambria Math" panose="02040503050406030204" pitchFamily="18" charset="0"/>
                                <a:ea typeface="微软雅黑" panose="020B0503020204020204" pitchFamily="34" charset="-122"/>
                              </a:rPr>
                            </m:ctrlPr>
                          </m:sSubPr>
                          <m:e>
                            <m:r>
                              <a:rPr lang="zh-CN" altLang="en-US" sz="1600" b="1" i="1">
                                <a:solidFill>
                                  <a:schemeClr val="accent1"/>
                                </a:solidFill>
                                <a:latin typeface="Cambria Math" panose="02040503050406030204" pitchFamily="18" charset="0"/>
                                <a:ea typeface="微软雅黑" panose="020B0503020204020204" pitchFamily="34" charset="-122"/>
                              </a:rPr>
                              <m:t>→</m:t>
                            </m:r>
                            <m:r>
                              <a:rPr lang="en-US" altLang="zh-CN" sz="1600" b="1" i="1">
                                <a:solidFill>
                                  <a:schemeClr val="accent1"/>
                                </a:solidFill>
                                <a:latin typeface="Cambria Math" panose="02040503050406030204" pitchFamily="18" charset="0"/>
                                <a:ea typeface="微软雅黑" panose="020B0503020204020204" pitchFamily="34" charset="-122"/>
                              </a:rPr>
                              <m:t>𝒗</m:t>
                            </m:r>
                          </m:e>
                          <m:sub>
                            <m:r>
                              <a:rPr lang="en-US" altLang="zh-CN" sz="1600" b="1" i="1">
                                <a:solidFill>
                                  <a:schemeClr val="accent1"/>
                                </a:solidFill>
                                <a:latin typeface="Cambria Math" panose="02040503050406030204" pitchFamily="18" charset="0"/>
                                <a:ea typeface="微软雅黑" panose="020B0503020204020204" pitchFamily="34" charset="-122"/>
                              </a:rPr>
                              <m:t>𝒆</m:t>
                            </m:r>
                          </m:sub>
                        </m:sSub>
                      </m:e>
                    </m:d>
                    <m:r>
                      <a:rPr lang="en-US" altLang="zh-CN" sz="1600" b="1" i="1" smtClean="0">
                        <a:solidFill>
                          <a:schemeClr val="accent1"/>
                        </a:solidFill>
                        <a:latin typeface="Cambria Math" panose="02040503050406030204" pitchFamily="18" charset="0"/>
                        <a:ea typeface="微软雅黑" panose="020B0503020204020204" pitchFamily="34" charset="-122"/>
                      </a:rPr>
                      <m:t>+</m:t>
                    </m:r>
                    <m:r>
                      <a:rPr lang="en-US" altLang="zh-CN" sz="1600" b="1" i="1" smtClean="0">
                        <a:solidFill>
                          <a:schemeClr val="accent1"/>
                        </a:solidFill>
                        <a:latin typeface="Cambria Math" panose="02040503050406030204" pitchFamily="18" charset="0"/>
                        <a:ea typeface="微软雅黑" panose="020B0503020204020204" pitchFamily="34" charset="-122"/>
                      </a:rPr>
                      <m:t>𝒅</m:t>
                    </m:r>
                    <m:d>
                      <m:dPr>
                        <m:ctrlPr>
                          <a:rPr lang="en-US" altLang="zh-CN" sz="1600" b="1" i="1" smtClean="0">
                            <a:solidFill>
                              <a:schemeClr val="accent1"/>
                            </a:solidFill>
                            <a:latin typeface="Cambria Math" panose="02040503050406030204" pitchFamily="18" charset="0"/>
                            <a:ea typeface="微软雅黑" panose="020B0503020204020204" pitchFamily="34" charset="-122"/>
                          </a:rPr>
                        </m:ctrlPr>
                      </m:dPr>
                      <m:e>
                        <m:sSub>
                          <m:sSubPr>
                            <m:ctrlPr>
                              <a:rPr lang="en-US" altLang="zh-CN" sz="1600" b="1" i="1">
                                <a:solidFill>
                                  <a:schemeClr val="accent1"/>
                                </a:solidFill>
                                <a:latin typeface="Cambria Math" panose="02040503050406030204" pitchFamily="18" charset="0"/>
                                <a:ea typeface="微软雅黑" panose="020B0503020204020204" pitchFamily="34" charset="-122"/>
                              </a:rPr>
                            </m:ctrlPr>
                          </m:sSubPr>
                          <m:e>
                            <m:r>
                              <a:rPr lang="en-US" altLang="zh-CN" sz="1600" b="1" i="1">
                                <a:solidFill>
                                  <a:schemeClr val="accent1"/>
                                </a:solidFill>
                                <a:latin typeface="Cambria Math" panose="02040503050406030204" pitchFamily="18" charset="0"/>
                                <a:ea typeface="微软雅黑" panose="020B0503020204020204" pitchFamily="34" charset="-122"/>
                              </a:rPr>
                              <m:t>𝒗</m:t>
                            </m:r>
                          </m:e>
                          <m:sub>
                            <m:r>
                              <a:rPr lang="en-US" altLang="zh-CN" sz="1600" b="1" i="1">
                                <a:solidFill>
                                  <a:schemeClr val="accent1"/>
                                </a:solidFill>
                                <a:latin typeface="Cambria Math" panose="02040503050406030204" pitchFamily="18" charset="0"/>
                                <a:ea typeface="微软雅黑" panose="020B0503020204020204" pitchFamily="34" charset="-122"/>
                              </a:rPr>
                              <m:t>𝒆</m:t>
                            </m:r>
                          </m:sub>
                        </m:sSub>
                        <m:r>
                          <a:rPr lang="en-US" altLang="zh-CN" sz="1600" b="1" i="1">
                            <a:solidFill>
                              <a:schemeClr val="accent1"/>
                            </a:solidFill>
                            <a:latin typeface="Cambria Math" panose="02040503050406030204" pitchFamily="18" charset="0"/>
                            <a:ea typeface="微软雅黑" panose="020B0503020204020204" pitchFamily="34" charset="-122"/>
                          </a:rPr>
                          <m:t>→</m:t>
                        </m:r>
                        <m:sSubSup>
                          <m:sSubSupPr>
                            <m:ctrlPr>
                              <a:rPr lang="en-US" altLang="zh-CN" sz="1600" b="1" i="1">
                                <a:solidFill>
                                  <a:schemeClr val="accent1"/>
                                </a:solidFill>
                                <a:latin typeface="Cambria Math" panose="02040503050406030204" pitchFamily="18" charset="0"/>
                                <a:ea typeface="微软雅黑" panose="020B0503020204020204" pitchFamily="34" charset="-122"/>
                              </a:rPr>
                            </m:ctrlPr>
                          </m:sSubSupPr>
                          <m:e>
                            <m:r>
                              <a:rPr lang="en-US" altLang="zh-CN" sz="1600" b="1" i="1">
                                <a:solidFill>
                                  <a:schemeClr val="accent1"/>
                                </a:solidFill>
                                <a:latin typeface="Cambria Math" panose="02040503050406030204" pitchFamily="18" charset="0"/>
                                <a:ea typeface="微软雅黑" panose="020B0503020204020204" pitchFamily="34" charset="-122"/>
                              </a:rPr>
                              <m:t>𝒗</m:t>
                            </m:r>
                          </m:e>
                          <m:sub>
                            <m:r>
                              <a:rPr lang="en-US" altLang="zh-CN" sz="1600" b="1" i="1">
                                <a:solidFill>
                                  <a:schemeClr val="accent1"/>
                                </a:solidFill>
                                <a:latin typeface="Cambria Math" panose="02040503050406030204" pitchFamily="18" charset="0"/>
                                <a:ea typeface="微软雅黑" panose="020B0503020204020204" pitchFamily="34" charset="-122"/>
                              </a:rPr>
                              <m:t>𝒆</m:t>
                            </m:r>
                          </m:sub>
                          <m:sup>
                            <m:r>
                              <a:rPr lang="en-US" altLang="zh-CN" sz="1600" b="1" i="1">
                                <a:solidFill>
                                  <a:schemeClr val="accent1"/>
                                </a:solidFill>
                                <a:latin typeface="Cambria Math" panose="02040503050406030204" pitchFamily="18" charset="0"/>
                                <a:ea typeface="微软雅黑" panose="020B0503020204020204" pitchFamily="34" charset="-122"/>
                              </a:rPr>
                              <m:t>′</m:t>
                            </m:r>
                          </m:sup>
                        </m:sSubSup>
                        <m:r>
                          <a:rPr lang="en-US" altLang="zh-CN" sz="1600" b="1" i="1">
                            <a:solidFill>
                              <a:schemeClr val="accent1"/>
                            </a:solidFill>
                            <a:latin typeface="Cambria Math" panose="02040503050406030204" pitchFamily="18" charset="0"/>
                            <a:ea typeface="微软雅黑" panose="020B0503020204020204" pitchFamily="34" charset="-122"/>
                          </a:rPr>
                          <m:t>→…</m:t>
                        </m:r>
                        <m:sSup>
                          <m:sSupPr>
                            <m:ctrlPr>
                              <a:rPr lang="en-US" altLang="zh-CN" sz="1600" b="1" i="1">
                                <a:solidFill>
                                  <a:schemeClr val="accent1"/>
                                </a:solidFill>
                                <a:latin typeface="Cambria Math" panose="02040503050406030204" pitchFamily="18" charset="0"/>
                                <a:ea typeface="微软雅黑" panose="020B0503020204020204" pitchFamily="34" charset="-122"/>
                              </a:rPr>
                            </m:ctrlPr>
                          </m:sSupPr>
                          <m:e>
                            <m:r>
                              <a:rPr lang="en-US" altLang="zh-CN" sz="1600" b="1" i="1">
                                <a:solidFill>
                                  <a:schemeClr val="accent1"/>
                                </a:solidFill>
                                <a:latin typeface="Cambria Math" panose="02040503050406030204" pitchFamily="18" charset="0"/>
                                <a:ea typeface="微软雅黑" panose="020B0503020204020204" pitchFamily="34" charset="-122"/>
                              </a:rPr>
                              <m:t>𝒗</m:t>
                            </m:r>
                          </m:e>
                          <m:sup>
                            <m:r>
                              <a:rPr lang="en-US" altLang="zh-CN" sz="1600" b="1" i="1">
                                <a:solidFill>
                                  <a:schemeClr val="accent1"/>
                                </a:solidFill>
                                <a:latin typeface="Cambria Math" panose="02040503050406030204" pitchFamily="18" charset="0"/>
                                <a:ea typeface="微软雅黑" panose="020B0503020204020204" pitchFamily="34" charset="-122"/>
                              </a:rPr>
                              <m:t>′</m:t>
                            </m:r>
                          </m:sup>
                        </m:sSup>
                      </m:e>
                    </m:d>
                  </m:oMath>
                </a14:m>
                <a:endParaRPr lang="en-US" altLang="zh-CN" sz="1600" b="1" dirty="0">
                  <a:solidFill>
                    <a:schemeClr val="accent1"/>
                  </a:solidFill>
                  <a:latin typeface="Calibri" panose="020F0502020204030204" pitchFamily="34" charset="0"/>
                  <a:ea typeface="微软雅黑" panose="020B0503020204020204" pitchFamily="34" charset="-122"/>
                </a:endParaRPr>
              </a:p>
              <a:p>
                <a:r>
                  <a:rPr lang="en-US" altLang="zh-CN" sz="1600" b="1" dirty="0">
                    <a:solidFill>
                      <a:schemeClr val="accent1"/>
                    </a:solidFill>
                    <a:ea typeface="微软雅黑" panose="020B0503020204020204" pitchFamily="34" charset="-122"/>
                  </a:rPr>
                  <a:t>				  </a:t>
                </a:r>
                <a14:m>
                  <m:oMath xmlns:m="http://schemas.openxmlformats.org/officeDocument/2006/math">
                    <m:r>
                      <a:rPr lang="en-US" altLang="zh-CN" sz="1600" b="1" i="1" smtClean="0">
                        <a:solidFill>
                          <a:schemeClr val="accent1"/>
                        </a:solidFill>
                        <a:latin typeface="Cambria Math" panose="02040503050406030204" pitchFamily="18" charset="0"/>
                        <a:ea typeface="微软雅黑" panose="020B0503020204020204" pitchFamily="34" charset="-122"/>
                      </a:rPr>
                      <m:t>                                   &gt;</m:t>
                    </m:r>
                    <m:r>
                      <a:rPr lang="en-US" altLang="zh-CN" sz="1600" b="1" i="1" smtClean="0">
                        <a:solidFill>
                          <a:schemeClr val="accent1"/>
                        </a:solidFill>
                        <a:latin typeface="Cambria Math" panose="02040503050406030204" pitchFamily="18" charset="0"/>
                        <a:ea typeface="微软雅黑" panose="020B0503020204020204" pitchFamily="34" charset="-122"/>
                      </a:rPr>
                      <m:t>𝒅</m:t>
                    </m:r>
                    <m:d>
                      <m:dPr>
                        <m:ctrlPr>
                          <a:rPr lang="en-US" altLang="zh-CN" sz="1600" b="1" i="1" smtClean="0">
                            <a:solidFill>
                              <a:schemeClr val="accent1"/>
                            </a:solidFill>
                            <a:latin typeface="Cambria Math" panose="02040503050406030204" pitchFamily="18" charset="0"/>
                            <a:ea typeface="微软雅黑" panose="020B0503020204020204" pitchFamily="34" charset="-122"/>
                          </a:rPr>
                        </m:ctrlPr>
                      </m:dPr>
                      <m:e>
                        <m:r>
                          <a:rPr lang="en-US" altLang="zh-CN" sz="1600" b="1" i="1">
                            <a:solidFill>
                              <a:schemeClr val="accent1"/>
                            </a:solidFill>
                            <a:latin typeface="Cambria Math" panose="02040503050406030204" pitchFamily="18" charset="0"/>
                            <a:ea typeface="微软雅黑" panose="020B0503020204020204" pitchFamily="34" charset="-122"/>
                          </a:rPr>
                          <m:t>𝒗</m:t>
                        </m:r>
                        <m:r>
                          <a:rPr lang="en-US" altLang="zh-CN" sz="1600" b="1" i="1">
                            <a:solidFill>
                              <a:schemeClr val="accent1"/>
                            </a:solidFill>
                            <a:latin typeface="Cambria Math" panose="02040503050406030204" pitchFamily="18" charset="0"/>
                            <a:ea typeface="微软雅黑" panose="020B0503020204020204" pitchFamily="34" charset="-122"/>
                          </a:rPr>
                          <m:t>→…</m:t>
                        </m:r>
                        <m:sSub>
                          <m:sSubPr>
                            <m:ctrlPr>
                              <a:rPr lang="en-US" altLang="zh-CN" sz="1600" b="1" i="1">
                                <a:solidFill>
                                  <a:schemeClr val="accent1"/>
                                </a:solidFill>
                                <a:latin typeface="Cambria Math" panose="02040503050406030204" pitchFamily="18" charset="0"/>
                                <a:ea typeface="微软雅黑" panose="020B0503020204020204" pitchFamily="34" charset="-122"/>
                              </a:rPr>
                            </m:ctrlPr>
                          </m:sSubPr>
                          <m:e>
                            <m:r>
                              <a:rPr lang="zh-CN" altLang="en-US" sz="1600" b="1" i="1">
                                <a:solidFill>
                                  <a:schemeClr val="accent1"/>
                                </a:solidFill>
                                <a:latin typeface="Cambria Math" panose="02040503050406030204" pitchFamily="18" charset="0"/>
                                <a:ea typeface="微软雅黑" panose="020B0503020204020204" pitchFamily="34" charset="-122"/>
                              </a:rPr>
                              <m:t>→</m:t>
                            </m:r>
                            <m:r>
                              <a:rPr lang="en-US" altLang="zh-CN" sz="1600" b="1" i="1">
                                <a:solidFill>
                                  <a:schemeClr val="accent1"/>
                                </a:solidFill>
                                <a:latin typeface="Cambria Math" panose="02040503050406030204" pitchFamily="18" charset="0"/>
                                <a:ea typeface="微软雅黑" panose="020B0503020204020204" pitchFamily="34" charset="-122"/>
                              </a:rPr>
                              <m:t>𝒗</m:t>
                            </m:r>
                          </m:e>
                          <m:sub>
                            <m:r>
                              <a:rPr lang="en-US" altLang="zh-CN" sz="1600" b="1" i="1">
                                <a:solidFill>
                                  <a:schemeClr val="accent1"/>
                                </a:solidFill>
                                <a:latin typeface="Cambria Math" panose="02040503050406030204" pitchFamily="18" charset="0"/>
                                <a:ea typeface="微软雅黑" panose="020B0503020204020204" pitchFamily="34" charset="-122"/>
                              </a:rPr>
                              <m:t>𝒆</m:t>
                            </m:r>
                          </m:sub>
                        </m:sSub>
                      </m:e>
                    </m:d>
                  </m:oMath>
                </a14:m>
                <a:endParaRPr lang="en-US" altLang="zh-CN" sz="1600" dirty="0">
                  <a:latin typeface="Calibri" panose="020F0502020204030204" pitchFamily="34" charset="0"/>
                  <a:ea typeface="微软雅黑" panose="020B0503020204020204" pitchFamily="34" charset="-122"/>
                </a:endParaRPr>
              </a:p>
              <a:p>
                <a:r>
                  <a:rPr lang="en-US" altLang="zh-CN" sz="1600" dirty="0">
                    <a:latin typeface="Calibri" panose="020F0502020204030204" pitchFamily="34" charset="0"/>
                    <a:ea typeface="微软雅黑" panose="020B0503020204020204" pitchFamily="34" charset="-122"/>
                  </a:rPr>
                  <a:t>	</a:t>
                </a:r>
                <a:r>
                  <a:rPr lang="zh-CN" altLang="en-US" sz="1600" dirty="0">
                    <a:latin typeface="Calibri" panose="020F0502020204030204" pitchFamily="34" charset="0"/>
                    <a:ea typeface="微软雅黑" panose="020B0503020204020204" pitchFamily="34" charset="-122"/>
                  </a:rPr>
                  <a:t>由于</a:t>
                </a:r>
                <a14:m>
                  <m:oMath xmlns:m="http://schemas.openxmlformats.org/officeDocument/2006/math">
                    <m:sSub>
                      <m:sSub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smtClean="0">
                            <a:solidFill>
                              <a:schemeClr val="accent1"/>
                            </a:solidFill>
                            <a:latin typeface="Cambria Math" panose="02040503050406030204" pitchFamily="18" charset="0"/>
                            <a:ea typeface="微软雅黑" panose="020B0503020204020204" pitchFamily="34" charset="-122"/>
                          </a:rPr>
                          <m:t>𝒗</m:t>
                        </m:r>
                      </m:e>
                      <m:sub>
                        <m:r>
                          <a:rPr lang="en-US" altLang="zh-CN" sz="1600" b="1" i="1" dirty="0" smtClean="0">
                            <a:solidFill>
                              <a:schemeClr val="accent1"/>
                            </a:solidFill>
                            <a:latin typeface="Cambria Math" panose="02040503050406030204" pitchFamily="18" charset="0"/>
                            <a:ea typeface="微软雅黑" panose="020B0503020204020204" pitchFamily="34" charset="-122"/>
                          </a:rPr>
                          <m:t>𝒆</m:t>
                        </m:r>
                      </m:sub>
                    </m:sSub>
                    <m:r>
                      <a:rPr lang="zh-CN" altLang="en-US" sz="1600" b="1" i="1" dirty="0" smtClean="0">
                        <a:solidFill>
                          <a:schemeClr val="tx1"/>
                        </a:solidFill>
                        <a:latin typeface="Cambria Math" panose="02040503050406030204" pitchFamily="18" charset="0"/>
                        <a:ea typeface="微软雅黑" panose="020B0503020204020204" pitchFamily="34" charset="-122"/>
                      </a:rPr>
                      <m:t>在</m:t>
                    </m:r>
                    <m:r>
                      <a:rPr lang="en-US" altLang="zh-CN" sz="1600" b="1" i="1" dirty="0" smtClean="0">
                        <a:solidFill>
                          <a:schemeClr val="accent1"/>
                        </a:solidFill>
                        <a:latin typeface="Cambria Math" panose="02040503050406030204" pitchFamily="18" charset="0"/>
                        <a:ea typeface="微软雅黑" panose="020B0503020204020204" pitchFamily="34" charset="-122"/>
                      </a:rPr>
                      <m:t>𝑩𝑺𝑷𝑻</m:t>
                    </m:r>
                    <m:r>
                      <a:rPr lang="en-US" altLang="zh-CN" sz="1600" b="1" i="1" dirty="0" smtClean="0">
                        <a:solidFill>
                          <a:schemeClr val="accent1"/>
                        </a:solidFill>
                        <a:latin typeface="Cambria Math" panose="02040503050406030204" pitchFamily="18" charset="0"/>
                        <a:ea typeface="微软雅黑" panose="020B0503020204020204" pitchFamily="34" charset="-122"/>
                      </a:rPr>
                      <m:t>(</m:t>
                    </m:r>
                    <m:r>
                      <a:rPr lang="en-US" altLang="zh-CN" sz="1600" b="1" i="1" dirty="0" smtClean="0">
                        <a:solidFill>
                          <a:schemeClr val="accent1"/>
                        </a:solidFill>
                        <a:latin typeface="Cambria Math" panose="02040503050406030204" pitchFamily="18" charset="0"/>
                        <a:ea typeface="微软雅黑" panose="020B0503020204020204" pitchFamily="34" charset="-122"/>
                      </a:rPr>
                      <m:t>𝒗</m:t>
                    </m:r>
                    <m:r>
                      <a:rPr lang="en-US" altLang="zh-CN" sz="1600" b="1" i="1" dirty="0" smtClean="0">
                        <a:solidFill>
                          <a:schemeClr val="accent1"/>
                        </a:solidFill>
                        <a:latin typeface="Cambria Math" panose="02040503050406030204" pitchFamily="18" charset="0"/>
                        <a:ea typeface="微软雅黑" panose="020B0503020204020204" pitchFamily="34" charset="-122"/>
                      </a:rPr>
                      <m:t>)</m:t>
                    </m:r>
                    <m:r>
                      <a:rPr lang="zh-CN" altLang="en-US" sz="1600" b="1" i="1" dirty="0">
                        <a:solidFill>
                          <a:schemeClr val="accent1"/>
                        </a:solidFill>
                        <a:latin typeface="Cambria Math" panose="02040503050406030204" pitchFamily="18" charset="0"/>
                        <a:ea typeface="微软雅黑" panose="020B0503020204020204" pitchFamily="34" charset="-122"/>
                      </a:rPr>
                      <m:t>外</m:t>
                    </m:r>
                  </m:oMath>
                </a14:m>
                <a:r>
                  <a:rPr lang="zh-CN" altLang="en-US" sz="1600" dirty="0">
                    <a:latin typeface="Calibri" panose="020F0502020204030204" pitchFamily="34" charset="0"/>
                    <a:ea typeface="微软雅黑" panose="020B0503020204020204" pitchFamily="34" charset="-122"/>
                  </a:rPr>
                  <a:t>，</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𝒗</m:t>
                    </m:r>
                  </m:oMath>
                </a14:m>
                <a:r>
                  <a:rPr lang="zh-CN" altLang="en-US" sz="1600" dirty="0">
                    <a:latin typeface="Calibri" panose="020F0502020204030204" pitchFamily="34" charset="0"/>
                    <a:ea typeface="微软雅黑" panose="020B0503020204020204" pitchFamily="34" charset="-122"/>
                  </a:rPr>
                  <a:t>前往</a:t>
                </a:r>
                <a14:m>
                  <m:oMath xmlns:m="http://schemas.openxmlformats.org/officeDocument/2006/math">
                    <m:sSub>
                      <m:sSub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smtClean="0">
                            <a:solidFill>
                              <a:schemeClr val="accent1"/>
                            </a:solidFill>
                            <a:latin typeface="Cambria Math" panose="02040503050406030204" pitchFamily="18" charset="0"/>
                            <a:ea typeface="微软雅黑" panose="020B0503020204020204" pitchFamily="34" charset="-122"/>
                          </a:rPr>
                          <m:t>𝒗</m:t>
                        </m:r>
                      </m:e>
                      <m:sub>
                        <m:r>
                          <a:rPr lang="en-US" altLang="zh-CN" sz="1600" b="1" i="1" dirty="0" smtClean="0">
                            <a:solidFill>
                              <a:schemeClr val="accent1"/>
                            </a:solidFill>
                            <a:latin typeface="Cambria Math" panose="02040503050406030204" pitchFamily="18" charset="0"/>
                            <a:ea typeface="微软雅黑" panose="020B0503020204020204" pitchFamily="34" charset="-122"/>
                          </a:rPr>
                          <m:t>𝒆</m:t>
                        </m:r>
                      </m:sub>
                    </m:sSub>
                  </m:oMath>
                </a14:m>
                <a:r>
                  <a:rPr lang="zh-CN" altLang="en-US" sz="1600" dirty="0">
                    <a:latin typeface="Calibri" panose="020F0502020204030204" pitchFamily="34" charset="0"/>
                    <a:ea typeface="微软雅黑" panose="020B0503020204020204" pitchFamily="34" charset="-122"/>
                  </a:rPr>
                  <a:t>必须经过一条边</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err="1" smtClean="0">
                            <a:solidFill>
                              <a:schemeClr val="accent1"/>
                            </a:solidFill>
                            <a:latin typeface="Cambria Math" panose="02040503050406030204" pitchFamily="18" charset="0"/>
                            <a:ea typeface="微软雅黑" panose="020B0503020204020204" pitchFamily="34" charset="-122"/>
                          </a:rPr>
                          <m:t>𝒗</m:t>
                        </m:r>
                      </m:e>
                      <m:sub>
                        <m:r>
                          <a:rPr lang="en-US" altLang="zh-CN" sz="1600" b="1" i="1" dirty="0" err="1" smtClean="0">
                            <a:solidFill>
                              <a:schemeClr val="accent1"/>
                            </a:solidFill>
                            <a:latin typeface="Cambria Math" panose="02040503050406030204" pitchFamily="18" charset="0"/>
                            <a:ea typeface="微软雅黑" panose="020B0503020204020204" pitchFamily="34" charset="-122"/>
                          </a:rPr>
                          <m:t>𝒊</m:t>
                        </m:r>
                      </m:sub>
                    </m:sSub>
                    <m:r>
                      <a:rPr lang="en-US" altLang="zh-CN" sz="1600" b="1" i="1" dirty="0" err="1" smtClean="0">
                        <a:solidFill>
                          <a:schemeClr val="accent1"/>
                        </a:solidFill>
                        <a:latin typeface="Cambria Math" panose="02040503050406030204" pitchFamily="18" charset="0"/>
                        <a:ea typeface="微软雅黑" panose="020B0503020204020204" pitchFamily="34" charset="-122"/>
                      </a:rPr>
                      <m:t>,</m:t>
                    </m:r>
                    <m:sSub>
                      <m:sSub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err="1" smtClean="0">
                            <a:solidFill>
                              <a:schemeClr val="accent1"/>
                            </a:solidFill>
                            <a:latin typeface="Cambria Math" panose="02040503050406030204" pitchFamily="18" charset="0"/>
                            <a:ea typeface="微软雅黑" panose="020B0503020204020204" pitchFamily="34" charset="-122"/>
                          </a:rPr>
                          <m:t>𝒗</m:t>
                        </m:r>
                      </m:e>
                      <m:sub>
                        <m:r>
                          <a:rPr lang="en-US" altLang="zh-CN" sz="1600" b="1" i="1" dirty="0" err="1" smtClean="0">
                            <a:solidFill>
                              <a:schemeClr val="accent1"/>
                            </a:solidFill>
                            <a:latin typeface="Cambria Math" panose="02040503050406030204" pitchFamily="18" charset="0"/>
                            <a:ea typeface="微软雅黑" panose="020B0503020204020204" pitchFamily="34" charset="-122"/>
                          </a:rPr>
                          <m:t>𝒋</m:t>
                        </m:r>
                      </m:sub>
                    </m:sSub>
                    <m:r>
                      <a:rPr lang="en-US" altLang="zh-CN" sz="1600" b="1" i="1" dirty="0" smtClean="0">
                        <a:solidFill>
                          <a:schemeClr val="accent1"/>
                        </a:solidFill>
                        <a:latin typeface="Cambria Math" panose="02040503050406030204" pitchFamily="18" charset="0"/>
                        <a:ea typeface="微软雅黑" panose="020B0503020204020204" pitchFamily="34" charset="-122"/>
                      </a:rPr>
                      <m:t>)</m:t>
                    </m:r>
                  </m:oMath>
                </a14:m>
                <a:r>
                  <a:rPr lang="zh-CN" altLang="en-US" sz="1600" dirty="0">
                    <a:latin typeface="Calibri" panose="020F0502020204030204" pitchFamily="34" charset="0"/>
                    <a:ea typeface="微软雅黑" panose="020B0503020204020204" pitchFamily="34" charset="-122"/>
                  </a:rPr>
                  <a:t>，</a:t>
                </a:r>
                <a:r>
                  <a:rPr lang="en-US" altLang="zh-CN" sz="1600" dirty="0">
                    <a:ea typeface="微软雅黑" panose="020B0503020204020204" pitchFamily="34" charset="-122"/>
                  </a:rPr>
                  <a:t> </a:t>
                </a:r>
                <a14:m>
                  <m:oMath xmlns:m="http://schemas.openxmlformats.org/officeDocument/2006/math">
                    <m:sSub>
                      <m:sSub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err="1">
                            <a:solidFill>
                              <a:schemeClr val="accent1"/>
                            </a:solidFill>
                            <a:latin typeface="Cambria Math" panose="02040503050406030204" pitchFamily="18" charset="0"/>
                            <a:ea typeface="微软雅黑" panose="020B0503020204020204" pitchFamily="34" charset="-122"/>
                          </a:rPr>
                          <m:t>𝒗</m:t>
                        </m:r>
                      </m:e>
                      <m:sub>
                        <m:r>
                          <a:rPr lang="en-US" altLang="zh-CN" sz="1600" b="1" i="1" dirty="0" err="1">
                            <a:solidFill>
                              <a:schemeClr val="accent1"/>
                            </a:solidFill>
                            <a:latin typeface="Cambria Math" panose="02040503050406030204" pitchFamily="18" charset="0"/>
                            <a:ea typeface="微软雅黑" panose="020B0503020204020204" pitchFamily="34" charset="-122"/>
                          </a:rPr>
                          <m:t>𝒊</m:t>
                        </m:r>
                      </m:sub>
                    </m:sSub>
                  </m:oMath>
                </a14:m>
                <a:r>
                  <a:rPr lang="zh-CN" altLang="en-US" sz="1600" dirty="0">
                    <a:latin typeface="Calibri" panose="020F0502020204030204" pitchFamily="34" charset="0"/>
                    <a:ea typeface="微软雅黑" panose="020B0503020204020204" pitchFamily="34" charset="-122"/>
                  </a:rPr>
                  <a:t>在树内，</a:t>
                </a:r>
                <a14:m>
                  <m:oMath xmlns:m="http://schemas.openxmlformats.org/officeDocument/2006/math">
                    <m:sSub>
                      <m:sSub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err="1">
                            <a:solidFill>
                              <a:schemeClr val="accent1"/>
                            </a:solidFill>
                            <a:latin typeface="Cambria Math" panose="02040503050406030204" pitchFamily="18" charset="0"/>
                            <a:ea typeface="微软雅黑" panose="020B0503020204020204" pitchFamily="34" charset="-122"/>
                          </a:rPr>
                          <m:t>𝒗</m:t>
                        </m:r>
                      </m:e>
                      <m:sub>
                        <m:r>
                          <a:rPr lang="en-US" altLang="zh-CN" sz="1600" b="1" i="1" dirty="0" err="1">
                            <a:solidFill>
                              <a:schemeClr val="accent1"/>
                            </a:solidFill>
                            <a:latin typeface="Cambria Math" panose="02040503050406030204" pitchFamily="18" charset="0"/>
                            <a:ea typeface="微软雅黑" panose="020B0503020204020204" pitchFamily="34" charset="-122"/>
                          </a:rPr>
                          <m:t>𝒋</m:t>
                        </m:r>
                      </m:sub>
                    </m:sSub>
                  </m:oMath>
                </a14:m>
                <a:r>
                  <a:rPr lang="zh-CN" altLang="en-US" sz="1600" dirty="0">
                    <a:latin typeface="Calibri" panose="020F0502020204030204" pitchFamily="34" charset="0"/>
                    <a:ea typeface="微软雅黑" panose="020B0503020204020204" pitchFamily="34" charset="-122"/>
                  </a:rPr>
                  <a:t>在树外</a:t>
                </a:r>
                <a:endParaRPr lang="en-US" altLang="zh-CN" sz="1600" dirty="0">
                  <a:latin typeface="Calibri" panose="020F0502020204030204" pitchFamily="34" charset="0"/>
                  <a:ea typeface="微软雅黑" panose="020B0503020204020204" pitchFamily="34" charset="-122"/>
                </a:endParaRPr>
              </a:p>
              <a:p>
                <a:r>
                  <a:rPr lang="en-US" altLang="zh-CN" sz="1600" b="1" dirty="0">
                    <a:solidFill>
                      <a:schemeClr val="accent1"/>
                    </a:solidFill>
                    <a:ea typeface="微软雅黑" panose="020B0503020204020204" pitchFamily="34" charset="-122"/>
                  </a:rPr>
                  <a:t>			    </a:t>
                </a:r>
                <a14:m>
                  <m:oMath xmlns:m="http://schemas.openxmlformats.org/officeDocument/2006/math">
                    <m:r>
                      <a:rPr lang="en-US" altLang="zh-CN" sz="1600" b="1" i="0" smtClean="0">
                        <a:solidFill>
                          <a:schemeClr val="accent1"/>
                        </a:solidFill>
                        <a:latin typeface="Cambria Math" panose="02040503050406030204" pitchFamily="18" charset="0"/>
                        <a:ea typeface="微软雅黑" panose="020B0503020204020204" pitchFamily="34" charset="-122"/>
                      </a:rPr>
                      <m:t>         </m:t>
                    </m:r>
                    <m:r>
                      <a:rPr lang="en-US" altLang="zh-CN" sz="1600" b="1" i="1" smtClean="0">
                        <a:solidFill>
                          <a:schemeClr val="accent1"/>
                        </a:solidFill>
                        <a:latin typeface="Cambria Math" panose="02040503050406030204" pitchFamily="18" charset="0"/>
                        <a:ea typeface="微软雅黑" panose="020B0503020204020204" pitchFamily="34" charset="-122"/>
                      </a:rPr>
                      <m:t>   </m:t>
                    </m:r>
                    <m:r>
                      <a:rPr lang="en-US" altLang="zh-CN" sz="1600" b="1" i="1">
                        <a:solidFill>
                          <a:schemeClr val="accent1"/>
                        </a:solidFill>
                        <a:latin typeface="Cambria Math" panose="02040503050406030204" pitchFamily="18" charset="0"/>
                        <a:ea typeface="微软雅黑" panose="020B0503020204020204" pitchFamily="34" charset="-122"/>
                      </a:rPr>
                      <m:t>𝒅</m:t>
                    </m:r>
                    <m:d>
                      <m:dPr>
                        <m:ctrlPr>
                          <a:rPr lang="en-US" altLang="zh-CN" sz="1600" b="1" i="1">
                            <a:solidFill>
                              <a:schemeClr val="accent1"/>
                            </a:solidFill>
                            <a:latin typeface="Cambria Math" panose="02040503050406030204" pitchFamily="18" charset="0"/>
                            <a:ea typeface="微软雅黑" panose="020B0503020204020204" pitchFamily="34" charset="-122"/>
                          </a:rPr>
                        </m:ctrlPr>
                      </m:dPr>
                      <m:e>
                        <m:r>
                          <a:rPr lang="en-US" altLang="zh-CN" sz="1600" b="1" i="1">
                            <a:solidFill>
                              <a:schemeClr val="accent1"/>
                            </a:solidFill>
                            <a:latin typeface="Cambria Math" panose="02040503050406030204" pitchFamily="18" charset="0"/>
                            <a:ea typeface="微软雅黑" panose="020B0503020204020204" pitchFamily="34" charset="-122"/>
                          </a:rPr>
                          <m:t>𝒗</m:t>
                        </m:r>
                        <m:r>
                          <a:rPr lang="en-US" altLang="zh-CN" sz="1600" b="1" i="1">
                            <a:solidFill>
                              <a:schemeClr val="accent1"/>
                            </a:solidFill>
                            <a:latin typeface="Cambria Math" panose="02040503050406030204" pitchFamily="18" charset="0"/>
                            <a:ea typeface="微软雅黑" panose="020B0503020204020204" pitchFamily="34" charset="-122"/>
                          </a:rPr>
                          <m:t>→…→</m:t>
                        </m:r>
                        <m:sSup>
                          <m:sSupPr>
                            <m:ctrlPr>
                              <a:rPr lang="en-US" altLang="zh-CN" sz="1600" b="1" i="1">
                                <a:solidFill>
                                  <a:schemeClr val="accent1"/>
                                </a:solidFill>
                                <a:latin typeface="Cambria Math" panose="02040503050406030204" pitchFamily="18" charset="0"/>
                                <a:ea typeface="微软雅黑" panose="020B0503020204020204" pitchFamily="34" charset="-122"/>
                              </a:rPr>
                            </m:ctrlPr>
                          </m:sSupPr>
                          <m:e>
                            <m:r>
                              <a:rPr lang="en-US" altLang="zh-CN" sz="1600" b="1" i="1">
                                <a:solidFill>
                                  <a:schemeClr val="accent1"/>
                                </a:solidFill>
                                <a:latin typeface="Cambria Math" panose="02040503050406030204" pitchFamily="18" charset="0"/>
                                <a:ea typeface="微软雅黑" panose="020B0503020204020204" pitchFamily="34" charset="-122"/>
                              </a:rPr>
                              <m:t>𝒗</m:t>
                            </m:r>
                          </m:e>
                          <m:sup>
                            <m:r>
                              <a:rPr lang="en-US" altLang="zh-CN" sz="1600" b="1" i="1">
                                <a:solidFill>
                                  <a:schemeClr val="accent1"/>
                                </a:solidFill>
                                <a:latin typeface="Cambria Math" panose="02040503050406030204" pitchFamily="18" charset="0"/>
                                <a:ea typeface="微软雅黑" panose="020B0503020204020204" pitchFamily="34" charset="-122"/>
                              </a:rPr>
                              <m:t>′</m:t>
                            </m:r>
                          </m:sup>
                        </m:sSup>
                      </m:e>
                    </m:d>
                    <m:r>
                      <a:rPr lang="en-US" altLang="zh-CN" sz="1600" b="1" i="1" smtClean="0">
                        <a:solidFill>
                          <a:schemeClr val="accent1"/>
                        </a:solidFill>
                        <a:latin typeface="Cambria Math" panose="02040503050406030204" pitchFamily="18" charset="0"/>
                        <a:ea typeface="微软雅黑" panose="020B0503020204020204" pitchFamily="34" charset="-122"/>
                      </a:rPr>
                      <m:t>&gt;</m:t>
                    </m:r>
                    <m:r>
                      <a:rPr lang="en-US" altLang="zh-CN" sz="1600" b="1" i="1">
                        <a:solidFill>
                          <a:schemeClr val="accent1"/>
                        </a:solidFill>
                        <a:latin typeface="Cambria Math" panose="02040503050406030204" pitchFamily="18" charset="0"/>
                        <a:ea typeface="微软雅黑" panose="020B0503020204020204" pitchFamily="34" charset="-122"/>
                      </a:rPr>
                      <m:t>𝒅</m:t>
                    </m:r>
                    <m:d>
                      <m:dPr>
                        <m:ctrlPr>
                          <a:rPr lang="en-US" altLang="zh-CN" sz="1600" b="1" i="1">
                            <a:solidFill>
                              <a:schemeClr val="accent1"/>
                            </a:solidFill>
                            <a:latin typeface="Cambria Math" panose="02040503050406030204" pitchFamily="18" charset="0"/>
                            <a:ea typeface="微软雅黑" panose="020B0503020204020204" pitchFamily="34" charset="-122"/>
                          </a:rPr>
                        </m:ctrlPr>
                      </m:dPr>
                      <m:e>
                        <m:r>
                          <a:rPr lang="en-US" altLang="zh-CN" sz="1600" b="1" i="1">
                            <a:solidFill>
                              <a:schemeClr val="accent1"/>
                            </a:solidFill>
                            <a:latin typeface="Cambria Math" panose="02040503050406030204" pitchFamily="18" charset="0"/>
                            <a:ea typeface="微软雅黑" panose="020B0503020204020204" pitchFamily="34" charset="-122"/>
                          </a:rPr>
                          <m:t>𝒗</m:t>
                        </m:r>
                        <m:r>
                          <a:rPr lang="en-US" altLang="zh-CN" sz="1600" b="1" i="1">
                            <a:solidFill>
                              <a:schemeClr val="accent1"/>
                            </a:solidFill>
                            <a:latin typeface="Cambria Math" panose="02040503050406030204" pitchFamily="18" charset="0"/>
                            <a:ea typeface="微软雅黑" panose="020B0503020204020204" pitchFamily="34" charset="-122"/>
                          </a:rPr>
                          <m:t>→…</m:t>
                        </m:r>
                        <m:sSub>
                          <m:sSubPr>
                            <m:ctrlPr>
                              <a:rPr lang="en-US" altLang="zh-CN" sz="1600" b="1" i="1">
                                <a:solidFill>
                                  <a:schemeClr val="accent1"/>
                                </a:solidFill>
                                <a:latin typeface="Cambria Math" panose="02040503050406030204" pitchFamily="18" charset="0"/>
                                <a:ea typeface="微软雅黑" panose="020B0503020204020204" pitchFamily="34" charset="-122"/>
                              </a:rPr>
                            </m:ctrlPr>
                          </m:sSubPr>
                          <m:e>
                            <m:r>
                              <a:rPr lang="zh-CN" altLang="en-US" sz="1600" b="1" i="1">
                                <a:solidFill>
                                  <a:schemeClr val="accent1"/>
                                </a:solidFill>
                                <a:latin typeface="Cambria Math" panose="02040503050406030204" pitchFamily="18" charset="0"/>
                                <a:ea typeface="微软雅黑" panose="020B0503020204020204" pitchFamily="34" charset="-122"/>
                              </a:rPr>
                              <m:t>→</m:t>
                            </m:r>
                            <m:r>
                              <a:rPr lang="en-US" altLang="zh-CN" sz="1600" b="1" i="1">
                                <a:solidFill>
                                  <a:schemeClr val="accent1"/>
                                </a:solidFill>
                                <a:latin typeface="Cambria Math" panose="02040503050406030204" pitchFamily="18" charset="0"/>
                                <a:ea typeface="微软雅黑" panose="020B0503020204020204" pitchFamily="34" charset="-122"/>
                              </a:rPr>
                              <m:t>𝒗</m:t>
                            </m:r>
                          </m:e>
                          <m:sub>
                            <m:r>
                              <a:rPr lang="en-US" altLang="zh-CN" sz="1600" b="1" i="1">
                                <a:solidFill>
                                  <a:schemeClr val="accent1"/>
                                </a:solidFill>
                                <a:latin typeface="Cambria Math" panose="02040503050406030204" pitchFamily="18" charset="0"/>
                                <a:ea typeface="微软雅黑" panose="020B0503020204020204" pitchFamily="34" charset="-122"/>
                              </a:rPr>
                              <m:t>𝒆</m:t>
                            </m:r>
                          </m:sub>
                        </m:sSub>
                      </m:e>
                    </m:d>
                  </m:oMath>
                </a14:m>
                <a:endParaRPr lang="en-US" altLang="zh-CN" sz="1600" b="1" i="1" dirty="0">
                  <a:solidFill>
                    <a:schemeClr val="accent1"/>
                  </a:solidFill>
                  <a:latin typeface="Cambria Math" panose="02040503050406030204" pitchFamily="18" charset="0"/>
                  <a:ea typeface="微软雅黑" panose="020B0503020204020204" pitchFamily="34" charset="-122"/>
                </a:endParaRPr>
              </a:p>
              <a:p>
                <a:r>
                  <a:rPr lang="en-US" altLang="zh-CN" sz="1600" b="1" dirty="0">
                    <a:solidFill>
                      <a:schemeClr val="accent1"/>
                    </a:solidFill>
                    <a:ea typeface="微软雅黑" panose="020B0503020204020204" pitchFamily="34" charset="-122"/>
                  </a:rPr>
                  <a:t>							   </a:t>
                </a:r>
                <a14:m>
                  <m:oMath xmlns:m="http://schemas.openxmlformats.org/officeDocument/2006/math">
                    <m:r>
                      <a:rPr lang="en-US" altLang="zh-CN" sz="1600" b="1" i="0" smtClean="0">
                        <a:solidFill>
                          <a:schemeClr val="accent1"/>
                        </a:solidFill>
                        <a:latin typeface="Cambria Math" panose="02040503050406030204" pitchFamily="18" charset="0"/>
                        <a:ea typeface="微软雅黑" panose="020B0503020204020204" pitchFamily="34" charset="-122"/>
                      </a:rPr>
                      <m:t>   </m:t>
                    </m:r>
                    <m:r>
                      <a:rPr lang="en-US" altLang="zh-CN" sz="1600" b="1" i="1" smtClean="0">
                        <a:solidFill>
                          <a:schemeClr val="accent1"/>
                        </a:solidFill>
                        <a:latin typeface="Cambria Math" panose="02040503050406030204" pitchFamily="18" charset="0"/>
                        <a:ea typeface="微软雅黑" panose="020B0503020204020204" pitchFamily="34" charset="-122"/>
                      </a:rPr>
                      <m:t>=</m:t>
                    </m:r>
                    <m:r>
                      <a:rPr lang="en-US" altLang="zh-CN" sz="1600" b="1" i="1" smtClean="0">
                        <a:solidFill>
                          <a:schemeClr val="accent1"/>
                        </a:solidFill>
                        <a:latin typeface="Cambria Math" panose="02040503050406030204" pitchFamily="18" charset="0"/>
                        <a:ea typeface="微软雅黑" panose="020B0503020204020204" pitchFamily="34" charset="-122"/>
                      </a:rPr>
                      <m:t>𝒅</m:t>
                    </m:r>
                    <m:d>
                      <m:dPr>
                        <m:ctrlPr>
                          <a:rPr lang="en-US" altLang="zh-CN" sz="1600" b="1" i="1" smtClean="0">
                            <a:solidFill>
                              <a:schemeClr val="accent1"/>
                            </a:solidFill>
                            <a:latin typeface="Cambria Math" panose="02040503050406030204" pitchFamily="18" charset="0"/>
                            <a:ea typeface="微软雅黑" panose="020B0503020204020204" pitchFamily="34" charset="-122"/>
                          </a:rPr>
                        </m:ctrlPr>
                      </m:dPr>
                      <m:e>
                        <m:r>
                          <a:rPr lang="en-US" altLang="zh-CN" sz="1600" b="1" i="1" smtClean="0">
                            <a:solidFill>
                              <a:schemeClr val="accent1"/>
                            </a:solidFill>
                            <a:latin typeface="Cambria Math" panose="02040503050406030204" pitchFamily="18" charset="0"/>
                            <a:ea typeface="微软雅黑" panose="020B0503020204020204" pitchFamily="34" charset="-122"/>
                          </a:rPr>
                          <m:t>𝒗</m:t>
                        </m:r>
                        <m:r>
                          <a:rPr lang="zh-CN" altLang="en-US" sz="1600" b="1" i="1">
                            <a:solidFill>
                              <a:schemeClr val="accent1"/>
                            </a:solidFill>
                            <a:latin typeface="Cambria Math" panose="02040503050406030204" pitchFamily="18" charset="0"/>
                            <a:ea typeface="微软雅黑" panose="020B0503020204020204" pitchFamily="34" charset="-122"/>
                          </a:rPr>
                          <m:t>→</m:t>
                        </m:r>
                        <m:r>
                          <a:rPr lang="en-US" altLang="zh-CN" sz="1600" b="1" i="1" smtClean="0">
                            <a:solidFill>
                              <a:schemeClr val="accent1"/>
                            </a:solidFill>
                            <a:latin typeface="Cambria Math" panose="02040503050406030204" pitchFamily="18" charset="0"/>
                            <a:ea typeface="微软雅黑" panose="020B0503020204020204" pitchFamily="34" charset="-122"/>
                          </a:rPr>
                          <m:t>…</m:t>
                        </m:r>
                        <m:r>
                          <a:rPr lang="zh-CN" altLang="en-US" sz="1600" b="1" i="1">
                            <a:solidFill>
                              <a:schemeClr val="accent1"/>
                            </a:solidFill>
                            <a:latin typeface="Cambria Math" panose="02040503050406030204" pitchFamily="18" charset="0"/>
                            <a:ea typeface="微软雅黑" panose="020B0503020204020204" pitchFamily="34" charset="-122"/>
                          </a:rPr>
                          <m:t>→</m:t>
                        </m:r>
                        <m:sSub>
                          <m:sSubPr>
                            <m:ctrlPr>
                              <a:rPr lang="en-US" altLang="zh-CN" sz="1600" b="1" i="1" smtClean="0">
                                <a:solidFill>
                                  <a:schemeClr val="accent1"/>
                                </a:solidFill>
                                <a:latin typeface="Cambria Math" panose="02040503050406030204" pitchFamily="18" charset="0"/>
                                <a:ea typeface="微软雅黑" panose="020B0503020204020204" pitchFamily="34" charset="-122"/>
                              </a:rPr>
                            </m:ctrlPr>
                          </m:sSubPr>
                          <m:e>
                            <m:r>
                              <a:rPr lang="en-US" altLang="zh-CN" sz="1600" b="1" i="1" smtClean="0">
                                <a:solidFill>
                                  <a:schemeClr val="accent1"/>
                                </a:solidFill>
                                <a:latin typeface="Cambria Math" panose="02040503050406030204" pitchFamily="18" charset="0"/>
                                <a:ea typeface="微软雅黑" panose="020B0503020204020204" pitchFamily="34" charset="-122"/>
                              </a:rPr>
                              <m:t>𝒗</m:t>
                            </m:r>
                          </m:e>
                          <m:sub>
                            <m:r>
                              <a:rPr lang="en-US" altLang="zh-CN" sz="1600" b="1" i="1" smtClean="0">
                                <a:solidFill>
                                  <a:schemeClr val="accent1"/>
                                </a:solidFill>
                                <a:latin typeface="Cambria Math" panose="02040503050406030204" pitchFamily="18" charset="0"/>
                                <a:ea typeface="微软雅黑" panose="020B0503020204020204" pitchFamily="34" charset="-122"/>
                              </a:rPr>
                              <m:t>𝒊</m:t>
                            </m:r>
                          </m:sub>
                        </m:sSub>
                        <m:r>
                          <a:rPr lang="zh-CN" altLang="en-US" sz="1600" b="1" i="1">
                            <a:solidFill>
                              <a:schemeClr val="accent1"/>
                            </a:solidFill>
                            <a:latin typeface="Cambria Math" panose="02040503050406030204" pitchFamily="18" charset="0"/>
                            <a:ea typeface="微软雅黑" panose="020B0503020204020204" pitchFamily="34" charset="-122"/>
                          </a:rPr>
                          <m:t>→</m:t>
                        </m:r>
                        <m:sSub>
                          <m:sSubPr>
                            <m:ctrlPr>
                              <a:rPr lang="en-US" altLang="zh-CN" sz="1600" b="1" i="1" smtClean="0">
                                <a:solidFill>
                                  <a:schemeClr val="accent1"/>
                                </a:solidFill>
                                <a:latin typeface="Cambria Math" panose="02040503050406030204" pitchFamily="18" charset="0"/>
                                <a:ea typeface="微软雅黑" panose="020B0503020204020204" pitchFamily="34" charset="-122"/>
                              </a:rPr>
                            </m:ctrlPr>
                          </m:sSubPr>
                          <m:e>
                            <m:r>
                              <a:rPr lang="en-US" altLang="zh-CN" sz="1600" b="1" i="1" smtClean="0">
                                <a:solidFill>
                                  <a:schemeClr val="accent1"/>
                                </a:solidFill>
                                <a:latin typeface="Cambria Math" panose="02040503050406030204" pitchFamily="18" charset="0"/>
                                <a:ea typeface="微软雅黑" panose="020B0503020204020204" pitchFamily="34" charset="-122"/>
                              </a:rPr>
                              <m:t>𝒗</m:t>
                            </m:r>
                          </m:e>
                          <m:sub>
                            <m:r>
                              <m:rPr>
                                <m:sty m:val="p"/>
                              </m:rPr>
                              <a:rPr lang="en-US" altLang="zh-CN" sz="1600" b="1" i="1" smtClean="0">
                                <a:solidFill>
                                  <a:schemeClr val="accent1"/>
                                </a:solidFill>
                                <a:latin typeface="Cambria Math" panose="02040503050406030204" pitchFamily="18" charset="0"/>
                                <a:ea typeface="微软雅黑" panose="020B0503020204020204" pitchFamily="34" charset="-122"/>
                              </a:rPr>
                              <m:t>j</m:t>
                            </m:r>
                          </m:sub>
                        </m:sSub>
                      </m:e>
                    </m:d>
                    <m:r>
                      <a:rPr lang="en-US" altLang="zh-CN" sz="1600" b="1" i="1">
                        <a:solidFill>
                          <a:schemeClr val="accent1"/>
                        </a:solidFill>
                        <a:latin typeface="Cambria Math" panose="02040503050406030204" pitchFamily="18" charset="0"/>
                        <a:ea typeface="微软雅黑" panose="020B0503020204020204" pitchFamily="34" charset="-122"/>
                      </a:rPr>
                      <m:t>+</m:t>
                    </m:r>
                    <m:r>
                      <a:rPr lang="en-US" altLang="zh-CN" sz="1600" b="1" i="1" smtClean="0">
                        <a:solidFill>
                          <a:schemeClr val="accent1"/>
                        </a:solidFill>
                        <a:latin typeface="Cambria Math" panose="02040503050406030204" pitchFamily="18" charset="0"/>
                        <a:ea typeface="微软雅黑" panose="020B0503020204020204" pitchFamily="34" charset="-122"/>
                      </a:rPr>
                      <m:t>𝒅</m:t>
                    </m:r>
                    <m:d>
                      <m:dPr>
                        <m:ctrlPr>
                          <a:rPr lang="en-US" altLang="zh-CN" sz="1600" b="1" i="1" smtClean="0">
                            <a:solidFill>
                              <a:schemeClr val="accent1"/>
                            </a:solidFill>
                            <a:latin typeface="Cambria Math" panose="02040503050406030204" pitchFamily="18" charset="0"/>
                            <a:ea typeface="微软雅黑" panose="020B0503020204020204" pitchFamily="34" charset="-122"/>
                          </a:rPr>
                        </m:ctrlPr>
                      </m:dPr>
                      <m:e>
                        <m:sSub>
                          <m:sSubPr>
                            <m:ctrlPr>
                              <a:rPr lang="en-US" altLang="zh-CN" sz="1600" b="1" i="1" smtClean="0">
                                <a:solidFill>
                                  <a:schemeClr val="accent1"/>
                                </a:solidFill>
                                <a:latin typeface="Cambria Math" panose="02040503050406030204" pitchFamily="18" charset="0"/>
                                <a:ea typeface="微软雅黑" panose="020B0503020204020204" pitchFamily="34" charset="-122"/>
                              </a:rPr>
                            </m:ctrlPr>
                          </m:sSubPr>
                          <m:e>
                            <m:r>
                              <a:rPr lang="en-US" altLang="zh-CN" sz="1600" b="1" i="1" smtClean="0">
                                <a:solidFill>
                                  <a:schemeClr val="accent1"/>
                                </a:solidFill>
                                <a:latin typeface="Cambria Math" panose="02040503050406030204" pitchFamily="18" charset="0"/>
                                <a:ea typeface="微软雅黑" panose="020B0503020204020204" pitchFamily="34" charset="-122"/>
                              </a:rPr>
                              <m:t>𝒗</m:t>
                            </m:r>
                          </m:e>
                          <m:sub>
                            <m:r>
                              <a:rPr lang="en-US" altLang="zh-CN" sz="1600" b="1" i="1" smtClean="0">
                                <a:solidFill>
                                  <a:schemeClr val="accent1"/>
                                </a:solidFill>
                                <a:latin typeface="Cambria Math" panose="02040503050406030204" pitchFamily="18" charset="0"/>
                                <a:ea typeface="微软雅黑" panose="020B0503020204020204" pitchFamily="34" charset="-122"/>
                              </a:rPr>
                              <m:t>𝒋</m:t>
                            </m:r>
                          </m:sub>
                        </m:sSub>
                        <m:r>
                          <a:rPr lang="en-US" altLang="zh-CN" sz="1600" b="1" i="1" smtClean="0">
                            <a:solidFill>
                              <a:schemeClr val="accent1"/>
                            </a:solidFill>
                            <a:latin typeface="Cambria Math" panose="02040503050406030204" pitchFamily="18" charset="0"/>
                            <a:ea typeface="微软雅黑" panose="020B0503020204020204" pitchFamily="34" charset="-122"/>
                          </a:rPr>
                          <m:t>→…→</m:t>
                        </m:r>
                        <m:sSub>
                          <m:sSubPr>
                            <m:ctrlPr>
                              <a:rPr lang="en-US" altLang="zh-CN" sz="1600" b="1" i="1" smtClean="0">
                                <a:solidFill>
                                  <a:schemeClr val="accent1"/>
                                </a:solidFill>
                                <a:latin typeface="Cambria Math" panose="02040503050406030204" pitchFamily="18" charset="0"/>
                                <a:ea typeface="微软雅黑" panose="020B0503020204020204" pitchFamily="34" charset="-122"/>
                              </a:rPr>
                            </m:ctrlPr>
                          </m:sSubPr>
                          <m:e>
                            <m:r>
                              <a:rPr lang="en-US" altLang="zh-CN" sz="1600" b="1" i="1" smtClean="0">
                                <a:solidFill>
                                  <a:schemeClr val="accent1"/>
                                </a:solidFill>
                                <a:latin typeface="Cambria Math" panose="02040503050406030204" pitchFamily="18" charset="0"/>
                                <a:ea typeface="微软雅黑" panose="020B0503020204020204" pitchFamily="34" charset="-122"/>
                              </a:rPr>
                              <m:t>𝒗</m:t>
                            </m:r>
                          </m:e>
                          <m:sub>
                            <m:r>
                              <a:rPr lang="en-US" altLang="zh-CN" sz="1600" b="1" i="1" smtClean="0">
                                <a:solidFill>
                                  <a:schemeClr val="accent1"/>
                                </a:solidFill>
                                <a:latin typeface="Cambria Math" panose="02040503050406030204" pitchFamily="18" charset="0"/>
                                <a:ea typeface="微软雅黑" panose="020B0503020204020204" pitchFamily="34" charset="-122"/>
                              </a:rPr>
                              <m:t>𝒆</m:t>
                            </m:r>
                          </m:sub>
                        </m:sSub>
                      </m:e>
                    </m:d>
                  </m:oMath>
                </a14:m>
                <a:endParaRPr lang="en-US" altLang="zh-CN" sz="1600" b="1" dirty="0">
                  <a:solidFill>
                    <a:schemeClr val="accent1"/>
                  </a:solidFill>
                  <a:ea typeface="微软雅黑" panose="020B0503020204020204" pitchFamily="34" charset="-122"/>
                </a:endParaRPr>
              </a:p>
              <a:p>
                <a:r>
                  <a:rPr lang="en-US" altLang="zh-CN" sz="1600" b="1" dirty="0">
                    <a:solidFill>
                      <a:schemeClr val="accent1"/>
                    </a:solidFill>
                    <a:ea typeface="微软雅黑" panose="020B0503020204020204" pitchFamily="34" charset="-122"/>
                  </a:rPr>
                  <a:t>							  </a:t>
                </a:r>
                <a14:m>
                  <m:oMath xmlns:m="http://schemas.openxmlformats.org/officeDocument/2006/math">
                    <m:r>
                      <a:rPr lang="en-US" altLang="zh-CN" sz="1600" b="1" i="0" smtClean="0">
                        <a:solidFill>
                          <a:schemeClr val="accent1"/>
                        </a:solidFill>
                        <a:latin typeface="Cambria Math" panose="02040503050406030204" pitchFamily="18" charset="0"/>
                        <a:ea typeface="微软雅黑" panose="020B0503020204020204" pitchFamily="34" charset="-122"/>
                      </a:rPr>
                      <m:t> </m:t>
                    </m:r>
                    <m:r>
                      <a:rPr lang="en-US" altLang="zh-CN" sz="1600" b="1" i="1" smtClean="0">
                        <a:solidFill>
                          <a:schemeClr val="accent1"/>
                        </a:solidFill>
                        <a:latin typeface="Cambria Math" panose="02040503050406030204" pitchFamily="18" charset="0"/>
                        <a:ea typeface="微软雅黑" panose="020B0503020204020204" pitchFamily="34" charset="-122"/>
                      </a:rPr>
                      <m:t>   &gt;</m:t>
                    </m:r>
                    <m:r>
                      <a:rPr lang="en-US" altLang="zh-CN" sz="1600" b="1" i="1" smtClean="0">
                        <a:solidFill>
                          <a:schemeClr val="accent1"/>
                        </a:solidFill>
                        <a:latin typeface="Cambria Math" panose="02040503050406030204" pitchFamily="18" charset="0"/>
                        <a:ea typeface="微软雅黑" panose="020B0503020204020204" pitchFamily="34" charset="-122"/>
                      </a:rPr>
                      <m:t>𝒅</m:t>
                    </m:r>
                    <m:d>
                      <m:dPr>
                        <m:ctrlPr>
                          <a:rPr lang="en-US" altLang="zh-CN" sz="1600" b="1" i="1" smtClean="0">
                            <a:solidFill>
                              <a:schemeClr val="accent1"/>
                            </a:solidFill>
                            <a:latin typeface="Cambria Math" panose="02040503050406030204" pitchFamily="18" charset="0"/>
                            <a:ea typeface="微软雅黑" panose="020B0503020204020204" pitchFamily="34" charset="-122"/>
                          </a:rPr>
                        </m:ctrlPr>
                      </m:dPr>
                      <m:e>
                        <m:r>
                          <a:rPr lang="en-US" altLang="zh-CN" sz="1600" b="1" i="1">
                            <a:solidFill>
                              <a:schemeClr val="accent1"/>
                            </a:solidFill>
                            <a:latin typeface="Cambria Math" panose="02040503050406030204" pitchFamily="18" charset="0"/>
                            <a:ea typeface="微软雅黑" panose="020B0503020204020204" pitchFamily="34" charset="-122"/>
                          </a:rPr>
                          <m:t>𝒗</m:t>
                        </m:r>
                        <m:r>
                          <a:rPr lang="en-US" altLang="zh-CN" sz="1600" b="1" i="1" smtClean="0">
                            <a:solidFill>
                              <a:schemeClr val="accent1"/>
                            </a:solidFill>
                            <a:latin typeface="Cambria Math" panose="02040503050406030204" pitchFamily="18" charset="0"/>
                            <a:ea typeface="微软雅黑" panose="020B0503020204020204" pitchFamily="34" charset="-122"/>
                          </a:rPr>
                          <m:t>,</m:t>
                        </m:r>
                        <m:sSub>
                          <m:sSubPr>
                            <m:ctrlPr>
                              <a:rPr lang="en-US" altLang="zh-CN" sz="1600" b="1" i="1" smtClean="0">
                                <a:solidFill>
                                  <a:schemeClr val="accent1"/>
                                </a:solidFill>
                                <a:latin typeface="Cambria Math" panose="02040503050406030204" pitchFamily="18" charset="0"/>
                                <a:ea typeface="微软雅黑" panose="020B0503020204020204" pitchFamily="34" charset="-122"/>
                              </a:rPr>
                            </m:ctrlPr>
                          </m:sSubPr>
                          <m:e>
                            <m:r>
                              <a:rPr lang="en-US" altLang="zh-CN" sz="1600" b="1" i="1" smtClean="0">
                                <a:solidFill>
                                  <a:schemeClr val="accent1"/>
                                </a:solidFill>
                                <a:latin typeface="Cambria Math" panose="02040503050406030204" pitchFamily="18" charset="0"/>
                                <a:ea typeface="微软雅黑" panose="020B0503020204020204" pitchFamily="34" charset="-122"/>
                              </a:rPr>
                              <m:t>𝒗</m:t>
                            </m:r>
                          </m:e>
                          <m:sub>
                            <m:r>
                              <a:rPr lang="en-US" altLang="zh-CN" sz="1600" b="1" i="1" smtClean="0">
                                <a:solidFill>
                                  <a:schemeClr val="accent1"/>
                                </a:solidFill>
                                <a:latin typeface="Cambria Math" panose="02040503050406030204" pitchFamily="18" charset="0"/>
                                <a:ea typeface="微软雅黑" panose="020B0503020204020204" pitchFamily="34" charset="-122"/>
                              </a:rPr>
                              <m:t>𝒋</m:t>
                            </m:r>
                          </m:sub>
                        </m:sSub>
                      </m:e>
                    </m:d>
                  </m:oMath>
                </a14:m>
                <a:endParaRPr lang="en-US" altLang="zh-CN" sz="1600" b="1" dirty="0">
                  <a:solidFill>
                    <a:schemeClr val="accent1"/>
                  </a:solidFill>
                  <a:ea typeface="微软雅黑" panose="020B0503020204020204" pitchFamily="34" charset="-122"/>
                </a:endParaRPr>
              </a:p>
              <a:p>
                <a:r>
                  <a:rPr lang="en-US" altLang="zh-CN" sz="1600" dirty="0">
                    <a:latin typeface="Calibri" panose="020F0502020204030204" pitchFamily="34" charset="0"/>
                    <a:ea typeface="微软雅黑" panose="020B0503020204020204" pitchFamily="34" charset="-122"/>
                  </a:rPr>
                  <a:t>	</a:t>
                </a:r>
                <a:r>
                  <a:rPr lang="zh-CN" altLang="en-US" sz="1600" dirty="0">
                    <a:latin typeface="Calibri" panose="020F0502020204030204" pitchFamily="34" charset="0"/>
                    <a:ea typeface="微软雅黑" panose="020B0503020204020204" pitchFamily="34" charset="-122"/>
                  </a:rPr>
                  <a:t>又因为</a:t>
                </a:r>
                <a14:m>
                  <m:oMath xmlns:m="http://schemas.openxmlformats.org/officeDocument/2006/math">
                    <m:sSub>
                      <m:sSub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smtClean="0">
                            <a:solidFill>
                              <a:schemeClr val="accent1"/>
                            </a:solidFill>
                            <a:latin typeface="Cambria Math" panose="02040503050406030204" pitchFamily="18" charset="0"/>
                            <a:ea typeface="微软雅黑" panose="020B0503020204020204" pitchFamily="34" charset="-122"/>
                          </a:rPr>
                          <m:t>𝒗</m:t>
                        </m:r>
                      </m:e>
                      <m:sub>
                        <m:r>
                          <a:rPr lang="en-US" altLang="zh-CN" sz="1600" b="1" i="1" dirty="0" smtClean="0">
                            <a:solidFill>
                              <a:schemeClr val="accent1"/>
                            </a:solidFill>
                            <a:latin typeface="Cambria Math" panose="02040503050406030204" pitchFamily="18" charset="0"/>
                            <a:ea typeface="微软雅黑" panose="020B0503020204020204" pitchFamily="34" charset="-122"/>
                          </a:rPr>
                          <m:t>𝒋</m:t>
                        </m:r>
                      </m:sub>
                    </m:sSub>
                  </m:oMath>
                </a14:m>
                <a:r>
                  <a:rPr lang="zh-CN" altLang="en-US" sz="1600" dirty="0">
                    <a:latin typeface="Calibri" panose="020F0502020204030204" pitchFamily="34" charset="0"/>
                    <a:ea typeface="微软雅黑" panose="020B0503020204020204" pitchFamily="34" charset="-122"/>
                  </a:rPr>
                  <a:t>在树外，所以</a:t>
                </a:r>
                <a:endParaRPr lang="en-US" altLang="zh-CN" sz="1600" b="0" i="1" dirty="0">
                  <a:solidFill>
                    <a:schemeClr val="accent1"/>
                  </a:solidFill>
                  <a:latin typeface="Cambria Math" panose="02040503050406030204" pitchFamily="18" charset="0"/>
                  <a:ea typeface="微软雅黑" panose="020B0503020204020204" pitchFamily="34" charset="-122"/>
                </a:endParaRPr>
              </a:p>
              <a:p>
                <a:r>
                  <a:rPr lang="en-US" altLang="zh-CN" sz="1600" b="0" dirty="0">
                    <a:solidFill>
                      <a:schemeClr val="accent1"/>
                    </a:solidFill>
                    <a:ea typeface="微软雅黑" panose="020B0503020204020204" pitchFamily="34" charset="-122"/>
                  </a:rPr>
                  <a:t>			    </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𝒅</m:t>
                    </m:r>
                    <m:d>
                      <m:d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dPr>
                      <m:e>
                        <m:r>
                          <a:rPr lang="en-US" altLang="zh-CN" sz="1600" b="1" i="1" dirty="0">
                            <a:solidFill>
                              <a:schemeClr val="accent1"/>
                            </a:solidFill>
                            <a:latin typeface="Cambria Math" panose="02040503050406030204" pitchFamily="18" charset="0"/>
                            <a:ea typeface="微软雅黑" panose="020B0503020204020204" pitchFamily="34" charset="-122"/>
                          </a:rPr>
                          <m:t>𝒗</m:t>
                        </m:r>
                        <m:r>
                          <a:rPr lang="en-US" altLang="zh-CN" sz="1600" b="1"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1" i="1" dirty="0" err="1" smtClean="0">
                                <a:solidFill>
                                  <a:schemeClr val="accent1"/>
                                </a:solidFill>
                                <a:latin typeface="Cambria Math" panose="02040503050406030204" pitchFamily="18" charset="0"/>
                                <a:ea typeface="微软雅黑" panose="020B0503020204020204" pitchFamily="34" charset="-122"/>
                              </a:rPr>
                              <m:t>𝒗</m:t>
                            </m:r>
                          </m:e>
                          <m:sub>
                            <m:r>
                              <a:rPr lang="en-US" altLang="zh-CN" sz="1600" b="1" i="1" dirty="0" smtClean="0">
                                <a:solidFill>
                                  <a:schemeClr val="accent1"/>
                                </a:solidFill>
                                <a:latin typeface="Cambria Math" panose="02040503050406030204" pitchFamily="18" charset="0"/>
                                <a:ea typeface="微软雅黑" panose="020B0503020204020204" pitchFamily="34" charset="-122"/>
                              </a:rPr>
                              <m:t>𝒋</m:t>
                            </m:r>
                          </m:sub>
                        </m:sSub>
                      </m:e>
                    </m:d>
                    <m:r>
                      <a:rPr lang="en-US" altLang="zh-CN" sz="1600" b="1" i="1" dirty="0" smtClean="0">
                        <a:solidFill>
                          <a:schemeClr val="accent1"/>
                        </a:solidFill>
                        <a:latin typeface="Cambria Math" panose="02040503050406030204" pitchFamily="18" charset="0"/>
                        <a:ea typeface="微软雅黑" panose="020B0503020204020204" pitchFamily="34" charset="-122"/>
                      </a:rPr>
                      <m:t>&gt;</m:t>
                    </m:r>
                    <m:func>
                      <m:func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funcPr>
                      <m:fName>
                        <m:limLow>
                          <m:limLow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limLowPr>
                          <m:e>
                            <m:r>
                              <a:rPr lang="en-US" altLang="zh-CN" sz="1600" b="1" i="0" dirty="0" smtClean="0">
                                <a:solidFill>
                                  <a:schemeClr val="accent1"/>
                                </a:solidFill>
                                <a:latin typeface="Cambria Math" panose="02040503050406030204" pitchFamily="18" charset="0"/>
                                <a:ea typeface="微软雅黑" panose="020B0503020204020204" pitchFamily="34" charset="-122"/>
                              </a:rPr>
                              <m:t>𝐦𝐚𝐱</m:t>
                            </m:r>
                          </m:e>
                          <m:lim>
                            <m:sSup>
                              <m:sSup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pPr>
                              <m:e>
                                <m:r>
                                  <a:rPr lang="en-US" altLang="zh-CN" sz="1600" b="1" i="1" dirty="0" smtClean="0">
                                    <a:solidFill>
                                      <a:schemeClr val="accent1"/>
                                    </a:solidFill>
                                    <a:latin typeface="Cambria Math" panose="02040503050406030204" pitchFamily="18" charset="0"/>
                                    <a:ea typeface="微软雅黑" panose="020B0503020204020204" pitchFamily="34" charset="-122"/>
                                  </a:rPr>
                                  <m:t>𝒗</m:t>
                                </m:r>
                              </m:e>
                              <m:sup>
                                <m:r>
                                  <a:rPr lang="en-US" altLang="zh-CN" sz="1600" b="1" i="1" dirty="0" smtClean="0">
                                    <a:solidFill>
                                      <a:schemeClr val="accent1"/>
                                    </a:solidFill>
                                    <a:latin typeface="Cambria Math" panose="02040503050406030204" pitchFamily="18" charset="0"/>
                                    <a:ea typeface="微软雅黑" panose="020B0503020204020204" pitchFamily="34" charset="-122"/>
                                  </a:rPr>
                                  <m:t>′</m:t>
                                </m:r>
                              </m:sup>
                            </m:sSup>
                            <m:r>
                              <a:rPr lang="en-US" altLang="zh-CN" sz="1600" b="1" i="1" dirty="0" smtClean="0">
                                <a:solidFill>
                                  <a:schemeClr val="accent1"/>
                                </a:solidFill>
                                <a:latin typeface="Cambria Math" panose="02040503050406030204" pitchFamily="18" charset="0"/>
                                <a:ea typeface="微软雅黑" panose="020B0503020204020204" pitchFamily="34" charset="-122"/>
                              </a:rPr>
                              <m:t>∈</m:t>
                            </m:r>
                            <m:sSub>
                              <m:sSub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1" i="0" dirty="0" smtClean="0">
                                    <a:solidFill>
                                      <a:schemeClr val="accent1"/>
                                    </a:solidFill>
                                    <a:latin typeface="Cambria Math" panose="02040503050406030204" pitchFamily="18" charset="0"/>
                                    <a:ea typeface="微软雅黑" panose="020B0503020204020204" pitchFamily="34" charset="-122"/>
                                  </a:rPr>
                                  <m:t>𝚫</m:t>
                                </m:r>
                              </m:e>
                              <m:sub>
                                <m:r>
                                  <a:rPr lang="en-US" altLang="zh-CN" sz="1600" b="1" i="0" dirty="0" smtClean="0">
                                    <a:solidFill>
                                      <a:schemeClr val="accent1"/>
                                    </a:solidFill>
                                    <a:latin typeface="Cambria Math" panose="02040503050406030204" pitchFamily="18" charset="0"/>
                                    <a:ea typeface="微软雅黑" panose="020B0503020204020204" pitchFamily="34" charset="-122"/>
                                  </a:rPr>
                                  <m:t>𝐒</m:t>
                                </m:r>
                                <m:sSub>
                                  <m:sSub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bPr>
                                  <m:e>
                                    <m:r>
                                      <a:rPr lang="en-US" altLang="zh-CN" sz="1600" b="1" i="0" dirty="0" smtClean="0">
                                        <a:solidFill>
                                          <a:schemeClr val="accent1"/>
                                        </a:solidFill>
                                        <a:latin typeface="Cambria Math" panose="02040503050406030204" pitchFamily="18" charset="0"/>
                                        <a:ea typeface="微软雅黑" panose="020B0503020204020204" pitchFamily="34" charset="-122"/>
                                      </a:rPr>
                                      <m:t>𝐆</m:t>
                                    </m:r>
                                  </m:e>
                                  <m:sub>
                                    <m:r>
                                      <a:rPr lang="en-US" altLang="zh-CN" sz="1600" b="1" i="0" dirty="0" smtClean="0">
                                        <a:solidFill>
                                          <a:schemeClr val="accent1"/>
                                        </a:solidFill>
                                        <a:latin typeface="Cambria Math" panose="02040503050406030204" pitchFamily="18" charset="0"/>
                                        <a:ea typeface="微软雅黑" panose="020B0503020204020204" pitchFamily="34" charset="-122"/>
                                      </a:rPr>
                                      <m:t>𝐢</m:t>
                                    </m:r>
                                  </m:sub>
                                </m:sSub>
                              </m:sub>
                            </m:sSub>
                          </m:lim>
                        </m:limLow>
                      </m:fName>
                      <m:e>
                        <m:r>
                          <a:rPr lang="en-US" altLang="zh-CN" sz="1600" b="1" i="1" dirty="0" smtClean="0">
                            <a:solidFill>
                              <a:schemeClr val="accent1"/>
                            </a:solidFill>
                            <a:latin typeface="Cambria Math" panose="02040503050406030204" pitchFamily="18" charset="0"/>
                            <a:ea typeface="微软雅黑" panose="020B0503020204020204" pitchFamily="34" charset="-122"/>
                          </a:rPr>
                          <m:t>𝒅</m:t>
                        </m:r>
                        <m:d>
                          <m:d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dPr>
                          <m:e>
                            <m:r>
                              <a:rPr lang="en-US" altLang="zh-CN" sz="1600" b="1" i="1" dirty="0" smtClean="0">
                                <a:solidFill>
                                  <a:schemeClr val="accent1"/>
                                </a:solidFill>
                                <a:latin typeface="Cambria Math" panose="02040503050406030204" pitchFamily="18" charset="0"/>
                                <a:ea typeface="微软雅黑" panose="020B0503020204020204" pitchFamily="34" charset="-122"/>
                              </a:rPr>
                              <m:t>𝒔</m:t>
                            </m:r>
                            <m:r>
                              <a:rPr lang="en-US" altLang="zh-CN" sz="1600" b="1" i="1" dirty="0" smtClean="0">
                                <a:solidFill>
                                  <a:schemeClr val="accent1"/>
                                </a:solidFill>
                                <a:latin typeface="Cambria Math" panose="02040503050406030204" pitchFamily="18" charset="0"/>
                                <a:ea typeface="微软雅黑" panose="020B0503020204020204" pitchFamily="34" charset="-122"/>
                              </a:rPr>
                              <m:t>,</m:t>
                            </m:r>
                            <m:sSup>
                              <m:sSupPr>
                                <m:ctrlPr>
                                  <a:rPr lang="en-US" altLang="zh-CN" sz="1600" b="1" i="1" dirty="0" smtClean="0">
                                    <a:solidFill>
                                      <a:schemeClr val="accent1"/>
                                    </a:solidFill>
                                    <a:latin typeface="Cambria Math" panose="02040503050406030204" pitchFamily="18" charset="0"/>
                                    <a:ea typeface="微软雅黑" panose="020B0503020204020204" pitchFamily="34" charset="-122"/>
                                  </a:rPr>
                                </m:ctrlPr>
                              </m:sSupPr>
                              <m:e>
                                <m:r>
                                  <a:rPr lang="en-US" altLang="zh-CN" sz="1600" b="1" i="1" dirty="0" smtClean="0">
                                    <a:solidFill>
                                      <a:schemeClr val="accent1"/>
                                    </a:solidFill>
                                    <a:latin typeface="Cambria Math" panose="02040503050406030204" pitchFamily="18" charset="0"/>
                                    <a:ea typeface="微软雅黑" panose="020B0503020204020204" pitchFamily="34" charset="-122"/>
                                  </a:rPr>
                                  <m:t>𝒗</m:t>
                                </m:r>
                              </m:e>
                              <m:sup>
                                <m:r>
                                  <a:rPr lang="en-US" altLang="zh-CN" sz="1600" b="1" i="1" dirty="0" smtClean="0">
                                    <a:solidFill>
                                      <a:schemeClr val="accent1"/>
                                    </a:solidFill>
                                    <a:latin typeface="Cambria Math" panose="02040503050406030204" pitchFamily="18" charset="0"/>
                                    <a:ea typeface="微软雅黑" panose="020B0503020204020204" pitchFamily="34" charset="-122"/>
                                  </a:rPr>
                                  <m:t>′</m:t>
                                </m:r>
                              </m:sup>
                            </m:sSup>
                          </m:e>
                        </m:d>
                        <m:r>
                          <a:rPr lang="zh-CN" altLang="en-US" sz="1600" b="1" i="1" dirty="0">
                            <a:solidFill>
                              <a:schemeClr val="accent1"/>
                            </a:solidFill>
                            <a:latin typeface="Cambria Math" panose="02040503050406030204" pitchFamily="18" charset="0"/>
                            <a:ea typeface="微软雅黑" panose="020B0503020204020204" pitchFamily="34" charset="-122"/>
                          </a:rPr>
                          <m:t>≥</m:t>
                        </m:r>
                      </m:e>
                    </m:func>
                  </m:oMath>
                </a14:m>
                <a:r>
                  <a:rPr lang="en-US" altLang="zh-CN" sz="1600" b="1" dirty="0">
                    <a:solidFill>
                      <a:schemeClr val="accent1"/>
                    </a:solidFill>
                    <a:ea typeface="微软雅黑" panose="020B0503020204020204" pitchFamily="34" charset="-122"/>
                  </a:rPr>
                  <a:t> </a:t>
                </a:r>
                <a14:m>
                  <m:oMath xmlns:m="http://schemas.openxmlformats.org/officeDocument/2006/math">
                    <m:r>
                      <a:rPr lang="en-US" altLang="zh-CN" sz="1600" b="1" i="1">
                        <a:solidFill>
                          <a:schemeClr val="accent1"/>
                        </a:solidFill>
                        <a:latin typeface="Cambria Math" panose="02040503050406030204" pitchFamily="18" charset="0"/>
                        <a:ea typeface="微软雅黑" panose="020B0503020204020204" pitchFamily="34" charset="-122"/>
                      </a:rPr>
                      <m:t>𝒅</m:t>
                    </m:r>
                    <m:d>
                      <m:dPr>
                        <m:ctrlPr>
                          <a:rPr lang="en-US" altLang="zh-CN" sz="1600" b="1" i="1">
                            <a:solidFill>
                              <a:schemeClr val="accent1"/>
                            </a:solidFill>
                            <a:latin typeface="Cambria Math" panose="02040503050406030204" pitchFamily="18" charset="0"/>
                            <a:ea typeface="微软雅黑" panose="020B0503020204020204" pitchFamily="34" charset="-122"/>
                          </a:rPr>
                        </m:ctrlPr>
                      </m:dPr>
                      <m:e>
                        <m:r>
                          <a:rPr lang="en-US" altLang="zh-CN" sz="1600" b="1" i="1">
                            <a:solidFill>
                              <a:schemeClr val="accent1"/>
                            </a:solidFill>
                            <a:latin typeface="Cambria Math" panose="02040503050406030204" pitchFamily="18" charset="0"/>
                            <a:ea typeface="微软雅黑" panose="020B0503020204020204" pitchFamily="34" charset="-122"/>
                          </a:rPr>
                          <m:t>𝒗</m:t>
                        </m:r>
                        <m:r>
                          <a:rPr lang="en-US" altLang="zh-CN" sz="1600" b="1" i="1">
                            <a:solidFill>
                              <a:schemeClr val="accent1"/>
                            </a:solidFill>
                            <a:latin typeface="Cambria Math" panose="02040503050406030204" pitchFamily="18" charset="0"/>
                            <a:ea typeface="微软雅黑" panose="020B0503020204020204" pitchFamily="34" charset="-122"/>
                          </a:rPr>
                          <m:t>→…→</m:t>
                        </m:r>
                        <m:sSup>
                          <m:sSupPr>
                            <m:ctrlPr>
                              <a:rPr lang="en-US" altLang="zh-CN" sz="1600" b="1" i="1">
                                <a:solidFill>
                                  <a:schemeClr val="accent1"/>
                                </a:solidFill>
                                <a:latin typeface="Cambria Math" panose="02040503050406030204" pitchFamily="18" charset="0"/>
                                <a:ea typeface="微软雅黑" panose="020B0503020204020204" pitchFamily="34" charset="-122"/>
                              </a:rPr>
                            </m:ctrlPr>
                          </m:sSupPr>
                          <m:e>
                            <m:r>
                              <a:rPr lang="en-US" altLang="zh-CN" sz="1600" b="1" i="1">
                                <a:solidFill>
                                  <a:schemeClr val="accent1"/>
                                </a:solidFill>
                                <a:latin typeface="Cambria Math" panose="02040503050406030204" pitchFamily="18" charset="0"/>
                                <a:ea typeface="微软雅黑" panose="020B0503020204020204" pitchFamily="34" charset="-122"/>
                              </a:rPr>
                              <m:t>𝒗</m:t>
                            </m:r>
                          </m:e>
                          <m:sup>
                            <m:r>
                              <a:rPr lang="en-US" altLang="zh-CN" sz="1600" b="1" i="1">
                                <a:solidFill>
                                  <a:schemeClr val="accent1"/>
                                </a:solidFill>
                                <a:latin typeface="Cambria Math" panose="02040503050406030204" pitchFamily="18" charset="0"/>
                                <a:ea typeface="微软雅黑" panose="020B0503020204020204" pitchFamily="34" charset="-122"/>
                              </a:rPr>
                              <m:t>′</m:t>
                            </m:r>
                          </m:sup>
                        </m:sSup>
                      </m:e>
                    </m:d>
                  </m:oMath>
                </a14:m>
                <a:endParaRPr lang="en-US" altLang="zh-CN" sz="1600" b="1" dirty="0">
                  <a:latin typeface="Calibri" panose="020F0502020204030204" pitchFamily="34" charset="0"/>
                  <a:ea typeface="微软雅黑" panose="020B0503020204020204" pitchFamily="34" charset="-122"/>
                </a:endParaRPr>
              </a:p>
              <a:p>
                <a:r>
                  <a:rPr lang="en-US" altLang="zh-CN" sz="1600" b="1" dirty="0">
                    <a:latin typeface="Calibri" panose="020F0502020204030204" pitchFamily="34" charset="0"/>
                    <a:ea typeface="微软雅黑" panose="020B0503020204020204" pitchFamily="34" charset="-122"/>
                  </a:rPr>
                  <a:t>	</a:t>
                </a:r>
                <a:r>
                  <a:rPr lang="zh-CN" altLang="en-US" sz="1600" dirty="0">
                    <a:latin typeface="Calibri" panose="020F0502020204030204" pitchFamily="34" charset="0"/>
                    <a:ea typeface="微软雅黑" panose="020B0503020204020204" pitchFamily="34" charset="-122"/>
                  </a:rPr>
                  <a:t>得到矛盾，假设不成立</a:t>
                </a:r>
                <a:endParaRPr lang="en-US" altLang="zh-CN" sz="1600" dirty="0">
                  <a:latin typeface="Calibri" panose="020F0502020204030204" pitchFamily="34" charset="0"/>
                  <a:ea typeface="微软雅黑" panose="020B0503020204020204" pitchFamily="34" charset="-122"/>
                </a:endParaRPr>
              </a:p>
            </p:txBody>
          </p:sp>
        </mc:Choice>
        <mc:Fallback xmlns="">
          <p:sp>
            <p:nvSpPr>
              <p:cNvPr id="60" name="文本框 59">
                <a:extLst>
                  <a:ext uri="{FF2B5EF4-FFF2-40B4-BE49-F238E27FC236}">
                    <a16:creationId xmlns:a16="http://schemas.microsoft.com/office/drawing/2014/main" id="{D2B471B9-0579-4831-8907-9367B6E26E5D}"/>
                  </a:ext>
                </a:extLst>
              </p:cNvPr>
              <p:cNvSpPr txBox="1">
                <a:spLocks noRot="1" noChangeAspect="1" noMove="1" noResize="1" noEditPoints="1" noAdjustHandles="1" noChangeArrowheads="1" noChangeShapeType="1" noTextEdit="1"/>
              </p:cNvSpPr>
              <p:nvPr/>
            </p:nvSpPr>
            <p:spPr>
              <a:xfrm>
                <a:off x="428400" y="864000"/>
                <a:ext cx="8294379" cy="5310556"/>
              </a:xfrm>
              <a:prstGeom prst="rect">
                <a:avLst/>
              </a:prstGeom>
              <a:blipFill>
                <a:blip r:embed="rId3"/>
                <a:stretch>
                  <a:fillRect l="-1102" t="-1033" b="-574"/>
                </a:stretch>
              </a:blipFill>
            </p:spPr>
            <p:txBody>
              <a:bodyPr/>
              <a:lstStyle/>
              <a:p>
                <a:r>
                  <a:rPr lang="zh-CN" altLang="en-US">
                    <a:noFill/>
                  </a:rPr>
                  <a:t> </a:t>
                </a:r>
              </a:p>
            </p:txBody>
          </p:sp>
        </mc:Fallback>
      </mc:AlternateContent>
      <p:sp>
        <p:nvSpPr>
          <p:cNvPr id="40" name="任意多边形: 形状 39">
            <a:extLst>
              <a:ext uri="{FF2B5EF4-FFF2-40B4-BE49-F238E27FC236}">
                <a16:creationId xmlns:a16="http://schemas.microsoft.com/office/drawing/2014/main" id="{AC147380-AA8B-435E-A6F2-46D60314B7FF}"/>
              </a:ext>
            </a:extLst>
          </p:cNvPr>
          <p:cNvSpPr/>
          <p:nvPr/>
        </p:nvSpPr>
        <p:spPr>
          <a:xfrm>
            <a:off x="4180625" y="858434"/>
            <a:ext cx="1978408" cy="1665566"/>
          </a:xfrm>
          <a:custGeom>
            <a:avLst/>
            <a:gdLst>
              <a:gd name="connsiteX0" fmla="*/ 1652908 w 1978408"/>
              <a:gd name="connsiteY0" fmla="*/ 182966 h 1665566"/>
              <a:gd name="connsiteX1" fmla="*/ 103508 w 1978408"/>
              <a:gd name="connsiteY1" fmla="*/ 72899 h 1665566"/>
              <a:gd name="connsiteX2" fmla="*/ 213575 w 1978408"/>
              <a:gd name="connsiteY2" fmla="*/ 851833 h 1665566"/>
              <a:gd name="connsiteX3" fmla="*/ 780842 w 1978408"/>
              <a:gd name="connsiteY3" fmla="*/ 970366 h 1665566"/>
              <a:gd name="connsiteX4" fmla="*/ 992508 w 1978408"/>
              <a:gd name="connsiteY4" fmla="*/ 1639233 h 1665566"/>
              <a:gd name="connsiteX5" fmla="*/ 1932308 w 1978408"/>
              <a:gd name="connsiteY5" fmla="*/ 1393699 h 1665566"/>
              <a:gd name="connsiteX6" fmla="*/ 1652908 w 1978408"/>
              <a:gd name="connsiteY6" fmla="*/ 182966 h 166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8408" h="1665566">
                <a:moveTo>
                  <a:pt x="1652908" y="182966"/>
                </a:moveTo>
                <a:cubicBezTo>
                  <a:pt x="1348108" y="-37167"/>
                  <a:pt x="343397" y="-38579"/>
                  <a:pt x="103508" y="72899"/>
                </a:cubicBezTo>
                <a:cubicBezTo>
                  <a:pt x="-136381" y="184377"/>
                  <a:pt x="100686" y="702255"/>
                  <a:pt x="213575" y="851833"/>
                </a:cubicBezTo>
                <a:cubicBezTo>
                  <a:pt x="326464" y="1001411"/>
                  <a:pt x="651020" y="839133"/>
                  <a:pt x="780842" y="970366"/>
                </a:cubicBezTo>
                <a:cubicBezTo>
                  <a:pt x="910664" y="1101599"/>
                  <a:pt x="800597" y="1568677"/>
                  <a:pt x="992508" y="1639233"/>
                </a:cubicBezTo>
                <a:cubicBezTo>
                  <a:pt x="1184419" y="1709789"/>
                  <a:pt x="1822241" y="1642055"/>
                  <a:pt x="1932308" y="1393699"/>
                </a:cubicBezTo>
                <a:cubicBezTo>
                  <a:pt x="2042375" y="1145343"/>
                  <a:pt x="1957708" y="403099"/>
                  <a:pt x="1652908" y="182966"/>
                </a:cubicBezTo>
                <a:close/>
              </a:path>
            </a:pathLst>
          </a:custGeom>
          <a:solidFill>
            <a:schemeClr val="bg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20</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索引维护</a:t>
            </a:r>
          </a:p>
        </p:txBody>
      </p:sp>
      <mc:AlternateContent xmlns:mc="http://schemas.openxmlformats.org/markup-compatibility/2006" xmlns:a14="http://schemas.microsoft.com/office/drawing/2010/main">
        <mc:Choice Requires="a14">
          <p:sp>
            <p:nvSpPr>
              <p:cNvPr id="61" name="椭圆 60">
                <a:extLst>
                  <a:ext uri="{FF2B5EF4-FFF2-40B4-BE49-F238E27FC236}">
                    <a16:creationId xmlns:a16="http://schemas.microsoft.com/office/drawing/2014/main" id="{F79B4716-7D53-483D-9F63-C326B25D6224}"/>
                  </a:ext>
                </a:extLst>
              </p:cNvPr>
              <p:cNvSpPr/>
              <p:nvPr/>
            </p:nvSpPr>
            <p:spPr>
              <a:xfrm>
                <a:off x="4350195" y="1079626"/>
                <a:ext cx="540000" cy="540000"/>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b="0" i="1" dirty="0" smtClean="0">
                              <a:latin typeface="Cambria Math" panose="02040503050406030204" pitchFamily="18" charset="0"/>
                            </a:rPr>
                            <m:t>𝑖</m:t>
                          </m:r>
                        </m:sub>
                      </m:sSub>
                    </m:oMath>
                  </m:oMathPara>
                </a14:m>
                <a:endParaRPr lang="zh-CN" altLang="en-US" dirty="0"/>
              </a:p>
            </p:txBody>
          </p:sp>
        </mc:Choice>
        <mc:Fallback xmlns="">
          <p:sp>
            <p:nvSpPr>
              <p:cNvPr id="61" name="椭圆 60">
                <a:extLst>
                  <a:ext uri="{FF2B5EF4-FFF2-40B4-BE49-F238E27FC236}">
                    <a16:creationId xmlns:a16="http://schemas.microsoft.com/office/drawing/2014/main" id="{F79B4716-7D53-483D-9F63-C326B25D6224}"/>
                  </a:ext>
                </a:extLst>
              </p:cNvPr>
              <p:cNvSpPr>
                <a:spLocks noRot="1" noChangeAspect="1" noMove="1" noResize="1" noEditPoints="1" noAdjustHandles="1" noChangeArrowheads="1" noChangeShapeType="1" noTextEdit="1"/>
              </p:cNvSpPr>
              <p:nvPr/>
            </p:nvSpPr>
            <p:spPr>
              <a:xfrm>
                <a:off x="4350195" y="1079626"/>
                <a:ext cx="540000" cy="540000"/>
              </a:xfrm>
              <a:prstGeom prst="ellipse">
                <a:avLst/>
              </a:prstGeom>
              <a:blipFill>
                <a:blip r:embed="rId4"/>
                <a:stretch>
                  <a:fillRect/>
                </a:stretch>
              </a:blipFill>
              <a:ln>
                <a:solidFill>
                  <a:schemeClr val="accent5">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椭圆 61">
                <a:extLst>
                  <a:ext uri="{FF2B5EF4-FFF2-40B4-BE49-F238E27FC236}">
                    <a16:creationId xmlns:a16="http://schemas.microsoft.com/office/drawing/2014/main" id="{4525E11F-0ECB-430A-B61F-4BED2A34C9CE}"/>
                  </a:ext>
                </a:extLst>
              </p:cNvPr>
              <p:cNvSpPr/>
              <p:nvPr/>
            </p:nvSpPr>
            <p:spPr>
              <a:xfrm>
                <a:off x="5208283" y="1079626"/>
                <a:ext cx="540000" cy="540000"/>
              </a:xfrm>
              <a:prstGeom prst="ellipse">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𝑣</m:t>
                      </m:r>
                    </m:oMath>
                  </m:oMathPara>
                </a14:m>
                <a:endParaRPr lang="zh-CN" altLang="en-US" dirty="0"/>
              </a:p>
            </p:txBody>
          </p:sp>
        </mc:Choice>
        <mc:Fallback xmlns="">
          <p:sp>
            <p:nvSpPr>
              <p:cNvPr id="62" name="椭圆 61">
                <a:extLst>
                  <a:ext uri="{FF2B5EF4-FFF2-40B4-BE49-F238E27FC236}">
                    <a16:creationId xmlns:a16="http://schemas.microsoft.com/office/drawing/2014/main" id="{4525E11F-0ECB-430A-B61F-4BED2A34C9CE}"/>
                  </a:ext>
                </a:extLst>
              </p:cNvPr>
              <p:cNvSpPr>
                <a:spLocks noRot="1" noChangeAspect="1" noMove="1" noResize="1" noEditPoints="1" noAdjustHandles="1" noChangeArrowheads="1" noChangeShapeType="1" noTextEdit="1"/>
              </p:cNvSpPr>
              <p:nvPr/>
            </p:nvSpPr>
            <p:spPr>
              <a:xfrm>
                <a:off x="5208283" y="1079626"/>
                <a:ext cx="540000" cy="540000"/>
              </a:xfrm>
              <a:prstGeom prst="ellipse">
                <a:avLst/>
              </a:prstGeom>
              <a:blipFill>
                <a:blip r:embed="rId5"/>
                <a:stretch>
                  <a:fillRect/>
                </a:stretch>
              </a:blipFill>
              <a:ln>
                <a:solidFill>
                  <a:schemeClr val="accent2">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椭圆 62">
                <a:extLst>
                  <a:ext uri="{FF2B5EF4-FFF2-40B4-BE49-F238E27FC236}">
                    <a16:creationId xmlns:a16="http://schemas.microsoft.com/office/drawing/2014/main" id="{A13E027F-D8BB-4677-83CA-0BD7107D5EFC}"/>
                  </a:ext>
                </a:extLst>
              </p:cNvPr>
              <p:cNvSpPr/>
              <p:nvPr/>
            </p:nvSpPr>
            <p:spPr>
              <a:xfrm>
                <a:off x="4347842" y="1898264"/>
                <a:ext cx="540000" cy="540000"/>
              </a:xfrm>
              <a:prstGeom prst="ellipse">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𝑣</m:t>
                          </m:r>
                        </m:e>
                        <m:sub>
                          <m:r>
                            <a:rPr lang="en-US" altLang="zh-CN" b="0" i="1" dirty="0" smtClean="0">
                              <a:latin typeface="Cambria Math" panose="02040503050406030204" pitchFamily="18" charset="0"/>
                            </a:rPr>
                            <m:t>𝑒</m:t>
                          </m:r>
                        </m:sub>
                        <m:sup>
                          <m:r>
                            <a:rPr lang="en-US" altLang="zh-CN" b="0" i="1" dirty="0" smtClean="0">
                              <a:latin typeface="Cambria Math" panose="02040503050406030204" pitchFamily="18" charset="0"/>
                            </a:rPr>
                            <m:t>′</m:t>
                          </m:r>
                        </m:sup>
                      </m:sSubSup>
                    </m:oMath>
                  </m:oMathPara>
                </a14:m>
                <a:endParaRPr lang="zh-CN" altLang="en-US" dirty="0"/>
              </a:p>
            </p:txBody>
          </p:sp>
        </mc:Choice>
        <mc:Fallback xmlns="">
          <p:sp>
            <p:nvSpPr>
              <p:cNvPr id="63" name="椭圆 62">
                <a:extLst>
                  <a:ext uri="{FF2B5EF4-FFF2-40B4-BE49-F238E27FC236}">
                    <a16:creationId xmlns:a16="http://schemas.microsoft.com/office/drawing/2014/main" id="{A13E027F-D8BB-4677-83CA-0BD7107D5EFC}"/>
                  </a:ext>
                </a:extLst>
              </p:cNvPr>
              <p:cNvSpPr>
                <a:spLocks noRot="1" noChangeAspect="1" noMove="1" noResize="1" noEditPoints="1" noAdjustHandles="1" noChangeArrowheads="1" noChangeShapeType="1" noTextEdit="1"/>
              </p:cNvSpPr>
              <p:nvPr/>
            </p:nvSpPr>
            <p:spPr>
              <a:xfrm>
                <a:off x="4347842" y="1898264"/>
                <a:ext cx="540000" cy="540000"/>
              </a:xfrm>
              <a:prstGeom prst="ellipse">
                <a:avLst/>
              </a:prstGeom>
              <a:blipFill>
                <a:blip r:embed="rId6"/>
                <a:stretch>
                  <a:fillRect/>
                </a:stretch>
              </a:blipFill>
              <a:ln>
                <a:solidFill>
                  <a:schemeClr val="accent6">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椭圆 66">
                <a:extLst>
                  <a:ext uri="{FF2B5EF4-FFF2-40B4-BE49-F238E27FC236}">
                    <a16:creationId xmlns:a16="http://schemas.microsoft.com/office/drawing/2014/main" id="{F15C1536-24D9-4C54-9C0C-D3F9A8FCC3EC}"/>
                  </a:ext>
                </a:extLst>
              </p:cNvPr>
              <p:cNvSpPr/>
              <p:nvPr/>
            </p:nvSpPr>
            <p:spPr>
              <a:xfrm>
                <a:off x="5208283" y="1898264"/>
                <a:ext cx="540000" cy="540000"/>
              </a:xfrm>
              <a:prstGeom prst="ellipse">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𝑣</m:t>
                      </m:r>
                      <m:r>
                        <a:rPr lang="en-US" altLang="zh-CN" i="1" dirty="0" smtClean="0">
                          <a:latin typeface="Cambria Math" panose="02040503050406030204" pitchFamily="18" charset="0"/>
                        </a:rPr>
                        <m:t>’</m:t>
                      </m:r>
                    </m:oMath>
                  </m:oMathPara>
                </a14:m>
                <a:endParaRPr lang="zh-CN" altLang="en-US" dirty="0"/>
              </a:p>
            </p:txBody>
          </p:sp>
        </mc:Choice>
        <mc:Fallback xmlns="">
          <p:sp>
            <p:nvSpPr>
              <p:cNvPr id="67" name="椭圆 66">
                <a:extLst>
                  <a:ext uri="{FF2B5EF4-FFF2-40B4-BE49-F238E27FC236}">
                    <a16:creationId xmlns:a16="http://schemas.microsoft.com/office/drawing/2014/main" id="{F15C1536-24D9-4C54-9C0C-D3F9A8FCC3EC}"/>
                  </a:ext>
                </a:extLst>
              </p:cNvPr>
              <p:cNvSpPr>
                <a:spLocks noRot="1" noChangeAspect="1" noMove="1" noResize="1" noEditPoints="1" noAdjustHandles="1" noChangeArrowheads="1" noChangeShapeType="1" noTextEdit="1"/>
              </p:cNvSpPr>
              <p:nvPr/>
            </p:nvSpPr>
            <p:spPr>
              <a:xfrm>
                <a:off x="5208283" y="1898264"/>
                <a:ext cx="540000" cy="540000"/>
              </a:xfrm>
              <a:prstGeom prst="ellipse">
                <a:avLst/>
              </a:prstGeom>
              <a:blipFill>
                <a:blip r:embed="rId7"/>
                <a:stretch>
                  <a:fillRect/>
                </a:stretch>
              </a:blipFill>
              <a:ln>
                <a:solidFill>
                  <a:schemeClr val="accent1">
                    <a:lumMod val="50000"/>
                  </a:schemeClr>
                </a:solidFill>
              </a:ln>
            </p:spPr>
            <p:txBody>
              <a:bodyPr/>
              <a:lstStyle/>
              <a:p>
                <a:r>
                  <a:rPr lang="zh-CN" altLang="en-US">
                    <a:noFill/>
                  </a:rPr>
                  <a:t> </a:t>
                </a:r>
              </a:p>
            </p:txBody>
          </p:sp>
        </mc:Fallback>
      </mc:AlternateContent>
      <p:cxnSp>
        <p:nvCxnSpPr>
          <p:cNvPr id="68" name="直接连接符 67">
            <a:extLst>
              <a:ext uri="{FF2B5EF4-FFF2-40B4-BE49-F238E27FC236}">
                <a16:creationId xmlns:a16="http://schemas.microsoft.com/office/drawing/2014/main" id="{F9C96BC3-3419-446E-A44D-07484BADC942}"/>
              </a:ext>
            </a:extLst>
          </p:cNvPr>
          <p:cNvCxnSpPr>
            <a:cxnSpLocks/>
            <a:stCxn id="61" idx="6"/>
            <a:endCxn id="62" idx="2"/>
          </p:cNvCxnSpPr>
          <p:nvPr/>
        </p:nvCxnSpPr>
        <p:spPr>
          <a:xfrm>
            <a:off x="4890195" y="1349626"/>
            <a:ext cx="318088"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F9FFA798-2640-4518-A776-028776560975}"/>
              </a:ext>
            </a:extLst>
          </p:cNvPr>
          <p:cNvCxnSpPr>
            <a:cxnSpLocks/>
            <a:stCxn id="67" idx="0"/>
            <a:endCxn id="62" idx="4"/>
          </p:cNvCxnSpPr>
          <p:nvPr/>
        </p:nvCxnSpPr>
        <p:spPr>
          <a:xfrm flipV="1">
            <a:off x="5478283" y="1619626"/>
            <a:ext cx="0" cy="278638"/>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AC03C385-E44F-4B60-9E82-15C140976F60}"/>
              </a:ext>
            </a:extLst>
          </p:cNvPr>
          <p:cNvCxnSpPr>
            <a:cxnSpLocks/>
            <a:stCxn id="61" idx="5"/>
            <a:endCxn id="67" idx="1"/>
          </p:cNvCxnSpPr>
          <p:nvPr/>
        </p:nvCxnSpPr>
        <p:spPr>
          <a:xfrm>
            <a:off x="4811114" y="1540545"/>
            <a:ext cx="476250" cy="4368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39B84427-0D9F-406B-907A-8713C708A1DB}"/>
              </a:ext>
            </a:extLst>
          </p:cNvPr>
          <p:cNvCxnSpPr>
            <a:cxnSpLocks/>
            <a:stCxn id="61" idx="4"/>
            <a:endCxn id="63" idx="0"/>
          </p:cNvCxnSpPr>
          <p:nvPr/>
        </p:nvCxnSpPr>
        <p:spPr>
          <a:xfrm flipH="1">
            <a:off x="4617842" y="1619626"/>
            <a:ext cx="2353" cy="27863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EE0C5B64-2360-45B3-A461-108423D75EC9}"/>
              </a:ext>
            </a:extLst>
          </p:cNvPr>
          <p:cNvCxnSpPr>
            <a:cxnSpLocks/>
            <a:stCxn id="63" idx="6"/>
            <a:endCxn id="67" idx="2"/>
          </p:cNvCxnSpPr>
          <p:nvPr/>
        </p:nvCxnSpPr>
        <p:spPr>
          <a:xfrm>
            <a:off x="4887842" y="2168264"/>
            <a:ext cx="32044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椭圆 21">
                <a:extLst>
                  <a:ext uri="{FF2B5EF4-FFF2-40B4-BE49-F238E27FC236}">
                    <a16:creationId xmlns:a16="http://schemas.microsoft.com/office/drawing/2014/main" id="{A354F1DA-7410-4920-9DAB-C2C8B60F9C96}"/>
                  </a:ext>
                </a:extLst>
              </p:cNvPr>
              <p:cNvSpPr/>
              <p:nvPr/>
            </p:nvSpPr>
            <p:spPr>
              <a:xfrm>
                <a:off x="3412855" y="1898264"/>
                <a:ext cx="540000" cy="540000"/>
              </a:xfrm>
              <a:prstGeom prst="ellipse">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𝑒</m:t>
                          </m:r>
                        </m:sub>
                      </m:sSub>
                    </m:oMath>
                  </m:oMathPara>
                </a14:m>
                <a:endParaRPr lang="zh-CN" altLang="en-US" dirty="0"/>
              </a:p>
            </p:txBody>
          </p:sp>
        </mc:Choice>
        <mc:Fallback xmlns="">
          <p:sp>
            <p:nvSpPr>
              <p:cNvPr id="22" name="椭圆 21">
                <a:extLst>
                  <a:ext uri="{FF2B5EF4-FFF2-40B4-BE49-F238E27FC236}">
                    <a16:creationId xmlns:a16="http://schemas.microsoft.com/office/drawing/2014/main" id="{A354F1DA-7410-4920-9DAB-C2C8B60F9C96}"/>
                  </a:ext>
                </a:extLst>
              </p:cNvPr>
              <p:cNvSpPr>
                <a:spLocks noRot="1" noChangeAspect="1" noMove="1" noResize="1" noEditPoints="1" noAdjustHandles="1" noChangeArrowheads="1" noChangeShapeType="1" noTextEdit="1"/>
              </p:cNvSpPr>
              <p:nvPr/>
            </p:nvSpPr>
            <p:spPr>
              <a:xfrm>
                <a:off x="3412855" y="1898264"/>
                <a:ext cx="540000" cy="540000"/>
              </a:xfrm>
              <a:prstGeom prst="ellipse">
                <a:avLst/>
              </a:prstGeom>
              <a:blipFill>
                <a:blip r:embed="rId8"/>
                <a:stretch>
                  <a:fillRect/>
                </a:stretch>
              </a:blipFill>
              <a:ln>
                <a:solidFill>
                  <a:schemeClr val="accent6">
                    <a:lumMod val="50000"/>
                  </a:schemeClr>
                </a:solidFill>
              </a:ln>
            </p:spPr>
            <p:txBody>
              <a:bodyPr/>
              <a:lstStyle/>
              <a:p>
                <a:r>
                  <a:rPr lang="zh-CN" altLang="en-US">
                    <a:noFill/>
                  </a:rPr>
                  <a:t> </a:t>
                </a:r>
              </a:p>
            </p:txBody>
          </p:sp>
        </mc:Fallback>
      </mc:AlternateContent>
      <p:cxnSp>
        <p:nvCxnSpPr>
          <p:cNvPr id="23" name="直接连接符 22">
            <a:extLst>
              <a:ext uri="{FF2B5EF4-FFF2-40B4-BE49-F238E27FC236}">
                <a16:creationId xmlns:a16="http://schemas.microsoft.com/office/drawing/2014/main" id="{7D64A9AA-9CCA-4DD5-9B62-D54253A6E074}"/>
              </a:ext>
            </a:extLst>
          </p:cNvPr>
          <p:cNvCxnSpPr>
            <a:cxnSpLocks/>
            <a:stCxn id="22" idx="6"/>
            <a:endCxn id="63" idx="2"/>
          </p:cNvCxnSpPr>
          <p:nvPr/>
        </p:nvCxnSpPr>
        <p:spPr>
          <a:xfrm>
            <a:off x="3952855" y="2168264"/>
            <a:ext cx="394987"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箭头: 下 26">
            <a:extLst>
              <a:ext uri="{FF2B5EF4-FFF2-40B4-BE49-F238E27FC236}">
                <a16:creationId xmlns:a16="http://schemas.microsoft.com/office/drawing/2014/main" id="{E656A9E8-2B67-44B2-AF87-0C742D2963D9}"/>
              </a:ext>
            </a:extLst>
          </p:cNvPr>
          <p:cNvSpPr/>
          <p:nvPr/>
        </p:nvSpPr>
        <p:spPr>
          <a:xfrm>
            <a:off x="4195129" y="2225081"/>
            <a:ext cx="143933" cy="270933"/>
          </a:xfrm>
          <a:prstGeom prst="down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7FEC24DB-6982-4DB9-BB14-1E9BF12F0E49}"/>
                  </a:ext>
                </a:extLst>
              </p:cNvPr>
              <p:cNvSpPr txBox="1"/>
              <p:nvPr/>
            </p:nvSpPr>
            <p:spPr>
              <a:xfrm>
                <a:off x="3925130" y="2175881"/>
                <a:ext cx="32173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6"/>
                          </a:solidFill>
                          <a:latin typeface="Cambria Math" panose="02040503050406030204" pitchFamily="18" charset="0"/>
                        </a:rPr>
                        <m:t>𝑤</m:t>
                      </m:r>
                    </m:oMath>
                  </m:oMathPara>
                </a14:m>
                <a:endParaRPr lang="en-US" altLang="zh-CN" dirty="0">
                  <a:solidFill>
                    <a:schemeClr val="accent6"/>
                  </a:solidFill>
                </a:endParaRPr>
              </a:p>
            </p:txBody>
          </p:sp>
        </mc:Choice>
        <mc:Fallback xmlns="">
          <p:sp>
            <p:nvSpPr>
              <p:cNvPr id="29" name="文本框 28">
                <a:extLst>
                  <a:ext uri="{FF2B5EF4-FFF2-40B4-BE49-F238E27FC236}">
                    <a16:creationId xmlns:a16="http://schemas.microsoft.com/office/drawing/2014/main" id="{7FEC24DB-6982-4DB9-BB14-1E9BF12F0E49}"/>
                  </a:ext>
                </a:extLst>
              </p:cNvPr>
              <p:cNvSpPr txBox="1">
                <a:spLocks noRot="1" noChangeAspect="1" noMove="1" noResize="1" noEditPoints="1" noAdjustHandles="1" noChangeArrowheads="1" noChangeShapeType="1" noTextEdit="1"/>
              </p:cNvSpPr>
              <p:nvPr/>
            </p:nvSpPr>
            <p:spPr>
              <a:xfrm>
                <a:off x="3925130" y="2175881"/>
                <a:ext cx="321733"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椭圆 49">
                <a:extLst>
                  <a:ext uri="{FF2B5EF4-FFF2-40B4-BE49-F238E27FC236}">
                    <a16:creationId xmlns:a16="http://schemas.microsoft.com/office/drawing/2014/main" id="{68BC2A2A-13B2-41B5-A90D-500A8023F6F0}"/>
                  </a:ext>
                </a:extLst>
              </p:cNvPr>
              <p:cNvSpPr/>
              <p:nvPr/>
            </p:nvSpPr>
            <p:spPr>
              <a:xfrm>
                <a:off x="3412855" y="1079626"/>
                <a:ext cx="540000" cy="540000"/>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err="1" smtClean="0">
                              <a:latin typeface="Cambria Math" panose="02040503050406030204" pitchFamily="18" charset="0"/>
                            </a:rPr>
                            <m:t>𝑗</m:t>
                          </m:r>
                        </m:sub>
                      </m:sSub>
                    </m:oMath>
                  </m:oMathPara>
                </a14:m>
                <a:endParaRPr lang="en-US" altLang="zh-CN" dirty="0"/>
              </a:p>
            </p:txBody>
          </p:sp>
        </mc:Choice>
        <mc:Fallback xmlns="">
          <p:sp>
            <p:nvSpPr>
              <p:cNvPr id="50" name="椭圆 49">
                <a:extLst>
                  <a:ext uri="{FF2B5EF4-FFF2-40B4-BE49-F238E27FC236}">
                    <a16:creationId xmlns:a16="http://schemas.microsoft.com/office/drawing/2014/main" id="{68BC2A2A-13B2-41B5-A90D-500A8023F6F0}"/>
                  </a:ext>
                </a:extLst>
              </p:cNvPr>
              <p:cNvSpPr>
                <a:spLocks noRot="1" noChangeAspect="1" noMove="1" noResize="1" noEditPoints="1" noAdjustHandles="1" noChangeArrowheads="1" noChangeShapeType="1" noTextEdit="1"/>
              </p:cNvSpPr>
              <p:nvPr/>
            </p:nvSpPr>
            <p:spPr>
              <a:xfrm>
                <a:off x="3412855" y="1079626"/>
                <a:ext cx="540000" cy="540000"/>
              </a:xfrm>
              <a:prstGeom prst="ellipse">
                <a:avLst/>
              </a:prstGeom>
              <a:blipFill>
                <a:blip r:embed="rId10"/>
                <a:stretch>
                  <a:fillRect/>
                </a:stretch>
              </a:blipFill>
              <a:ln>
                <a:solidFill>
                  <a:schemeClr val="accent5">
                    <a:lumMod val="50000"/>
                  </a:schemeClr>
                </a:solidFill>
              </a:ln>
            </p:spPr>
            <p:txBody>
              <a:bodyPr/>
              <a:lstStyle/>
              <a:p>
                <a:r>
                  <a:rPr lang="zh-CN" altLang="en-US">
                    <a:noFill/>
                  </a:rPr>
                  <a:t> </a:t>
                </a:r>
              </a:p>
            </p:txBody>
          </p:sp>
        </mc:Fallback>
      </mc:AlternateContent>
      <p:cxnSp>
        <p:nvCxnSpPr>
          <p:cNvPr id="51" name="直接连接符 50">
            <a:extLst>
              <a:ext uri="{FF2B5EF4-FFF2-40B4-BE49-F238E27FC236}">
                <a16:creationId xmlns:a16="http://schemas.microsoft.com/office/drawing/2014/main" id="{F4EB5FAA-0DF4-4510-AF2B-F4A3AEEB4657}"/>
              </a:ext>
            </a:extLst>
          </p:cNvPr>
          <p:cNvCxnSpPr>
            <a:cxnSpLocks/>
            <a:stCxn id="50" idx="6"/>
            <a:endCxn id="61" idx="2"/>
          </p:cNvCxnSpPr>
          <p:nvPr/>
        </p:nvCxnSpPr>
        <p:spPr>
          <a:xfrm>
            <a:off x="3952855" y="1349626"/>
            <a:ext cx="3973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A8F94145-A0C3-42A0-B16D-63C5793F4FB6}"/>
              </a:ext>
            </a:extLst>
          </p:cNvPr>
          <p:cNvCxnSpPr>
            <a:cxnSpLocks/>
            <a:stCxn id="50" idx="4"/>
            <a:endCxn id="22" idx="0"/>
          </p:cNvCxnSpPr>
          <p:nvPr/>
        </p:nvCxnSpPr>
        <p:spPr>
          <a:xfrm>
            <a:off x="3682855" y="1619626"/>
            <a:ext cx="0" cy="27863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656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001F092-294D-4529-AC3E-BA07023D9093}"/>
              </a:ext>
            </a:extLst>
          </p:cNvPr>
          <p:cNvSpPr>
            <a:spLocks noGrp="1"/>
          </p:cNvSpPr>
          <p:nvPr>
            <p:ph type="sldNum" sz="quarter" idx="12"/>
          </p:nvPr>
        </p:nvSpPr>
        <p:spPr/>
        <p:txBody>
          <a:bodyPr/>
          <a:lstStyle/>
          <a:p>
            <a:fld id="{72A5E12F-523A-4D75-95A2-779F57F5D9E2}" type="slidenum">
              <a:rPr lang="zh-CN" altLang="en-US" smtClean="0"/>
              <a:t>21</a:t>
            </a:fld>
            <a:endParaRPr lang="zh-CN" altLang="en-US"/>
          </a:p>
        </p:txBody>
      </p:sp>
      <p:sp>
        <p:nvSpPr>
          <p:cNvPr id="48" name="文本框 47">
            <a:extLst>
              <a:ext uri="{FF2B5EF4-FFF2-40B4-BE49-F238E27FC236}">
                <a16:creationId xmlns:a16="http://schemas.microsoft.com/office/drawing/2014/main" id="{3DC87FC0-D6E5-4D5A-9F2E-730058CAC4F3}"/>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7" name="组合 6">
            <a:extLst>
              <a:ext uri="{FF2B5EF4-FFF2-40B4-BE49-F238E27FC236}">
                <a16:creationId xmlns:a16="http://schemas.microsoft.com/office/drawing/2014/main" id="{ACD57894-626F-4A5E-9F8A-3E71EDD07724}"/>
              </a:ext>
            </a:extLst>
          </p:cNvPr>
          <p:cNvGrpSpPr/>
          <p:nvPr/>
        </p:nvGrpSpPr>
        <p:grpSpPr>
          <a:xfrm>
            <a:off x="2122163" y="2348556"/>
            <a:ext cx="5357246" cy="2233913"/>
            <a:chOff x="1549246" y="2331574"/>
            <a:chExt cx="5357246" cy="2233913"/>
          </a:xfrm>
        </p:grpSpPr>
        <p:grpSp>
          <p:nvGrpSpPr>
            <p:cNvPr id="26" name="组合 25">
              <a:extLst>
                <a:ext uri="{FF2B5EF4-FFF2-40B4-BE49-F238E27FC236}">
                  <a16:creationId xmlns:a16="http://schemas.microsoft.com/office/drawing/2014/main" id="{66D6FE42-AEE7-409F-BD38-6AC28BBB12C5}"/>
                </a:ext>
              </a:extLst>
            </p:cNvPr>
            <p:cNvGrpSpPr/>
            <p:nvPr/>
          </p:nvGrpSpPr>
          <p:grpSpPr>
            <a:xfrm>
              <a:off x="1549246" y="3167389"/>
              <a:ext cx="2520169" cy="523220"/>
              <a:chOff x="1104898" y="1549242"/>
              <a:chExt cx="2520169" cy="523220"/>
            </a:xfrm>
          </p:grpSpPr>
          <p:sp>
            <p:nvSpPr>
              <p:cNvPr id="27" name="文本框 26">
                <a:extLst>
                  <a:ext uri="{FF2B5EF4-FFF2-40B4-BE49-F238E27FC236}">
                    <a16:creationId xmlns:a16="http://schemas.microsoft.com/office/drawing/2014/main" id="{070546FE-631B-4E94-B7AB-EF39735194C7}"/>
                  </a:ext>
                </a:extLst>
              </p:cNvPr>
              <p:cNvSpPr txBox="1"/>
              <p:nvPr/>
            </p:nvSpPr>
            <p:spPr>
              <a:xfrm>
                <a:off x="1463656" y="1549242"/>
                <a:ext cx="2161411" cy="52322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实验分析</a:t>
                </a:r>
              </a:p>
            </p:txBody>
          </p:sp>
          <p:grpSp>
            <p:nvGrpSpPr>
              <p:cNvPr id="28" name="Google Shape;1483;p78">
                <a:extLst>
                  <a:ext uri="{FF2B5EF4-FFF2-40B4-BE49-F238E27FC236}">
                    <a16:creationId xmlns:a16="http://schemas.microsoft.com/office/drawing/2014/main" id="{7FAFB9F4-AA02-45F0-89C3-BA9E44F80C8C}"/>
                  </a:ext>
                </a:extLst>
              </p:cNvPr>
              <p:cNvGrpSpPr/>
              <p:nvPr/>
            </p:nvGrpSpPr>
            <p:grpSpPr>
              <a:xfrm>
                <a:off x="1104898" y="1661974"/>
                <a:ext cx="206582" cy="297757"/>
                <a:chOff x="5083925" y="2066350"/>
                <a:chExt cx="28825" cy="41550"/>
              </a:xfrm>
            </p:grpSpPr>
            <p:sp>
              <p:nvSpPr>
                <p:cNvPr id="29" name="Google Shape;1484;p78">
                  <a:extLst>
                    <a:ext uri="{FF2B5EF4-FFF2-40B4-BE49-F238E27FC236}">
                      <a16:creationId xmlns:a16="http://schemas.microsoft.com/office/drawing/2014/main" id="{24ADBC5F-0B51-45CB-B0FF-6E821513F4F5}"/>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5;p78">
                  <a:extLst>
                    <a:ext uri="{FF2B5EF4-FFF2-40B4-BE49-F238E27FC236}">
                      <a16:creationId xmlns:a16="http://schemas.microsoft.com/office/drawing/2014/main" id="{37BBF488-1A16-4059-8F26-4529511C82AE}"/>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 name="文本框 32">
              <a:extLst>
                <a:ext uri="{FF2B5EF4-FFF2-40B4-BE49-F238E27FC236}">
                  <a16:creationId xmlns:a16="http://schemas.microsoft.com/office/drawing/2014/main" id="{35E55FCD-9D03-48E3-AEA1-5A12479574C3}"/>
                </a:ext>
              </a:extLst>
            </p:cNvPr>
            <p:cNvSpPr txBox="1"/>
            <p:nvPr/>
          </p:nvSpPr>
          <p:spPr>
            <a:xfrm>
              <a:off x="4544124" y="2743160"/>
              <a:ext cx="2362368"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实验设置</a:t>
              </a:r>
              <a:endPar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E30ADFAD-6C0E-4268-BBCF-EC37DCF5A430}"/>
                </a:ext>
              </a:extLst>
            </p:cNvPr>
            <p:cNvCxnSpPr>
              <a:cxnSpLocks/>
            </p:cNvCxnSpPr>
            <p:nvPr/>
          </p:nvCxnSpPr>
          <p:spPr>
            <a:xfrm>
              <a:off x="3999083" y="2331574"/>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
        <p:nvSpPr>
          <p:cNvPr id="12" name="文本框 11">
            <a:extLst>
              <a:ext uri="{FF2B5EF4-FFF2-40B4-BE49-F238E27FC236}">
                <a16:creationId xmlns:a16="http://schemas.microsoft.com/office/drawing/2014/main" id="{07DDBAB3-37EB-4006-9E8D-F44983479F5D}"/>
              </a:ext>
            </a:extLst>
          </p:cNvPr>
          <p:cNvSpPr txBox="1"/>
          <p:nvPr/>
        </p:nvSpPr>
        <p:spPr>
          <a:xfrm>
            <a:off x="5117041" y="3202121"/>
            <a:ext cx="2362368"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优化效果实验</a:t>
            </a:r>
            <a:endPar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329B2257-2CA3-469E-A9D5-50BD159C3588}"/>
              </a:ext>
            </a:extLst>
          </p:cNvPr>
          <p:cNvSpPr txBox="1"/>
          <p:nvPr/>
        </p:nvSpPr>
        <p:spPr>
          <a:xfrm>
            <a:off x="5117041" y="3663786"/>
            <a:ext cx="2362368"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可扩展性实验</a:t>
            </a:r>
            <a:endParaRPr lang="en-US" altLang="zh-CN" sz="2400" b="1"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8824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22</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实验设置</a:t>
            </a:r>
          </a:p>
        </p:txBody>
      </p:sp>
      <p:graphicFrame>
        <p:nvGraphicFramePr>
          <p:cNvPr id="3" name="表格 3">
            <a:extLst>
              <a:ext uri="{FF2B5EF4-FFF2-40B4-BE49-F238E27FC236}">
                <a16:creationId xmlns:a16="http://schemas.microsoft.com/office/drawing/2014/main" id="{936846CB-516C-417A-A89C-88DE8450C161}"/>
              </a:ext>
            </a:extLst>
          </p:cNvPr>
          <p:cNvGraphicFramePr>
            <a:graphicFrameLocks noGrp="1"/>
          </p:cNvGraphicFramePr>
          <p:nvPr>
            <p:extLst>
              <p:ext uri="{D42A27DB-BD31-4B8C-83A1-F6EECF244321}">
                <p14:modId xmlns:p14="http://schemas.microsoft.com/office/powerpoint/2010/main" val="4040369981"/>
              </p:ext>
            </p:extLst>
          </p:nvPr>
        </p:nvGraphicFramePr>
        <p:xfrm>
          <a:off x="846665" y="1610977"/>
          <a:ext cx="7450667" cy="1107440"/>
        </p:xfrm>
        <a:graphic>
          <a:graphicData uri="http://schemas.openxmlformats.org/drawingml/2006/table">
            <a:tbl>
              <a:tblPr firstRow="1" bandRow="1">
                <a:tableStyleId>{5C22544A-7EE6-4342-B048-85BDC9FD1C3A}</a:tableStyleId>
              </a:tblPr>
              <a:tblGrid>
                <a:gridCol w="3080565">
                  <a:extLst>
                    <a:ext uri="{9D8B030D-6E8A-4147-A177-3AD203B41FA5}">
                      <a16:colId xmlns:a16="http://schemas.microsoft.com/office/drawing/2014/main" val="1600393654"/>
                    </a:ext>
                  </a:extLst>
                </a:gridCol>
                <a:gridCol w="4370102">
                  <a:extLst>
                    <a:ext uri="{9D8B030D-6E8A-4147-A177-3AD203B41FA5}">
                      <a16:colId xmlns:a16="http://schemas.microsoft.com/office/drawing/2014/main" val="1689039801"/>
                    </a:ext>
                  </a:extLst>
                </a:gridCol>
              </a:tblGrid>
              <a:tr h="0">
                <a:tc>
                  <a:txBody>
                    <a:bodyPr/>
                    <a:lstStyle/>
                    <a:p>
                      <a:pPr algn="ctr"/>
                      <a:r>
                        <a:rPr lang="en-US" altLang="zh-CN" dirty="0"/>
                        <a:t>Main Parameters</a:t>
                      </a:r>
                      <a:endParaRPr lang="zh-CN" altLang="en-US" dirty="0"/>
                    </a:p>
                  </a:txBody>
                  <a:tcPr/>
                </a:tc>
                <a:tc>
                  <a:txBody>
                    <a:bodyPr/>
                    <a:lstStyle/>
                    <a:p>
                      <a:pPr algn="ctr"/>
                      <a:r>
                        <a:rPr lang="en-US" altLang="zh-CN" dirty="0"/>
                        <a:t>Values</a:t>
                      </a:r>
                      <a:endParaRPr lang="zh-CN" altLang="en-US" dirty="0"/>
                    </a:p>
                  </a:txBody>
                  <a:tcPr/>
                </a:tc>
                <a:extLst>
                  <a:ext uri="{0D108BD9-81ED-4DB2-BD59-A6C34878D82A}">
                    <a16:rowId xmlns:a16="http://schemas.microsoft.com/office/drawing/2014/main" val="1896908450"/>
                  </a:ext>
                </a:extLst>
              </a:tr>
              <a:tr h="370840">
                <a:tc>
                  <a:txBody>
                    <a:bodyPr/>
                    <a:lstStyle/>
                    <a:p>
                      <a:pPr algn="ctr"/>
                      <a:r>
                        <a:rPr lang="zh-CN" altLang="en-US" dirty="0"/>
                        <a:t>路网</a:t>
                      </a:r>
                    </a:p>
                  </a:txBody>
                  <a:tcPr/>
                </a:tc>
                <a:tc>
                  <a:txBody>
                    <a:bodyPr/>
                    <a:lstStyle/>
                    <a:p>
                      <a:pPr algn="ctr"/>
                      <a:r>
                        <a:rPr lang="en-US" altLang="zh-CN" dirty="0"/>
                        <a:t>NYC,</a:t>
                      </a:r>
                      <a:r>
                        <a:rPr lang="zh-CN" altLang="en-US" dirty="0"/>
                        <a:t> </a:t>
                      </a:r>
                      <a:r>
                        <a:rPr lang="en-US" altLang="zh-CN" dirty="0"/>
                        <a:t>SF,</a:t>
                      </a:r>
                      <a:r>
                        <a:rPr lang="zh-CN" altLang="en-US" dirty="0"/>
                        <a:t> </a:t>
                      </a:r>
                      <a:r>
                        <a:rPr lang="en-US" altLang="zh-CN" b="1" i="0" dirty="0"/>
                        <a:t>SJ</a:t>
                      </a:r>
                      <a:r>
                        <a:rPr lang="en-US" altLang="zh-CN" dirty="0"/>
                        <a:t>,</a:t>
                      </a:r>
                      <a:r>
                        <a:rPr lang="zh-CN" altLang="en-US" dirty="0"/>
                        <a:t> </a:t>
                      </a:r>
                      <a:r>
                        <a:rPr lang="en-US" altLang="zh-CN" dirty="0"/>
                        <a:t>OB</a:t>
                      </a:r>
                      <a:endParaRPr lang="zh-CN" altLang="en-US" dirty="0"/>
                    </a:p>
                  </a:txBody>
                  <a:tcPr/>
                </a:tc>
                <a:extLst>
                  <a:ext uri="{0D108BD9-81ED-4DB2-BD59-A6C34878D82A}">
                    <a16:rowId xmlns:a16="http://schemas.microsoft.com/office/drawing/2014/main" val="3121330871"/>
                  </a:ext>
                </a:extLst>
              </a:tr>
              <a:tr h="370840">
                <a:tc>
                  <a:txBody>
                    <a:bodyPr/>
                    <a:lstStyle/>
                    <a:p>
                      <a:pPr algn="ctr"/>
                      <a:r>
                        <a:rPr lang="zh-CN" altLang="en-US" dirty="0"/>
                        <a:t>更新率</a:t>
                      </a:r>
                    </a:p>
                  </a:txBody>
                  <a:tcPr/>
                </a:tc>
                <a:tc>
                  <a:txBody>
                    <a:bodyPr/>
                    <a:lstStyle/>
                    <a:p>
                      <a:pPr algn="ctr"/>
                      <a:r>
                        <a:rPr lang="en-US" altLang="zh-CN" dirty="0"/>
                        <a:t>1%,</a:t>
                      </a:r>
                      <a:r>
                        <a:rPr lang="zh-CN" altLang="en-US" dirty="0"/>
                        <a:t> </a:t>
                      </a:r>
                      <a:r>
                        <a:rPr lang="en-US" altLang="zh-CN" dirty="0"/>
                        <a:t>2%,</a:t>
                      </a:r>
                      <a:r>
                        <a:rPr lang="zh-CN" altLang="en-US" dirty="0"/>
                        <a:t> </a:t>
                      </a:r>
                      <a:r>
                        <a:rPr lang="en-US" altLang="zh-CN" b="1" i="0" dirty="0"/>
                        <a:t>5%</a:t>
                      </a:r>
                      <a:r>
                        <a:rPr lang="en-US" altLang="zh-CN" dirty="0"/>
                        <a:t>,</a:t>
                      </a:r>
                      <a:r>
                        <a:rPr lang="zh-CN" altLang="en-US" dirty="0"/>
                        <a:t> </a:t>
                      </a:r>
                      <a:r>
                        <a:rPr lang="en-US" altLang="zh-CN" dirty="0"/>
                        <a:t>10%,</a:t>
                      </a:r>
                      <a:r>
                        <a:rPr lang="zh-CN" altLang="en-US" dirty="0"/>
                        <a:t> </a:t>
                      </a:r>
                      <a:r>
                        <a:rPr lang="en-US" altLang="zh-CN" dirty="0"/>
                        <a:t>20%,</a:t>
                      </a:r>
                      <a:r>
                        <a:rPr lang="zh-CN" altLang="en-US" dirty="0"/>
                        <a:t> </a:t>
                      </a:r>
                      <a:r>
                        <a:rPr lang="en-US" altLang="zh-CN" dirty="0"/>
                        <a:t>30%,</a:t>
                      </a:r>
                      <a:r>
                        <a:rPr lang="zh-CN" altLang="en-US" dirty="0"/>
                        <a:t> </a:t>
                      </a:r>
                      <a:r>
                        <a:rPr lang="en-US" altLang="zh-CN" dirty="0"/>
                        <a:t>40%,</a:t>
                      </a:r>
                      <a:r>
                        <a:rPr lang="zh-CN" altLang="en-US" dirty="0"/>
                        <a:t> </a:t>
                      </a:r>
                      <a:r>
                        <a:rPr lang="en-US" altLang="zh-CN" dirty="0"/>
                        <a:t>50%</a:t>
                      </a:r>
                      <a:endParaRPr lang="zh-CN" altLang="en-US" dirty="0"/>
                    </a:p>
                  </a:txBody>
                  <a:tcPr/>
                </a:tc>
                <a:extLst>
                  <a:ext uri="{0D108BD9-81ED-4DB2-BD59-A6C34878D82A}">
                    <a16:rowId xmlns:a16="http://schemas.microsoft.com/office/drawing/2014/main" val="4237980380"/>
                  </a:ext>
                </a:extLst>
              </a:tr>
            </a:tbl>
          </a:graphicData>
        </a:graphic>
      </p:graphicFrame>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E14C760-C176-4B0A-9268-4448077E7161}"/>
                  </a:ext>
                </a:extLst>
              </p:cNvPr>
              <p:cNvSpPr txBox="1"/>
              <p:nvPr/>
            </p:nvSpPr>
            <p:spPr>
              <a:xfrm>
                <a:off x="846665" y="2971641"/>
                <a:ext cx="7450667" cy="338554"/>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latin typeface="Calibri" panose="020F0502020204030204" pitchFamily="34" charset="0"/>
                    <a:ea typeface="微软雅黑" panose="020B0503020204020204" pitchFamily="34" charset="-122"/>
                  </a:rPr>
                  <a:t>更新率：模拟交通状况更新时，权重发生变化的边的占比，默认</a:t>
                </a:r>
                <a14:m>
                  <m:oMath xmlns:m="http://schemas.openxmlformats.org/officeDocument/2006/math">
                    <m:r>
                      <a:rPr lang="en-US" altLang="zh-CN" sz="1600" b="1" i="1" dirty="0" smtClean="0">
                        <a:solidFill>
                          <a:schemeClr val="accent1"/>
                        </a:solidFill>
                        <a:latin typeface="Cambria Math" panose="02040503050406030204" pitchFamily="18" charset="0"/>
                        <a:ea typeface="微软雅黑" panose="020B0503020204020204" pitchFamily="34" charset="-122"/>
                      </a:rPr>
                      <m:t>𝟓</m:t>
                    </m:r>
                    <m:r>
                      <a:rPr lang="en-US" altLang="zh-CN" sz="1600" b="1" i="1" dirty="0" smtClean="0">
                        <a:solidFill>
                          <a:schemeClr val="accent1"/>
                        </a:solidFill>
                        <a:latin typeface="Cambria Math" panose="02040503050406030204" pitchFamily="18" charset="0"/>
                        <a:ea typeface="微软雅黑" panose="020B0503020204020204" pitchFamily="34" charset="-122"/>
                      </a:rPr>
                      <m:t>%</m:t>
                    </m:r>
                  </m:oMath>
                </a14:m>
                <a:endParaRPr lang="en-US" altLang="zh-CN" sz="1600" b="1" dirty="0">
                  <a:latin typeface="Calibri" panose="020F0502020204030204" pitchFamily="34" charset="0"/>
                  <a:ea typeface="微软雅黑" panose="020B0503020204020204" pitchFamily="34" charset="-122"/>
                </a:endParaRPr>
              </a:p>
            </p:txBody>
          </p:sp>
        </mc:Choice>
        <mc:Fallback xmlns="">
          <p:sp>
            <p:nvSpPr>
              <p:cNvPr id="6" name="文本框 5">
                <a:extLst>
                  <a:ext uri="{FF2B5EF4-FFF2-40B4-BE49-F238E27FC236}">
                    <a16:creationId xmlns:a16="http://schemas.microsoft.com/office/drawing/2014/main" id="{5E14C760-C176-4B0A-9268-4448077E7161}"/>
                  </a:ext>
                </a:extLst>
              </p:cNvPr>
              <p:cNvSpPr txBox="1">
                <a:spLocks noRot="1" noChangeAspect="1" noMove="1" noResize="1" noEditPoints="1" noAdjustHandles="1" noChangeArrowheads="1" noChangeShapeType="1" noTextEdit="1"/>
              </p:cNvSpPr>
              <p:nvPr/>
            </p:nvSpPr>
            <p:spPr>
              <a:xfrm>
                <a:off x="846665" y="2971641"/>
                <a:ext cx="7450667" cy="338554"/>
              </a:xfrm>
              <a:prstGeom prst="rect">
                <a:avLst/>
              </a:prstGeom>
              <a:blipFill>
                <a:blip r:embed="rId3"/>
                <a:stretch>
                  <a:fillRect l="-327" t="-7143" b="-19643"/>
                </a:stretch>
              </a:blipFill>
            </p:spPr>
            <p:txBody>
              <a:bodyPr/>
              <a:lstStyle/>
              <a:p>
                <a:r>
                  <a:rPr lang="zh-CN" altLang="en-US">
                    <a:noFill/>
                  </a:rPr>
                  <a:t> </a:t>
                </a:r>
              </a:p>
            </p:txBody>
          </p:sp>
        </mc:Fallback>
      </mc:AlternateContent>
      <p:graphicFrame>
        <p:nvGraphicFramePr>
          <p:cNvPr id="4" name="表格 4">
            <a:extLst>
              <a:ext uri="{FF2B5EF4-FFF2-40B4-BE49-F238E27FC236}">
                <a16:creationId xmlns:a16="http://schemas.microsoft.com/office/drawing/2014/main" id="{F38BAC82-3430-4609-966F-A044C4591C82}"/>
              </a:ext>
            </a:extLst>
          </p:cNvPr>
          <p:cNvGraphicFramePr>
            <a:graphicFrameLocks noGrp="1"/>
          </p:cNvGraphicFramePr>
          <p:nvPr>
            <p:extLst>
              <p:ext uri="{D42A27DB-BD31-4B8C-83A1-F6EECF244321}">
                <p14:modId xmlns:p14="http://schemas.microsoft.com/office/powerpoint/2010/main" val="2259996456"/>
              </p:ext>
            </p:extLst>
          </p:nvPr>
        </p:nvGraphicFramePr>
        <p:xfrm>
          <a:off x="1523998" y="4450215"/>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078634177"/>
                    </a:ext>
                  </a:extLst>
                </a:gridCol>
                <a:gridCol w="3048000">
                  <a:extLst>
                    <a:ext uri="{9D8B030D-6E8A-4147-A177-3AD203B41FA5}">
                      <a16:colId xmlns:a16="http://schemas.microsoft.com/office/drawing/2014/main" val="3302901030"/>
                    </a:ext>
                  </a:extLst>
                </a:gridCol>
              </a:tblGrid>
              <a:tr h="370840">
                <a:tc>
                  <a:txBody>
                    <a:bodyPr/>
                    <a:lstStyle/>
                    <a:p>
                      <a:r>
                        <a:rPr lang="zh-CN" altLang="en-US" dirty="0"/>
                        <a:t>服务端</a:t>
                      </a:r>
                    </a:p>
                  </a:txBody>
                  <a:tcPr/>
                </a:tc>
                <a:tc>
                  <a:txBody>
                    <a:bodyPr/>
                    <a:lstStyle/>
                    <a:p>
                      <a:r>
                        <a:rPr lang="zh-CN" altLang="en-US" dirty="0"/>
                        <a:t>客户端</a:t>
                      </a:r>
                    </a:p>
                  </a:txBody>
                  <a:tcPr/>
                </a:tc>
                <a:extLst>
                  <a:ext uri="{0D108BD9-81ED-4DB2-BD59-A6C34878D82A}">
                    <a16:rowId xmlns:a16="http://schemas.microsoft.com/office/drawing/2014/main" val="2910861998"/>
                  </a:ext>
                </a:extLst>
              </a:tr>
              <a:tr h="370840">
                <a:tc>
                  <a:txBody>
                    <a:bodyPr/>
                    <a:lstStyle/>
                    <a:p>
                      <a:r>
                        <a:rPr lang="zh-CN" altLang="en-US" dirty="0"/>
                        <a:t>广播规模</a:t>
                      </a:r>
                      <a:r>
                        <a:rPr lang="en-US" altLang="zh-CN" dirty="0"/>
                        <a:t>(packets)</a:t>
                      </a:r>
                      <a:endParaRPr lang="zh-CN" altLang="en-US" dirty="0"/>
                    </a:p>
                  </a:txBody>
                  <a:tcPr/>
                </a:tc>
                <a:tc>
                  <a:txBody>
                    <a:bodyPr/>
                    <a:lstStyle/>
                    <a:p>
                      <a:r>
                        <a:rPr lang="zh-CN" altLang="en-US" dirty="0"/>
                        <a:t>索引导入规模</a:t>
                      </a:r>
                      <a:r>
                        <a:rPr lang="en-US" altLang="zh-CN" dirty="0"/>
                        <a:t>(packets)</a:t>
                      </a:r>
                      <a:endParaRPr lang="zh-CN" altLang="en-US" dirty="0"/>
                    </a:p>
                  </a:txBody>
                  <a:tcPr/>
                </a:tc>
                <a:extLst>
                  <a:ext uri="{0D108BD9-81ED-4DB2-BD59-A6C34878D82A}">
                    <a16:rowId xmlns:a16="http://schemas.microsoft.com/office/drawing/2014/main" val="235066511"/>
                  </a:ext>
                </a:extLst>
              </a:tr>
              <a:tr h="370840">
                <a:tc>
                  <a:txBody>
                    <a:bodyPr/>
                    <a:lstStyle/>
                    <a:p>
                      <a:r>
                        <a:rPr lang="zh-CN" altLang="en-US" dirty="0"/>
                        <a:t>索引维护时间</a:t>
                      </a:r>
                      <a:r>
                        <a:rPr lang="en-US" altLang="zh-CN" dirty="0"/>
                        <a:t>(</a:t>
                      </a:r>
                      <a:r>
                        <a:rPr lang="en-US" altLang="zh-CN" dirty="0" err="1"/>
                        <a:t>ms</a:t>
                      </a:r>
                      <a:r>
                        <a:rPr lang="en-US" altLang="zh-CN" dirty="0"/>
                        <a:t>)</a:t>
                      </a:r>
                      <a:endParaRPr lang="zh-CN" altLang="en-US" dirty="0"/>
                    </a:p>
                  </a:txBody>
                  <a:tcPr/>
                </a:tc>
                <a:tc>
                  <a:txBody>
                    <a:bodyPr/>
                    <a:lstStyle/>
                    <a:p>
                      <a:r>
                        <a:rPr lang="zh-CN" altLang="en-US" dirty="0"/>
                        <a:t>路径计算时间</a:t>
                      </a:r>
                      <a:r>
                        <a:rPr lang="en-US" altLang="zh-CN" dirty="0"/>
                        <a:t>(</a:t>
                      </a:r>
                      <a:r>
                        <a:rPr lang="en-US" altLang="zh-CN" dirty="0" err="1"/>
                        <a:t>ms</a:t>
                      </a:r>
                      <a:r>
                        <a:rPr lang="en-US" altLang="zh-CN" dirty="0"/>
                        <a:t>)</a:t>
                      </a:r>
                      <a:endParaRPr lang="zh-CN" altLang="en-US" dirty="0"/>
                    </a:p>
                  </a:txBody>
                  <a:tcPr/>
                </a:tc>
                <a:extLst>
                  <a:ext uri="{0D108BD9-81ED-4DB2-BD59-A6C34878D82A}">
                    <a16:rowId xmlns:a16="http://schemas.microsoft.com/office/drawing/2014/main" val="566166120"/>
                  </a:ext>
                </a:extLst>
              </a:tr>
            </a:tbl>
          </a:graphicData>
        </a:graphic>
      </p:graphicFrame>
      <p:sp>
        <p:nvSpPr>
          <p:cNvPr id="10" name="文本框 9">
            <a:extLst>
              <a:ext uri="{FF2B5EF4-FFF2-40B4-BE49-F238E27FC236}">
                <a16:creationId xmlns:a16="http://schemas.microsoft.com/office/drawing/2014/main" id="{E00A3FE0-AD88-4756-90BC-C4AB75F9D9C9}"/>
              </a:ext>
            </a:extLst>
          </p:cNvPr>
          <p:cNvSpPr txBox="1"/>
          <p:nvPr/>
        </p:nvSpPr>
        <p:spPr>
          <a:xfrm>
            <a:off x="428281" y="3649372"/>
            <a:ext cx="4572000" cy="461665"/>
          </a:xfrm>
          <a:prstGeom prst="rect">
            <a:avLst/>
          </a:prstGeom>
          <a:noFill/>
        </p:spPr>
        <p:txBody>
          <a:bodyPr wrap="square">
            <a:spAutoFit/>
          </a:bodyPr>
          <a:lstStyle/>
          <a:p>
            <a:r>
              <a:rPr lang="zh-CN" altLang="en-US" sz="2400" b="1" dirty="0">
                <a:latin typeface="Calibri" panose="020F0502020204030204" pitchFamily="34" charset="0"/>
                <a:ea typeface="微软雅黑" panose="020B0503020204020204" pitchFamily="34" charset="-122"/>
              </a:rPr>
              <a:t>对比指标</a:t>
            </a:r>
            <a:endParaRPr lang="en-US" altLang="zh-CN" sz="2400" b="1" dirty="0">
              <a:latin typeface="Calibri" panose="020F0502020204030204" pitchFamily="34" charset="0"/>
              <a:ea typeface="微软雅黑" panose="020B0503020204020204" pitchFamily="34" charset="-122"/>
            </a:endParaRPr>
          </a:p>
        </p:txBody>
      </p:sp>
      <p:sp>
        <p:nvSpPr>
          <p:cNvPr id="13" name="文本框 12">
            <a:extLst>
              <a:ext uri="{FF2B5EF4-FFF2-40B4-BE49-F238E27FC236}">
                <a16:creationId xmlns:a16="http://schemas.microsoft.com/office/drawing/2014/main" id="{CF91768C-3A4A-430B-B7A2-69B09DD3EF0D}"/>
              </a:ext>
            </a:extLst>
          </p:cNvPr>
          <p:cNvSpPr txBox="1"/>
          <p:nvPr/>
        </p:nvSpPr>
        <p:spPr>
          <a:xfrm>
            <a:off x="428281" y="896088"/>
            <a:ext cx="4572000" cy="461665"/>
          </a:xfrm>
          <a:prstGeom prst="rect">
            <a:avLst/>
          </a:prstGeom>
          <a:noFill/>
        </p:spPr>
        <p:txBody>
          <a:bodyPr wrap="square">
            <a:spAutoFit/>
          </a:bodyPr>
          <a:lstStyle/>
          <a:p>
            <a:r>
              <a:rPr lang="zh-CN" altLang="en-US" sz="2400" b="1" dirty="0">
                <a:latin typeface="Calibri" panose="020F0502020204030204" pitchFamily="34" charset="0"/>
                <a:ea typeface="微软雅黑" panose="020B0503020204020204" pitchFamily="34" charset="-122"/>
              </a:rPr>
              <a:t>实验主要参数</a:t>
            </a:r>
            <a:endParaRPr lang="en-US" altLang="zh-CN" sz="2400" b="1" dirty="0">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30616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23</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优化效果实验</a:t>
            </a:r>
          </a:p>
        </p:txBody>
      </p:sp>
      <p:sp>
        <p:nvSpPr>
          <p:cNvPr id="11" name="文本框 10">
            <a:extLst>
              <a:ext uri="{FF2B5EF4-FFF2-40B4-BE49-F238E27FC236}">
                <a16:creationId xmlns:a16="http://schemas.microsoft.com/office/drawing/2014/main" id="{316E66A7-343F-4804-A08B-BB473BED9340}"/>
              </a:ext>
            </a:extLst>
          </p:cNvPr>
          <p:cNvSpPr txBox="1"/>
          <p:nvPr/>
        </p:nvSpPr>
        <p:spPr>
          <a:xfrm>
            <a:off x="428400" y="801252"/>
            <a:ext cx="8294379"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对比方法</a:t>
            </a:r>
            <a:endParaRPr lang="en-US" altLang="zh-CN" sz="2400" b="1" dirty="0">
              <a:latin typeface="Calibri" panose="020F0502020204030204" pitchFamily="34" charset="0"/>
              <a:ea typeface="微软雅黑" panose="020B0503020204020204" pitchFamily="34" charset="-122"/>
            </a:endParaRPr>
          </a:p>
        </p:txBody>
      </p:sp>
      <p:pic>
        <p:nvPicPr>
          <p:cNvPr id="4" name="图片 3">
            <a:extLst>
              <a:ext uri="{FF2B5EF4-FFF2-40B4-BE49-F238E27FC236}">
                <a16:creationId xmlns:a16="http://schemas.microsoft.com/office/drawing/2014/main" id="{A1E136E2-EA9A-4589-B7A0-E5FD613B66F9}"/>
              </a:ext>
            </a:extLst>
          </p:cNvPr>
          <p:cNvPicPr>
            <a:picLocks noChangeAspect="1"/>
          </p:cNvPicPr>
          <p:nvPr/>
        </p:nvPicPr>
        <p:blipFill rotWithShape="1">
          <a:blip r:embed="rId3"/>
          <a:srcRect b="2586"/>
          <a:stretch/>
        </p:blipFill>
        <p:spPr>
          <a:xfrm>
            <a:off x="1363658" y="3249340"/>
            <a:ext cx="6416677" cy="2665938"/>
          </a:xfrm>
          <a:prstGeom prst="rect">
            <a:avLst/>
          </a:prstGeom>
        </p:spPr>
      </p:pic>
      <p:sp>
        <p:nvSpPr>
          <p:cNvPr id="14" name="文本框 13">
            <a:extLst>
              <a:ext uri="{FF2B5EF4-FFF2-40B4-BE49-F238E27FC236}">
                <a16:creationId xmlns:a16="http://schemas.microsoft.com/office/drawing/2014/main" id="{61B83D06-E76F-4B7D-B4B4-C125EAC64A38}"/>
              </a:ext>
            </a:extLst>
          </p:cNvPr>
          <p:cNvSpPr txBox="1"/>
          <p:nvPr/>
        </p:nvSpPr>
        <p:spPr>
          <a:xfrm>
            <a:off x="3073398" y="5889877"/>
            <a:ext cx="2997201" cy="369332"/>
          </a:xfrm>
          <a:prstGeom prst="rect">
            <a:avLst/>
          </a:prstGeom>
          <a:noFill/>
        </p:spPr>
        <p:txBody>
          <a:bodyPr wrap="square">
            <a:spAutoFit/>
          </a:bodyPr>
          <a:lstStyle/>
          <a:p>
            <a:r>
              <a:rPr lang="zh-CN" altLang="en-US" sz="1800" b="1" dirty="0">
                <a:solidFill>
                  <a:schemeClr val="accent1"/>
                </a:solidFill>
                <a:latin typeface="Calibri" panose="020F0502020204030204" pitchFamily="34" charset="0"/>
                <a:ea typeface="微软雅黑" panose="020B0503020204020204" pitchFamily="34" charset="-122"/>
              </a:rPr>
              <a:t>对索引结构的优化效果显著</a:t>
            </a:r>
            <a:endParaRPr lang="en-US" altLang="zh-CN" sz="1800" b="1" dirty="0">
              <a:solidFill>
                <a:schemeClr val="accent1"/>
              </a:solidFill>
              <a:latin typeface="Calibri" panose="020F0502020204030204" pitchFamily="34" charset="0"/>
              <a:ea typeface="微软雅黑" panose="020B0503020204020204" pitchFamily="34" charset="-122"/>
            </a:endParaRPr>
          </a:p>
        </p:txBody>
      </p:sp>
      <p:graphicFrame>
        <p:nvGraphicFramePr>
          <p:cNvPr id="17" name="表格 4">
            <a:extLst>
              <a:ext uri="{FF2B5EF4-FFF2-40B4-BE49-F238E27FC236}">
                <a16:creationId xmlns:a16="http://schemas.microsoft.com/office/drawing/2014/main" id="{0C93BB40-4754-46D4-B19E-7B3C7B9AD4C3}"/>
              </a:ext>
            </a:extLst>
          </p:cNvPr>
          <p:cNvGraphicFramePr>
            <a:graphicFrameLocks noGrp="1"/>
          </p:cNvGraphicFramePr>
          <p:nvPr>
            <p:extLst>
              <p:ext uri="{D42A27DB-BD31-4B8C-83A1-F6EECF244321}">
                <p14:modId xmlns:p14="http://schemas.microsoft.com/office/powerpoint/2010/main" val="4135769372"/>
              </p:ext>
            </p:extLst>
          </p:nvPr>
        </p:nvGraphicFramePr>
        <p:xfrm>
          <a:off x="1245122" y="1299904"/>
          <a:ext cx="6653747" cy="1483360"/>
        </p:xfrm>
        <a:graphic>
          <a:graphicData uri="http://schemas.openxmlformats.org/drawingml/2006/table">
            <a:tbl>
              <a:tblPr firstRow="1" bandRow="1">
                <a:tableStyleId>{5C22544A-7EE6-4342-B048-85BDC9FD1C3A}</a:tableStyleId>
              </a:tblPr>
              <a:tblGrid>
                <a:gridCol w="1563830">
                  <a:extLst>
                    <a:ext uri="{9D8B030D-6E8A-4147-A177-3AD203B41FA5}">
                      <a16:colId xmlns:a16="http://schemas.microsoft.com/office/drawing/2014/main" val="3078634177"/>
                    </a:ext>
                  </a:extLst>
                </a:gridCol>
                <a:gridCol w="5089917">
                  <a:extLst>
                    <a:ext uri="{9D8B030D-6E8A-4147-A177-3AD203B41FA5}">
                      <a16:colId xmlns:a16="http://schemas.microsoft.com/office/drawing/2014/main" val="3302901030"/>
                    </a:ext>
                  </a:extLst>
                </a:gridCol>
              </a:tblGrid>
              <a:tr h="370840">
                <a:tc>
                  <a:txBody>
                    <a:bodyPr/>
                    <a:lstStyle/>
                    <a:p>
                      <a:r>
                        <a:rPr lang="zh-CN" altLang="en-US" dirty="0"/>
                        <a:t>方法</a:t>
                      </a:r>
                    </a:p>
                  </a:txBody>
                  <a:tcPr/>
                </a:tc>
                <a:tc>
                  <a:txBody>
                    <a:bodyPr/>
                    <a:lstStyle/>
                    <a:p>
                      <a:r>
                        <a:rPr lang="zh-CN" altLang="en-US" dirty="0"/>
                        <a:t>说明</a:t>
                      </a:r>
                    </a:p>
                  </a:txBody>
                  <a:tcPr/>
                </a:tc>
                <a:extLst>
                  <a:ext uri="{0D108BD9-81ED-4DB2-BD59-A6C34878D82A}">
                    <a16:rowId xmlns:a16="http://schemas.microsoft.com/office/drawing/2014/main" val="2910861998"/>
                  </a:ext>
                </a:extLst>
              </a:tr>
              <a:tr h="370840">
                <a:tc>
                  <a:txBody>
                    <a:bodyPr/>
                    <a:lstStyle/>
                    <a:p>
                      <a:r>
                        <a:rPr lang="en-US" altLang="zh-CN" dirty="0"/>
                        <a:t>HiTi</a:t>
                      </a:r>
                      <a:endParaRPr lang="zh-CN" altLang="en-US" dirty="0"/>
                    </a:p>
                  </a:txBody>
                  <a:tcPr/>
                </a:tc>
                <a:tc>
                  <a:txBody>
                    <a:bodyPr/>
                    <a:lstStyle/>
                    <a:p>
                      <a:r>
                        <a:rPr lang="zh-CN" altLang="en-US" sz="1800" dirty="0">
                          <a:latin typeface="Calibri" panose="020F0502020204030204" pitchFamily="34" charset="0"/>
                          <a:ea typeface="微软雅黑" panose="020B0503020204020204" pitchFamily="34" charset="-122"/>
                        </a:rPr>
                        <a:t>有代表性的一种分层索引结构</a:t>
                      </a:r>
                      <a:endParaRPr lang="zh-CN" altLang="en-US" dirty="0"/>
                    </a:p>
                  </a:txBody>
                  <a:tcPr/>
                </a:tc>
                <a:extLst>
                  <a:ext uri="{0D108BD9-81ED-4DB2-BD59-A6C34878D82A}">
                    <a16:rowId xmlns:a16="http://schemas.microsoft.com/office/drawing/2014/main" val="235066511"/>
                  </a:ext>
                </a:extLst>
              </a:tr>
              <a:tr h="370840">
                <a:tc>
                  <a:txBody>
                    <a:bodyPr/>
                    <a:lstStyle/>
                    <a:p>
                      <a:r>
                        <a:rPr lang="en-US" altLang="zh-CN" dirty="0"/>
                        <a:t>LTI-</a:t>
                      </a:r>
                      <a:r>
                        <a:rPr lang="en-US" altLang="zh-CN" dirty="0" err="1"/>
                        <a:t>biPart</a:t>
                      </a:r>
                      <a:endParaRPr lang="zh-CN" altLang="en-US" dirty="0"/>
                    </a:p>
                  </a:txBody>
                  <a:tcPr/>
                </a:tc>
                <a:tc>
                  <a:txBody>
                    <a:bodyPr/>
                    <a:lstStyle/>
                    <a:p>
                      <a:r>
                        <a:rPr lang="zh-CN" altLang="en-US" sz="1800" dirty="0">
                          <a:latin typeface="Calibri" panose="020F0502020204030204" pitchFamily="34" charset="0"/>
                          <a:ea typeface="微软雅黑" panose="020B0503020204020204" pitchFamily="34" charset="-122"/>
                        </a:rPr>
                        <a:t>只对分层索引结构（基于</a:t>
                      </a:r>
                      <a:r>
                        <a:rPr lang="en-US" altLang="zh-CN" sz="1800" dirty="0">
                          <a:latin typeface="Calibri" panose="020F0502020204030204" pitchFamily="34" charset="0"/>
                          <a:ea typeface="微软雅黑" panose="020B0503020204020204" pitchFamily="34" charset="-122"/>
                        </a:rPr>
                        <a:t>HiTi</a:t>
                      </a:r>
                      <a:r>
                        <a:rPr lang="zh-CN" altLang="en-US" sz="1800" dirty="0">
                          <a:latin typeface="Calibri" panose="020F0502020204030204" pitchFamily="34" charset="0"/>
                          <a:ea typeface="微软雅黑" panose="020B0503020204020204" pitchFamily="34" charset="-122"/>
                        </a:rPr>
                        <a:t>）的构造做了改进</a:t>
                      </a:r>
                      <a:endParaRPr lang="zh-CN" altLang="en-US" dirty="0"/>
                    </a:p>
                  </a:txBody>
                  <a:tcPr/>
                </a:tc>
                <a:extLst>
                  <a:ext uri="{0D108BD9-81ED-4DB2-BD59-A6C34878D82A}">
                    <a16:rowId xmlns:a16="http://schemas.microsoft.com/office/drawing/2014/main" val="566166120"/>
                  </a:ext>
                </a:extLst>
              </a:tr>
              <a:tr h="370840">
                <a:tc>
                  <a:txBody>
                    <a:bodyPr/>
                    <a:lstStyle/>
                    <a:p>
                      <a:r>
                        <a:rPr lang="en-US" altLang="zh-CN" dirty="0"/>
                        <a:t>LTI</a:t>
                      </a:r>
                      <a:endParaRPr lang="zh-CN" altLang="en-US" dirty="0"/>
                    </a:p>
                  </a:txBody>
                  <a:tcPr/>
                </a:tc>
                <a:tc>
                  <a:txBody>
                    <a:bodyPr/>
                    <a:lstStyle/>
                    <a:p>
                      <a:r>
                        <a:rPr lang="zh-CN" altLang="en-US" sz="1800" dirty="0">
                          <a:latin typeface="Calibri" panose="020F0502020204030204" pitchFamily="34" charset="0"/>
                          <a:ea typeface="微软雅黑" panose="020B0503020204020204" pitchFamily="34" charset="-122"/>
                        </a:rPr>
                        <a:t>进行全面优化的</a:t>
                      </a:r>
                      <a:r>
                        <a:rPr lang="en-US" altLang="zh-CN" sz="1800" dirty="0">
                          <a:latin typeface="Calibri" panose="020F0502020204030204" pitchFamily="34" charset="0"/>
                          <a:ea typeface="微软雅黑" panose="020B0503020204020204" pitchFamily="34" charset="-122"/>
                        </a:rPr>
                        <a:t>LTI</a:t>
                      </a:r>
                      <a:endParaRPr lang="zh-CN" altLang="en-US" dirty="0"/>
                    </a:p>
                  </a:txBody>
                  <a:tcPr/>
                </a:tc>
                <a:extLst>
                  <a:ext uri="{0D108BD9-81ED-4DB2-BD59-A6C34878D82A}">
                    <a16:rowId xmlns:a16="http://schemas.microsoft.com/office/drawing/2014/main" val="652244845"/>
                  </a:ext>
                </a:extLst>
              </a:tr>
            </a:tbl>
          </a:graphicData>
        </a:graphic>
      </p:graphicFrame>
      <p:sp>
        <p:nvSpPr>
          <p:cNvPr id="7" name="文本框 6">
            <a:extLst>
              <a:ext uri="{FF2B5EF4-FFF2-40B4-BE49-F238E27FC236}">
                <a16:creationId xmlns:a16="http://schemas.microsoft.com/office/drawing/2014/main" id="{DF41B889-54BD-41A2-AC4E-477FA19312B3}"/>
              </a:ext>
            </a:extLst>
          </p:cNvPr>
          <p:cNvSpPr txBox="1"/>
          <p:nvPr/>
        </p:nvSpPr>
        <p:spPr>
          <a:xfrm>
            <a:off x="424808" y="2833046"/>
            <a:ext cx="8294379"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实验结果</a:t>
            </a:r>
            <a:endParaRPr lang="en-US" altLang="zh-CN" sz="2400" b="1" dirty="0">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2846699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24</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可扩展性实验</a:t>
            </a:r>
          </a:p>
        </p:txBody>
      </p:sp>
      <p:graphicFrame>
        <p:nvGraphicFramePr>
          <p:cNvPr id="16" name="表格 4">
            <a:extLst>
              <a:ext uri="{FF2B5EF4-FFF2-40B4-BE49-F238E27FC236}">
                <a16:creationId xmlns:a16="http://schemas.microsoft.com/office/drawing/2014/main" id="{20CFF643-2581-4E9D-8D63-C892A3AF56FB}"/>
              </a:ext>
            </a:extLst>
          </p:cNvPr>
          <p:cNvGraphicFramePr>
            <a:graphicFrameLocks noGrp="1"/>
          </p:cNvGraphicFramePr>
          <p:nvPr>
            <p:extLst>
              <p:ext uri="{D42A27DB-BD31-4B8C-83A1-F6EECF244321}">
                <p14:modId xmlns:p14="http://schemas.microsoft.com/office/powerpoint/2010/main" val="2812467651"/>
              </p:ext>
            </p:extLst>
          </p:nvPr>
        </p:nvGraphicFramePr>
        <p:xfrm>
          <a:off x="918632" y="1262917"/>
          <a:ext cx="7306736" cy="1478280"/>
        </p:xfrm>
        <a:graphic>
          <a:graphicData uri="http://schemas.openxmlformats.org/drawingml/2006/table">
            <a:tbl>
              <a:tblPr firstRow="1" bandRow="1">
                <a:tableStyleId>{5C22544A-7EE6-4342-B048-85BDC9FD1C3A}</a:tableStyleId>
              </a:tblPr>
              <a:tblGrid>
                <a:gridCol w="3653368">
                  <a:extLst>
                    <a:ext uri="{9D8B030D-6E8A-4147-A177-3AD203B41FA5}">
                      <a16:colId xmlns:a16="http://schemas.microsoft.com/office/drawing/2014/main" val="3078634177"/>
                    </a:ext>
                  </a:extLst>
                </a:gridCol>
                <a:gridCol w="3653368">
                  <a:extLst>
                    <a:ext uri="{9D8B030D-6E8A-4147-A177-3AD203B41FA5}">
                      <a16:colId xmlns:a16="http://schemas.microsoft.com/office/drawing/2014/main" val="3302901030"/>
                    </a:ext>
                  </a:extLst>
                </a:gridCol>
              </a:tblGrid>
              <a:tr h="370840">
                <a:tc>
                  <a:txBody>
                    <a:bodyPr/>
                    <a:lstStyle/>
                    <a:p>
                      <a:r>
                        <a:rPr lang="en-US" altLang="zh-CN" dirty="0"/>
                        <a:t>Raw Transmission Model</a:t>
                      </a:r>
                      <a:endParaRPr lang="zh-CN" altLang="en-US" dirty="0"/>
                    </a:p>
                  </a:txBody>
                  <a:tcPr/>
                </a:tc>
                <a:tc>
                  <a:txBody>
                    <a:bodyPr/>
                    <a:lstStyle/>
                    <a:p>
                      <a:r>
                        <a:rPr lang="en-US" altLang="zh-CN" dirty="0"/>
                        <a:t>Index Transmission Model</a:t>
                      </a:r>
                      <a:endParaRPr lang="zh-CN" altLang="en-US" dirty="0"/>
                    </a:p>
                  </a:txBody>
                  <a:tcPr/>
                </a:tc>
                <a:extLst>
                  <a:ext uri="{0D108BD9-81ED-4DB2-BD59-A6C34878D82A}">
                    <a16:rowId xmlns:a16="http://schemas.microsoft.com/office/drawing/2014/main" val="2910861998"/>
                  </a:ext>
                </a:extLst>
              </a:tr>
              <a:tr h="370840">
                <a:tc>
                  <a:txBody>
                    <a:bodyPr/>
                    <a:lstStyle/>
                    <a:p>
                      <a:r>
                        <a:rPr lang="en-US" altLang="zh-CN" dirty="0"/>
                        <a:t>Bi-Directional Search(BD)</a:t>
                      </a:r>
                    </a:p>
                  </a:txBody>
                  <a:tcPr/>
                </a:tc>
                <a:tc>
                  <a:txBody>
                    <a:bodyPr/>
                    <a:lstStyle/>
                    <a:p>
                      <a:r>
                        <a:rPr lang="en-US" altLang="zh-CN" b="1" dirty="0"/>
                        <a:t>Contraction Hierarchies(CH)</a:t>
                      </a:r>
                      <a:endParaRPr lang="zh-CN" altLang="en-US" b="1" dirty="0"/>
                    </a:p>
                  </a:txBody>
                  <a:tcPr/>
                </a:tc>
                <a:extLst>
                  <a:ext uri="{0D108BD9-81ED-4DB2-BD59-A6C34878D82A}">
                    <a16:rowId xmlns:a16="http://schemas.microsoft.com/office/drawing/2014/main" val="235066511"/>
                  </a:ext>
                </a:extLst>
              </a:tr>
              <a:tr h="370840">
                <a:tc>
                  <a:txBody>
                    <a:bodyPr/>
                    <a:lstStyle/>
                    <a:p>
                      <a:r>
                        <a:rPr lang="en-US" altLang="zh-CN" b="1" dirty="0"/>
                        <a:t>ALT on Dynamic Graph(DALT)</a:t>
                      </a:r>
                    </a:p>
                  </a:txBody>
                  <a:tcPr/>
                </a:tc>
                <a:tc>
                  <a:txBody>
                    <a:bodyPr/>
                    <a:lstStyle/>
                    <a:p>
                      <a:r>
                        <a:rPr lang="en-US" altLang="zh-CN" dirty="0"/>
                        <a:t>Hierarchical MulTi-graph model(HiTi)</a:t>
                      </a:r>
                      <a:endParaRPr lang="zh-CN" altLang="en-US" dirty="0"/>
                    </a:p>
                  </a:txBody>
                  <a:tcPr/>
                </a:tc>
                <a:extLst>
                  <a:ext uri="{0D108BD9-81ED-4DB2-BD59-A6C34878D82A}">
                    <a16:rowId xmlns:a16="http://schemas.microsoft.com/office/drawing/2014/main" val="566166120"/>
                  </a:ext>
                </a:extLst>
              </a:tr>
              <a:tr h="353103">
                <a:tc>
                  <a:txBody>
                    <a:bodyPr/>
                    <a:lstStyle/>
                    <a:p>
                      <a:r>
                        <a:rPr lang="en-US" altLang="zh-CN" dirty="0"/>
                        <a:t>Dynamic Shortest Paths Tree(DSPT)</a:t>
                      </a:r>
                    </a:p>
                  </a:txBody>
                  <a:tcPr/>
                </a:tc>
                <a:tc>
                  <a:txBody>
                    <a:bodyPr/>
                    <a:lstStyle/>
                    <a:p>
                      <a:r>
                        <a:rPr lang="en-US" altLang="zh-CN" b="1" dirty="0"/>
                        <a:t>Live Traffic Index(LTI)</a:t>
                      </a:r>
                      <a:endParaRPr lang="zh-CN" altLang="en-US" b="1" dirty="0"/>
                    </a:p>
                  </a:txBody>
                  <a:tcPr/>
                </a:tc>
                <a:extLst>
                  <a:ext uri="{0D108BD9-81ED-4DB2-BD59-A6C34878D82A}">
                    <a16:rowId xmlns:a16="http://schemas.microsoft.com/office/drawing/2014/main" val="2433593253"/>
                  </a:ext>
                </a:extLst>
              </a:tr>
            </a:tbl>
          </a:graphicData>
        </a:graphic>
      </p:graphicFrame>
      <p:sp>
        <p:nvSpPr>
          <p:cNvPr id="17" name="文本框 16">
            <a:extLst>
              <a:ext uri="{FF2B5EF4-FFF2-40B4-BE49-F238E27FC236}">
                <a16:creationId xmlns:a16="http://schemas.microsoft.com/office/drawing/2014/main" id="{6DF7C388-F2F8-472F-A8B8-C246E09A568D}"/>
              </a:ext>
            </a:extLst>
          </p:cNvPr>
          <p:cNvSpPr txBox="1"/>
          <p:nvPr/>
        </p:nvSpPr>
        <p:spPr>
          <a:xfrm>
            <a:off x="428400" y="801252"/>
            <a:ext cx="8294379"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对比方法</a:t>
            </a:r>
            <a:endParaRPr lang="en-US" altLang="zh-CN" sz="2400" b="1" dirty="0">
              <a:latin typeface="Calibri" panose="020F0502020204030204" pitchFamily="34" charset="0"/>
              <a:ea typeface="微软雅黑" panose="020B0503020204020204" pitchFamily="34" charset="-122"/>
            </a:endParaRPr>
          </a:p>
        </p:txBody>
      </p:sp>
      <p:pic>
        <p:nvPicPr>
          <p:cNvPr id="19" name="图片 18">
            <a:extLst>
              <a:ext uri="{FF2B5EF4-FFF2-40B4-BE49-F238E27FC236}">
                <a16:creationId xmlns:a16="http://schemas.microsoft.com/office/drawing/2014/main" id="{536FFB54-6294-4DC1-8B37-EDF887AF4F70}"/>
              </a:ext>
            </a:extLst>
          </p:cNvPr>
          <p:cNvPicPr>
            <a:picLocks noChangeAspect="1"/>
          </p:cNvPicPr>
          <p:nvPr/>
        </p:nvPicPr>
        <p:blipFill>
          <a:blip r:embed="rId3"/>
          <a:stretch>
            <a:fillRect/>
          </a:stretch>
        </p:blipFill>
        <p:spPr>
          <a:xfrm>
            <a:off x="597297" y="3171865"/>
            <a:ext cx="4324097" cy="3119693"/>
          </a:xfrm>
          <a:prstGeom prst="rect">
            <a:avLst/>
          </a:prstGeom>
        </p:spPr>
      </p:pic>
      <p:sp>
        <p:nvSpPr>
          <p:cNvPr id="20" name="文本框 19">
            <a:extLst>
              <a:ext uri="{FF2B5EF4-FFF2-40B4-BE49-F238E27FC236}">
                <a16:creationId xmlns:a16="http://schemas.microsoft.com/office/drawing/2014/main" id="{B40D8F47-DA4C-4C10-9E37-2962E9CF3A72}"/>
              </a:ext>
            </a:extLst>
          </p:cNvPr>
          <p:cNvSpPr txBox="1"/>
          <p:nvPr/>
        </p:nvSpPr>
        <p:spPr>
          <a:xfrm>
            <a:off x="4928452" y="3208217"/>
            <a:ext cx="3963223" cy="3046988"/>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latin typeface="Calibri" panose="020F0502020204030204" pitchFamily="34" charset="0"/>
                <a:ea typeface="微软雅黑" panose="020B0503020204020204" pitchFamily="34" charset="-122"/>
              </a:rPr>
              <a:t>索引导入规模</a:t>
            </a:r>
            <a:endParaRPr lang="en-US" altLang="zh-CN" sz="1600" dirty="0">
              <a:latin typeface="Calibri" panose="020F0502020204030204" pitchFamily="34" charset="0"/>
              <a:ea typeface="微软雅黑" panose="020B0503020204020204" pitchFamily="34" charset="-122"/>
            </a:endParaRPr>
          </a:p>
          <a:p>
            <a:r>
              <a:rPr lang="en-US" altLang="zh-CN" sz="1600" dirty="0">
                <a:latin typeface="Calibri" panose="020F0502020204030204" pitchFamily="34" charset="0"/>
                <a:ea typeface="微软雅黑" panose="020B0503020204020204" pitchFamily="34" charset="-122"/>
              </a:rPr>
              <a:t>      </a:t>
            </a:r>
            <a:r>
              <a:rPr lang="zh-CN" altLang="en-US" sz="1600" dirty="0">
                <a:latin typeface="Calibri" panose="020F0502020204030204" pitchFamily="34" charset="0"/>
                <a:ea typeface="微软雅黑" panose="020B0503020204020204" pitchFamily="34" charset="-122"/>
              </a:rPr>
              <a:t>规模缩小</a:t>
            </a:r>
            <a:r>
              <a:rPr lang="en-US" altLang="zh-CN" sz="1600" b="1" dirty="0">
                <a:solidFill>
                  <a:schemeClr val="accent1"/>
                </a:solidFill>
                <a:latin typeface="Calibri" panose="020F0502020204030204" pitchFamily="34" charset="0"/>
                <a:ea typeface="微软雅黑" panose="020B0503020204020204" pitchFamily="34" charset="-122"/>
              </a:rPr>
              <a:t>2.19-26.41</a:t>
            </a:r>
            <a:r>
              <a:rPr lang="zh-CN" altLang="en-US" sz="1600" dirty="0">
                <a:latin typeface="Calibri" panose="020F0502020204030204" pitchFamily="34" charset="0"/>
                <a:ea typeface="微软雅黑" panose="020B0503020204020204" pitchFamily="34" charset="-122"/>
              </a:rPr>
              <a:t>倍，有显著优越性</a:t>
            </a:r>
            <a:endParaRPr lang="en-US" altLang="zh-CN" sz="1600" dirty="0">
              <a:latin typeface="Calibri" panose="020F0502020204030204" pitchFamily="34" charset="0"/>
              <a:ea typeface="微软雅黑" panose="020B0503020204020204" pitchFamily="34" charset="-122"/>
            </a:endParaRPr>
          </a:p>
          <a:p>
            <a:endParaRPr lang="en-US" altLang="zh-CN" sz="1600" dirty="0">
              <a:latin typeface="Calibri" panose="020F0502020204030204" pitchFamily="34" charset="0"/>
              <a:ea typeface="微软雅黑" panose="020B0503020204020204" pitchFamily="34" charset="-122"/>
            </a:endParaRPr>
          </a:p>
          <a:p>
            <a:pPr marL="285750" indent="-285750">
              <a:buFont typeface="Arial" panose="020B0604020202020204" pitchFamily="34" charset="0"/>
              <a:buChar char="•"/>
            </a:pPr>
            <a:r>
              <a:rPr lang="zh-CN" altLang="en-US" sz="1600" dirty="0">
                <a:latin typeface="Calibri" panose="020F0502020204030204" pitchFamily="34" charset="0"/>
                <a:ea typeface="微软雅黑" panose="020B0503020204020204" pitchFamily="34" charset="-122"/>
              </a:rPr>
              <a:t>索引维护时间</a:t>
            </a:r>
            <a:endParaRPr lang="en-US" altLang="zh-CN" sz="1600" dirty="0">
              <a:latin typeface="Calibri" panose="020F0502020204030204" pitchFamily="34" charset="0"/>
              <a:ea typeface="微软雅黑" panose="020B0503020204020204" pitchFamily="34" charset="-122"/>
            </a:endParaRPr>
          </a:p>
          <a:p>
            <a:r>
              <a:rPr lang="en-US" altLang="zh-CN" sz="1600" dirty="0">
                <a:latin typeface="Calibri" panose="020F0502020204030204" pitchFamily="34" charset="0"/>
                <a:ea typeface="微软雅黑" panose="020B0503020204020204" pitchFamily="34" charset="-122"/>
              </a:rPr>
              <a:t>      </a:t>
            </a:r>
            <a:r>
              <a:rPr lang="zh-CN" altLang="en-US" sz="1600" dirty="0">
                <a:latin typeface="Calibri" panose="020F0502020204030204" pitchFamily="34" charset="0"/>
                <a:ea typeface="微软雅黑" panose="020B0503020204020204" pitchFamily="34" charset="-122"/>
              </a:rPr>
              <a:t>开销降低</a:t>
            </a:r>
            <a:r>
              <a:rPr lang="en-US" altLang="zh-CN" sz="1600" b="1" dirty="0">
                <a:solidFill>
                  <a:schemeClr val="accent1"/>
                </a:solidFill>
                <a:latin typeface="Calibri" panose="020F0502020204030204" pitchFamily="34" charset="0"/>
                <a:ea typeface="微软雅黑" panose="020B0503020204020204" pitchFamily="34" charset="-122"/>
              </a:rPr>
              <a:t>2.58-6.5</a:t>
            </a:r>
            <a:r>
              <a:rPr lang="zh-CN" altLang="en-US" sz="1600" dirty="0">
                <a:latin typeface="Calibri" panose="020F0502020204030204" pitchFamily="34" charset="0"/>
                <a:ea typeface="微软雅黑" panose="020B0503020204020204" pitchFamily="34" charset="-122"/>
              </a:rPr>
              <a:t>倍，也具备较大进步</a:t>
            </a:r>
            <a:endParaRPr lang="en-US" altLang="zh-CN" sz="1600" dirty="0">
              <a:latin typeface="Calibri" panose="020F0502020204030204" pitchFamily="34" charset="0"/>
              <a:ea typeface="微软雅黑" panose="020B0503020204020204" pitchFamily="34" charset="-122"/>
            </a:endParaRPr>
          </a:p>
          <a:p>
            <a:endParaRPr lang="en-US" altLang="zh-CN" sz="1600" dirty="0">
              <a:latin typeface="Calibri" panose="020F0502020204030204" pitchFamily="34" charset="0"/>
              <a:ea typeface="微软雅黑" panose="020B0503020204020204" pitchFamily="34" charset="-122"/>
            </a:endParaRPr>
          </a:p>
          <a:p>
            <a:pPr marL="285750" indent="-285750">
              <a:buFont typeface="Arial" panose="020B0604020202020204" pitchFamily="34" charset="0"/>
              <a:buChar char="•"/>
            </a:pPr>
            <a:r>
              <a:rPr lang="zh-CN" altLang="en-US" sz="1600" dirty="0">
                <a:latin typeface="Calibri" panose="020F0502020204030204" pitchFamily="34" charset="0"/>
                <a:ea typeface="微软雅黑" panose="020B0503020204020204" pitchFamily="34" charset="-122"/>
              </a:rPr>
              <a:t>广播规模</a:t>
            </a:r>
            <a:endParaRPr lang="en-US" altLang="zh-CN" sz="1600" dirty="0">
              <a:latin typeface="Calibri" panose="020F0502020204030204" pitchFamily="34" charset="0"/>
              <a:ea typeface="微软雅黑" panose="020B0503020204020204" pitchFamily="34" charset="-122"/>
            </a:endParaRPr>
          </a:p>
          <a:p>
            <a:r>
              <a:rPr lang="zh-CN" altLang="en-US" sz="1600" dirty="0">
                <a:latin typeface="Calibri" panose="020F0502020204030204" pitchFamily="34" charset="0"/>
                <a:ea typeface="微软雅黑" panose="020B0503020204020204" pitchFamily="34" charset="-122"/>
              </a:rPr>
              <a:t>      比原始数据大</a:t>
            </a:r>
            <a:r>
              <a:rPr lang="en-US" altLang="zh-CN" sz="1600" b="1" dirty="0">
                <a:solidFill>
                  <a:schemeClr val="accent1"/>
                </a:solidFill>
                <a:latin typeface="Calibri" panose="020F0502020204030204" pitchFamily="34" charset="0"/>
                <a:ea typeface="微软雅黑" panose="020B0503020204020204" pitchFamily="34" charset="-122"/>
              </a:rPr>
              <a:t>35%</a:t>
            </a:r>
            <a:r>
              <a:rPr lang="zh-CN" altLang="en-US" sz="1600" dirty="0">
                <a:latin typeface="Calibri" panose="020F0502020204030204" pitchFamily="34" charset="0"/>
                <a:ea typeface="微软雅黑" panose="020B0503020204020204" pitchFamily="34" charset="-122"/>
              </a:rPr>
              <a:t>左右，依然在无线网络传输带宽的可接受范围内</a:t>
            </a:r>
            <a:endParaRPr lang="en-US" altLang="zh-CN" sz="1600" dirty="0">
              <a:latin typeface="Calibri" panose="020F0502020204030204" pitchFamily="34" charset="0"/>
              <a:ea typeface="微软雅黑" panose="020B0503020204020204" pitchFamily="34" charset="-122"/>
            </a:endParaRPr>
          </a:p>
          <a:p>
            <a:endParaRPr lang="en-US" altLang="zh-CN" sz="1600" dirty="0">
              <a:latin typeface="Calibri" panose="020F0502020204030204" pitchFamily="34" charset="0"/>
              <a:ea typeface="微软雅黑" panose="020B0503020204020204" pitchFamily="34" charset="-122"/>
            </a:endParaRPr>
          </a:p>
          <a:p>
            <a:pPr marL="285750" indent="-285750">
              <a:buFont typeface="Arial" panose="020B0604020202020204" pitchFamily="34" charset="0"/>
              <a:buChar char="•"/>
            </a:pPr>
            <a:r>
              <a:rPr lang="zh-CN" altLang="en-US" sz="1600" dirty="0">
                <a:latin typeface="Calibri" panose="020F0502020204030204" pitchFamily="34" charset="0"/>
                <a:ea typeface="微软雅黑" panose="020B0503020204020204" pitchFamily="34" charset="-122"/>
              </a:rPr>
              <a:t>路径计算时间</a:t>
            </a:r>
            <a:endParaRPr lang="en-US" altLang="zh-CN" sz="1600" dirty="0">
              <a:latin typeface="Calibri" panose="020F0502020204030204" pitchFamily="34" charset="0"/>
              <a:ea typeface="微软雅黑" panose="020B0503020204020204" pitchFamily="34" charset="-122"/>
            </a:endParaRPr>
          </a:p>
          <a:p>
            <a:r>
              <a:rPr lang="en-US" altLang="zh-CN" sz="1600" dirty="0">
                <a:latin typeface="Calibri" panose="020F0502020204030204" pitchFamily="34" charset="0"/>
                <a:ea typeface="微软雅黑" panose="020B0503020204020204" pitchFamily="34" charset="-122"/>
              </a:rPr>
              <a:t>      </a:t>
            </a:r>
            <a:r>
              <a:rPr lang="en-US" altLang="zh-CN" sz="1600" b="1" dirty="0" err="1">
                <a:solidFill>
                  <a:schemeClr val="accent1"/>
                </a:solidFill>
                <a:latin typeface="Calibri" panose="020F0502020204030204" pitchFamily="34" charset="0"/>
                <a:ea typeface="微软雅黑" panose="020B0503020204020204" pitchFamily="34" charset="-122"/>
              </a:rPr>
              <a:t>ms</a:t>
            </a:r>
            <a:r>
              <a:rPr lang="zh-CN" altLang="en-US" sz="1600" dirty="0">
                <a:latin typeface="Calibri" panose="020F0502020204030204" pitchFamily="34" charset="0"/>
                <a:ea typeface="微软雅黑" panose="020B0503020204020204" pitchFamily="34" charset="-122"/>
              </a:rPr>
              <a:t>级响应时间能够满足服务即时性要求</a:t>
            </a:r>
            <a:endParaRPr lang="en-US" altLang="zh-CN" sz="1600" dirty="0">
              <a:latin typeface="Calibri" panose="020F0502020204030204" pitchFamily="34" charset="0"/>
              <a:ea typeface="微软雅黑" panose="020B0503020204020204" pitchFamily="34" charset="-122"/>
            </a:endParaRPr>
          </a:p>
        </p:txBody>
      </p:sp>
      <p:sp>
        <p:nvSpPr>
          <p:cNvPr id="21" name="文本框 20">
            <a:extLst>
              <a:ext uri="{FF2B5EF4-FFF2-40B4-BE49-F238E27FC236}">
                <a16:creationId xmlns:a16="http://schemas.microsoft.com/office/drawing/2014/main" id="{C69809C6-C7ED-4D40-A482-9E1FDC6EDFE9}"/>
              </a:ext>
            </a:extLst>
          </p:cNvPr>
          <p:cNvSpPr txBox="1"/>
          <p:nvPr/>
        </p:nvSpPr>
        <p:spPr>
          <a:xfrm>
            <a:off x="428400" y="2742184"/>
            <a:ext cx="8294379"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实验结果</a:t>
            </a:r>
            <a:r>
              <a:rPr lang="en-US" altLang="zh-CN" sz="2400" b="1" dirty="0">
                <a:latin typeface="Calibri" panose="020F0502020204030204" pitchFamily="34" charset="0"/>
                <a:ea typeface="微软雅黑" panose="020B0503020204020204" pitchFamily="34" charset="-122"/>
              </a:rPr>
              <a:t>										LTI</a:t>
            </a:r>
            <a:r>
              <a:rPr lang="zh-CN" altLang="en-US" sz="2400" b="1" dirty="0">
                <a:latin typeface="Calibri" panose="020F0502020204030204" pitchFamily="34" charset="0"/>
                <a:ea typeface="微软雅黑" panose="020B0503020204020204" pitchFamily="34" charset="-122"/>
              </a:rPr>
              <a:t>的优越性</a:t>
            </a:r>
            <a:endParaRPr lang="en-US" altLang="zh-CN" sz="2400" b="1" dirty="0">
              <a:latin typeface="Calibri" panose="020F0502020204030204" pitchFamily="34" charset="0"/>
              <a:ea typeface="微软雅黑" panose="020B0503020204020204" pitchFamily="34" charset="-122"/>
            </a:endParaRPr>
          </a:p>
        </p:txBody>
      </p:sp>
    </p:spTree>
    <p:extLst>
      <p:ext uri="{BB962C8B-B14F-4D97-AF65-F5344CB8AC3E}">
        <p14:creationId xmlns:p14="http://schemas.microsoft.com/office/powerpoint/2010/main" val="3441240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25</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可扩展性实验</a:t>
            </a:r>
          </a:p>
        </p:txBody>
      </p:sp>
      <p:sp>
        <p:nvSpPr>
          <p:cNvPr id="8" name="文本框 7">
            <a:extLst>
              <a:ext uri="{FF2B5EF4-FFF2-40B4-BE49-F238E27FC236}">
                <a16:creationId xmlns:a16="http://schemas.microsoft.com/office/drawing/2014/main" id="{A0582E3E-29DA-4867-9174-2E9386FD3DB3}"/>
              </a:ext>
            </a:extLst>
          </p:cNvPr>
          <p:cNvSpPr txBox="1"/>
          <p:nvPr/>
        </p:nvSpPr>
        <p:spPr>
          <a:xfrm>
            <a:off x="1657462" y="902293"/>
            <a:ext cx="1097605"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客户端</a:t>
            </a:r>
            <a:endParaRPr lang="en-US" altLang="zh-CN" sz="2400" b="1" dirty="0">
              <a:latin typeface="Calibri" panose="020F0502020204030204" pitchFamily="34" charset="0"/>
              <a:ea typeface="微软雅黑" panose="020B0503020204020204" pitchFamily="34" charset="-122"/>
            </a:endParaRPr>
          </a:p>
        </p:txBody>
      </p:sp>
      <p:pic>
        <p:nvPicPr>
          <p:cNvPr id="6" name="图片 5">
            <a:extLst>
              <a:ext uri="{FF2B5EF4-FFF2-40B4-BE49-F238E27FC236}">
                <a16:creationId xmlns:a16="http://schemas.microsoft.com/office/drawing/2014/main" id="{F0E3CDEF-F80F-4464-9B31-C52D81D7BE2F}"/>
              </a:ext>
            </a:extLst>
          </p:cNvPr>
          <p:cNvPicPr>
            <a:picLocks noChangeAspect="1"/>
          </p:cNvPicPr>
          <p:nvPr/>
        </p:nvPicPr>
        <p:blipFill>
          <a:blip r:embed="rId3"/>
          <a:stretch>
            <a:fillRect/>
          </a:stretch>
        </p:blipFill>
        <p:spPr>
          <a:xfrm>
            <a:off x="685263" y="1803316"/>
            <a:ext cx="3041806" cy="2133710"/>
          </a:xfrm>
          <a:prstGeom prst="rect">
            <a:avLst/>
          </a:prstGeom>
        </p:spPr>
      </p:pic>
      <mc:AlternateContent xmlns:mc="http://schemas.openxmlformats.org/markup-compatibility/2006">
        <mc:Choice xmlns:a14="http://schemas.microsoft.com/office/drawing/2010/main" Requires="a14">
          <p:graphicFrame>
            <p:nvGraphicFramePr>
              <p:cNvPr id="12" name="表格 4">
                <a:extLst>
                  <a:ext uri="{FF2B5EF4-FFF2-40B4-BE49-F238E27FC236}">
                    <a16:creationId xmlns:a16="http://schemas.microsoft.com/office/drawing/2014/main" id="{05828ABD-6098-4C08-B279-C74A600A47CD}"/>
                  </a:ext>
                </a:extLst>
              </p:cNvPr>
              <p:cNvGraphicFramePr>
                <a:graphicFrameLocks noGrp="1"/>
              </p:cNvGraphicFramePr>
              <p:nvPr>
                <p:extLst>
                  <p:ext uri="{D42A27DB-BD31-4B8C-83A1-F6EECF244321}">
                    <p14:modId xmlns:p14="http://schemas.microsoft.com/office/powerpoint/2010/main" val="2375181612"/>
                  </p:ext>
                </p:extLst>
              </p:nvPr>
            </p:nvGraphicFramePr>
            <p:xfrm>
              <a:off x="375620" y="4477427"/>
              <a:ext cx="3661092" cy="1478280"/>
            </p:xfrm>
            <a:graphic>
              <a:graphicData uri="http://schemas.openxmlformats.org/drawingml/2006/table">
                <a:tbl>
                  <a:tblPr firstRow="1" bandRow="1">
                    <a:tableStyleId>{5C22544A-7EE6-4342-B048-85BDC9FD1C3A}</a:tableStyleId>
                  </a:tblPr>
                  <a:tblGrid>
                    <a:gridCol w="1159412">
                      <a:extLst>
                        <a:ext uri="{9D8B030D-6E8A-4147-A177-3AD203B41FA5}">
                          <a16:colId xmlns:a16="http://schemas.microsoft.com/office/drawing/2014/main" val="3078634177"/>
                        </a:ext>
                      </a:extLst>
                    </a:gridCol>
                    <a:gridCol w="1617133">
                      <a:extLst>
                        <a:ext uri="{9D8B030D-6E8A-4147-A177-3AD203B41FA5}">
                          <a16:colId xmlns:a16="http://schemas.microsoft.com/office/drawing/2014/main" val="3302901030"/>
                        </a:ext>
                      </a:extLst>
                    </a:gridCol>
                    <a:gridCol w="884547">
                      <a:extLst>
                        <a:ext uri="{9D8B030D-6E8A-4147-A177-3AD203B41FA5}">
                          <a16:colId xmlns:a16="http://schemas.microsoft.com/office/drawing/2014/main" val="998253750"/>
                        </a:ext>
                      </a:extLst>
                    </a:gridCol>
                  </a:tblGrid>
                  <a:tr h="0">
                    <a:tc>
                      <a:txBody>
                        <a:bodyPr/>
                        <a:lstStyle/>
                        <a:p>
                          <a:pPr/>
                          <a14:m>
                            <m:oMathPara xmlns:m="http://schemas.openxmlformats.org/officeDocument/2006/math">
                              <m:oMathParaPr>
                                <m:jc m:val="centerGroup"/>
                              </m:oMathParaPr>
                              <m:oMath xmlns:m="http://schemas.openxmlformats.org/officeDocument/2006/math">
                                <m:r>
                                  <a:rPr lang="el-GR" altLang="zh-CN" sz="1800" b="1" i="1" dirty="0" smtClean="0">
                                    <a:solidFill>
                                      <a:schemeClr val="bg1"/>
                                    </a:solidFill>
                                    <a:effectLst/>
                                    <a:latin typeface="Cambria Math" panose="02040503050406030204" pitchFamily="18" charset="0"/>
                                  </a:rPr>
                                  <m:t>𝜹</m:t>
                                </m:r>
                                <m:r>
                                  <a:rPr lang="en-US" altLang="zh-CN" sz="1800" b="1" i="1" dirty="0" smtClean="0">
                                    <a:solidFill>
                                      <a:schemeClr val="bg1"/>
                                    </a:solidFill>
                                    <a:latin typeface="Cambria Math" panose="02040503050406030204" pitchFamily="18" charset="0"/>
                                  </a:rPr>
                                  <m:t>=</m:t>
                                </m:r>
                                <m:r>
                                  <a:rPr lang="en-US" altLang="zh-CN" sz="1800" b="1" i="1" dirty="0">
                                    <a:solidFill>
                                      <a:schemeClr val="bg1"/>
                                    </a:solidFill>
                                    <a:latin typeface="Cambria Math" panose="02040503050406030204" pitchFamily="18" charset="0"/>
                                    <a:ea typeface="微软雅黑" panose="020B0503020204020204" pitchFamily="34" charset="-122"/>
                                  </a:rPr>
                                  <m:t>𝟐𝟎</m:t>
                                </m:r>
                                <m:r>
                                  <a:rPr lang="en-US" altLang="zh-CN" sz="1800" b="1" i="1" dirty="0">
                                    <a:solidFill>
                                      <a:schemeClr val="bg1"/>
                                    </a:solidFill>
                                    <a:latin typeface="Cambria Math" panose="02040503050406030204" pitchFamily="18" charset="0"/>
                                    <a:ea typeface="微软雅黑" panose="020B0503020204020204" pitchFamily="34" charset="-122"/>
                                  </a:rPr>
                                  <m:t>%</m:t>
                                </m:r>
                              </m:oMath>
                            </m:oMathPara>
                          </a14:m>
                          <a:endParaRPr lang="zh-CN" altLang="en-US" b="1" dirty="0">
                            <a:solidFill>
                              <a:schemeClr val="bg1"/>
                            </a:solidFill>
                          </a:endParaRPr>
                        </a:p>
                      </a:txBody>
                      <a:tcPr/>
                    </a:tc>
                    <a:tc>
                      <a:txBody>
                        <a:bodyPr/>
                        <a:lstStyle/>
                        <a:p>
                          <a:pPr algn="ctr"/>
                          <a:r>
                            <a:rPr lang="zh-CN" altLang="en-US" dirty="0"/>
                            <a:t>索引导入规模</a:t>
                          </a:r>
                        </a:p>
                      </a:txBody>
                      <a:tcPr/>
                    </a:tc>
                    <a:tc>
                      <a:txBody>
                        <a:bodyPr/>
                        <a:lstStyle/>
                        <a:p>
                          <a:pPr algn="ctr"/>
                          <a:r>
                            <a:rPr lang="zh-CN" altLang="en-US" dirty="0"/>
                            <a:t>占比</a:t>
                          </a:r>
                        </a:p>
                      </a:txBody>
                      <a:tcPr/>
                    </a:tc>
                    <a:extLst>
                      <a:ext uri="{0D108BD9-81ED-4DB2-BD59-A6C34878D82A}">
                        <a16:rowId xmlns:a16="http://schemas.microsoft.com/office/drawing/2014/main" val="2910861998"/>
                      </a:ext>
                    </a:extLst>
                  </a:tr>
                  <a:tr h="370840">
                    <a:tc>
                      <a:txBody>
                        <a:bodyPr/>
                        <a:lstStyle/>
                        <a:p>
                          <a:pPr algn="ctr"/>
                          <a:r>
                            <a:rPr lang="en-US" altLang="zh-CN" dirty="0"/>
                            <a:t>DALT</a:t>
                          </a:r>
                          <a:endParaRPr lang="zh-CN" altLang="en-US" dirty="0"/>
                        </a:p>
                      </a:txBody>
                      <a:tcPr/>
                    </a:tc>
                    <a:tc>
                      <a:txBody>
                        <a:bodyPr/>
                        <a:lstStyle/>
                        <a:p>
                          <a:pPr algn="ctr"/>
                          <a:r>
                            <a:rPr lang="en-US" altLang="zh-CN" dirty="0"/>
                            <a:t>13847.20</a:t>
                          </a:r>
                          <a:endParaRPr lang="zh-CN" altLang="en-US" dirty="0"/>
                        </a:p>
                      </a:txBody>
                      <a:tcPr/>
                    </a:tc>
                    <a:tc>
                      <a:txBody>
                        <a:bodyPr/>
                        <a:lstStyle/>
                        <a:p>
                          <a:pPr algn="ctr"/>
                          <a:r>
                            <a:rPr lang="en-US" altLang="zh-CN" dirty="0"/>
                            <a:t>99.89%</a:t>
                          </a:r>
                          <a:endParaRPr lang="zh-CN" altLang="en-US" dirty="0"/>
                        </a:p>
                      </a:txBody>
                      <a:tcPr/>
                    </a:tc>
                    <a:extLst>
                      <a:ext uri="{0D108BD9-81ED-4DB2-BD59-A6C34878D82A}">
                        <a16:rowId xmlns:a16="http://schemas.microsoft.com/office/drawing/2014/main" val="235066511"/>
                      </a:ext>
                    </a:extLst>
                  </a:tr>
                  <a:tr h="370840">
                    <a:tc>
                      <a:txBody>
                        <a:bodyPr/>
                        <a:lstStyle/>
                        <a:p>
                          <a:pPr algn="ctr"/>
                          <a:r>
                            <a:rPr lang="en-US" altLang="zh-CN" dirty="0"/>
                            <a:t>CH</a:t>
                          </a:r>
                          <a:endParaRPr lang="zh-CN" altLang="en-US" dirty="0"/>
                        </a:p>
                      </a:txBody>
                      <a:tcPr/>
                    </a:tc>
                    <a:tc>
                      <a:txBody>
                        <a:bodyPr/>
                        <a:lstStyle/>
                        <a:p>
                          <a:pPr algn="ctr"/>
                          <a:r>
                            <a:rPr lang="en-US" altLang="zh-CN" sz="1800" dirty="0">
                              <a:latin typeface="Calibri" panose="020F0502020204030204" pitchFamily="34" charset="0"/>
                              <a:ea typeface="微软雅黑" panose="020B0503020204020204" pitchFamily="34" charset="-122"/>
                            </a:rPr>
                            <a:t>13390.12</a:t>
                          </a:r>
                          <a:endParaRPr lang="zh-CN" altLang="en-US" dirty="0"/>
                        </a:p>
                      </a:txBody>
                      <a:tcPr/>
                    </a:tc>
                    <a:tc>
                      <a:txBody>
                        <a:bodyPr/>
                        <a:lstStyle/>
                        <a:p>
                          <a:pPr algn="ctr"/>
                          <a:r>
                            <a:rPr lang="en-US" altLang="zh-CN" dirty="0"/>
                            <a:t>99.53%</a:t>
                          </a:r>
                          <a:endParaRPr lang="zh-CN" altLang="en-US" dirty="0"/>
                        </a:p>
                      </a:txBody>
                      <a:tcPr/>
                    </a:tc>
                    <a:extLst>
                      <a:ext uri="{0D108BD9-81ED-4DB2-BD59-A6C34878D82A}">
                        <a16:rowId xmlns:a16="http://schemas.microsoft.com/office/drawing/2014/main" val="566166120"/>
                      </a:ext>
                    </a:extLst>
                  </a:tr>
                  <a:tr h="370840">
                    <a:tc>
                      <a:txBody>
                        <a:bodyPr/>
                        <a:lstStyle/>
                        <a:p>
                          <a:pPr algn="ctr"/>
                          <a:r>
                            <a:rPr lang="en-US" altLang="zh-CN" b="1" dirty="0">
                              <a:solidFill>
                                <a:schemeClr val="accent2"/>
                              </a:solidFill>
                            </a:rPr>
                            <a:t>LTI</a:t>
                          </a:r>
                          <a:endParaRPr lang="zh-CN" altLang="en-US" b="1" dirty="0">
                            <a:solidFill>
                              <a:schemeClr val="accent2"/>
                            </a:solidFill>
                          </a:endParaRPr>
                        </a:p>
                      </a:txBody>
                      <a:tcPr/>
                    </a:tc>
                    <a:tc>
                      <a:txBody>
                        <a:bodyPr/>
                        <a:lstStyle/>
                        <a:p>
                          <a:pPr algn="ctr"/>
                          <a:r>
                            <a:rPr lang="en-US" altLang="zh-CN" sz="1800" b="1" dirty="0">
                              <a:solidFill>
                                <a:schemeClr val="accent2"/>
                              </a:solidFill>
                              <a:latin typeface="Calibri" panose="020F0502020204030204" pitchFamily="34" charset="0"/>
                              <a:ea typeface="微软雅黑" panose="020B0503020204020204" pitchFamily="34" charset="-122"/>
                            </a:rPr>
                            <a:t>727.28</a:t>
                          </a:r>
                          <a:endParaRPr lang="zh-CN" altLang="en-US" b="1" dirty="0">
                            <a:solidFill>
                              <a:schemeClr val="accent2"/>
                            </a:solidFill>
                          </a:endParaRPr>
                        </a:p>
                      </a:txBody>
                      <a:tcPr/>
                    </a:tc>
                    <a:tc>
                      <a:txBody>
                        <a:bodyPr/>
                        <a:lstStyle/>
                        <a:p>
                          <a:pPr algn="ctr"/>
                          <a:r>
                            <a:rPr lang="en-US" altLang="zh-CN" b="1" dirty="0">
                              <a:solidFill>
                                <a:schemeClr val="accent2"/>
                              </a:solidFill>
                            </a:rPr>
                            <a:t>20.63%</a:t>
                          </a:r>
                          <a:endParaRPr lang="zh-CN" altLang="en-US" b="1" dirty="0">
                            <a:solidFill>
                              <a:schemeClr val="accent2"/>
                            </a:solidFill>
                          </a:endParaRPr>
                        </a:p>
                      </a:txBody>
                      <a:tcPr/>
                    </a:tc>
                    <a:extLst>
                      <a:ext uri="{0D108BD9-81ED-4DB2-BD59-A6C34878D82A}">
                        <a16:rowId xmlns:a16="http://schemas.microsoft.com/office/drawing/2014/main" val="652244845"/>
                      </a:ext>
                    </a:extLst>
                  </a:tr>
                </a:tbl>
              </a:graphicData>
            </a:graphic>
          </p:graphicFrame>
        </mc:Choice>
        <mc:Fallback>
          <p:graphicFrame>
            <p:nvGraphicFramePr>
              <p:cNvPr id="12" name="表格 4">
                <a:extLst>
                  <a:ext uri="{FF2B5EF4-FFF2-40B4-BE49-F238E27FC236}">
                    <a16:creationId xmlns:a16="http://schemas.microsoft.com/office/drawing/2014/main" id="{05828ABD-6098-4C08-B279-C74A600A47CD}"/>
                  </a:ext>
                </a:extLst>
              </p:cNvPr>
              <p:cNvGraphicFramePr>
                <a:graphicFrameLocks noGrp="1"/>
              </p:cNvGraphicFramePr>
              <p:nvPr>
                <p:extLst>
                  <p:ext uri="{D42A27DB-BD31-4B8C-83A1-F6EECF244321}">
                    <p14:modId xmlns:p14="http://schemas.microsoft.com/office/powerpoint/2010/main" val="2375181612"/>
                  </p:ext>
                </p:extLst>
              </p:nvPr>
            </p:nvGraphicFramePr>
            <p:xfrm>
              <a:off x="375620" y="4477427"/>
              <a:ext cx="3661092" cy="1478280"/>
            </p:xfrm>
            <a:graphic>
              <a:graphicData uri="http://schemas.openxmlformats.org/drawingml/2006/table">
                <a:tbl>
                  <a:tblPr firstRow="1" bandRow="1">
                    <a:tableStyleId>{5C22544A-7EE6-4342-B048-85BDC9FD1C3A}</a:tableStyleId>
                  </a:tblPr>
                  <a:tblGrid>
                    <a:gridCol w="1159412">
                      <a:extLst>
                        <a:ext uri="{9D8B030D-6E8A-4147-A177-3AD203B41FA5}">
                          <a16:colId xmlns:a16="http://schemas.microsoft.com/office/drawing/2014/main" val="3078634177"/>
                        </a:ext>
                      </a:extLst>
                    </a:gridCol>
                    <a:gridCol w="1617133">
                      <a:extLst>
                        <a:ext uri="{9D8B030D-6E8A-4147-A177-3AD203B41FA5}">
                          <a16:colId xmlns:a16="http://schemas.microsoft.com/office/drawing/2014/main" val="3302901030"/>
                        </a:ext>
                      </a:extLst>
                    </a:gridCol>
                    <a:gridCol w="884547">
                      <a:extLst>
                        <a:ext uri="{9D8B030D-6E8A-4147-A177-3AD203B41FA5}">
                          <a16:colId xmlns:a16="http://schemas.microsoft.com/office/drawing/2014/main" val="998253750"/>
                        </a:ext>
                      </a:extLst>
                    </a:gridCol>
                  </a:tblGrid>
                  <a:tr h="365760">
                    <a:tc>
                      <a:txBody>
                        <a:bodyPr/>
                        <a:lstStyle/>
                        <a:p>
                          <a:endParaRPr lang="zh-CN"/>
                        </a:p>
                      </a:txBody>
                      <a:tcPr>
                        <a:blipFill>
                          <a:blip r:embed="rId4"/>
                          <a:stretch>
                            <a:fillRect l="-524" t="-10000" r="-217277" b="-330000"/>
                          </a:stretch>
                        </a:blipFill>
                      </a:tcPr>
                    </a:tc>
                    <a:tc>
                      <a:txBody>
                        <a:bodyPr/>
                        <a:lstStyle/>
                        <a:p>
                          <a:pPr algn="ctr"/>
                          <a:r>
                            <a:rPr lang="zh-CN" altLang="en-US" dirty="0"/>
                            <a:t>索引导入规模</a:t>
                          </a:r>
                        </a:p>
                      </a:txBody>
                      <a:tcPr/>
                    </a:tc>
                    <a:tc>
                      <a:txBody>
                        <a:bodyPr/>
                        <a:lstStyle/>
                        <a:p>
                          <a:pPr algn="ctr"/>
                          <a:r>
                            <a:rPr lang="zh-CN" altLang="en-US" dirty="0"/>
                            <a:t>占比</a:t>
                          </a:r>
                        </a:p>
                      </a:txBody>
                      <a:tcPr/>
                    </a:tc>
                    <a:extLst>
                      <a:ext uri="{0D108BD9-81ED-4DB2-BD59-A6C34878D82A}">
                        <a16:rowId xmlns:a16="http://schemas.microsoft.com/office/drawing/2014/main" val="2910861998"/>
                      </a:ext>
                    </a:extLst>
                  </a:tr>
                  <a:tr h="370840">
                    <a:tc>
                      <a:txBody>
                        <a:bodyPr/>
                        <a:lstStyle/>
                        <a:p>
                          <a:pPr algn="ctr"/>
                          <a:r>
                            <a:rPr lang="en-US" altLang="zh-CN" dirty="0"/>
                            <a:t>DALT</a:t>
                          </a:r>
                          <a:endParaRPr lang="zh-CN" altLang="en-US" dirty="0"/>
                        </a:p>
                      </a:txBody>
                      <a:tcPr/>
                    </a:tc>
                    <a:tc>
                      <a:txBody>
                        <a:bodyPr/>
                        <a:lstStyle/>
                        <a:p>
                          <a:pPr algn="ctr"/>
                          <a:r>
                            <a:rPr lang="en-US" altLang="zh-CN" dirty="0"/>
                            <a:t>13847.20</a:t>
                          </a:r>
                          <a:endParaRPr lang="zh-CN" altLang="en-US" dirty="0"/>
                        </a:p>
                      </a:txBody>
                      <a:tcPr/>
                    </a:tc>
                    <a:tc>
                      <a:txBody>
                        <a:bodyPr/>
                        <a:lstStyle/>
                        <a:p>
                          <a:pPr algn="ctr"/>
                          <a:r>
                            <a:rPr lang="en-US" altLang="zh-CN" dirty="0"/>
                            <a:t>99.89%</a:t>
                          </a:r>
                          <a:endParaRPr lang="zh-CN" altLang="en-US" dirty="0"/>
                        </a:p>
                      </a:txBody>
                      <a:tcPr/>
                    </a:tc>
                    <a:extLst>
                      <a:ext uri="{0D108BD9-81ED-4DB2-BD59-A6C34878D82A}">
                        <a16:rowId xmlns:a16="http://schemas.microsoft.com/office/drawing/2014/main" val="235066511"/>
                      </a:ext>
                    </a:extLst>
                  </a:tr>
                  <a:tr h="370840">
                    <a:tc>
                      <a:txBody>
                        <a:bodyPr/>
                        <a:lstStyle/>
                        <a:p>
                          <a:pPr algn="ctr"/>
                          <a:r>
                            <a:rPr lang="en-US" altLang="zh-CN" dirty="0"/>
                            <a:t>CH</a:t>
                          </a:r>
                          <a:endParaRPr lang="zh-CN" altLang="en-US" dirty="0"/>
                        </a:p>
                      </a:txBody>
                      <a:tcPr/>
                    </a:tc>
                    <a:tc>
                      <a:txBody>
                        <a:bodyPr/>
                        <a:lstStyle/>
                        <a:p>
                          <a:pPr algn="ctr"/>
                          <a:r>
                            <a:rPr lang="en-US" altLang="zh-CN" sz="1800" dirty="0">
                              <a:latin typeface="Calibri" panose="020F0502020204030204" pitchFamily="34" charset="0"/>
                              <a:ea typeface="微软雅黑" panose="020B0503020204020204" pitchFamily="34" charset="-122"/>
                            </a:rPr>
                            <a:t>13390.12</a:t>
                          </a:r>
                          <a:endParaRPr lang="zh-CN" altLang="en-US" dirty="0"/>
                        </a:p>
                      </a:txBody>
                      <a:tcPr/>
                    </a:tc>
                    <a:tc>
                      <a:txBody>
                        <a:bodyPr/>
                        <a:lstStyle/>
                        <a:p>
                          <a:pPr algn="ctr"/>
                          <a:r>
                            <a:rPr lang="en-US" altLang="zh-CN" dirty="0"/>
                            <a:t>99.53%</a:t>
                          </a:r>
                          <a:endParaRPr lang="zh-CN" altLang="en-US" dirty="0"/>
                        </a:p>
                      </a:txBody>
                      <a:tcPr/>
                    </a:tc>
                    <a:extLst>
                      <a:ext uri="{0D108BD9-81ED-4DB2-BD59-A6C34878D82A}">
                        <a16:rowId xmlns:a16="http://schemas.microsoft.com/office/drawing/2014/main" val="566166120"/>
                      </a:ext>
                    </a:extLst>
                  </a:tr>
                  <a:tr h="370840">
                    <a:tc>
                      <a:txBody>
                        <a:bodyPr/>
                        <a:lstStyle/>
                        <a:p>
                          <a:pPr algn="ctr"/>
                          <a:r>
                            <a:rPr lang="en-US" altLang="zh-CN" b="1" dirty="0">
                              <a:solidFill>
                                <a:schemeClr val="accent2"/>
                              </a:solidFill>
                            </a:rPr>
                            <a:t>LTI</a:t>
                          </a:r>
                          <a:endParaRPr lang="zh-CN" altLang="en-US" b="1" dirty="0">
                            <a:solidFill>
                              <a:schemeClr val="accent2"/>
                            </a:solidFill>
                          </a:endParaRPr>
                        </a:p>
                      </a:txBody>
                      <a:tcPr/>
                    </a:tc>
                    <a:tc>
                      <a:txBody>
                        <a:bodyPr/>
                        <a:lstStyle/>
                        <a:p>
                          <a:pPr algn="ctr"/>
                          <a:r>
                            <a:rPr lang="en-US" altLang="zh-CN" sz="1800" b="1" dirty="0">
                              <a:solidFill>
                                <a:schemeClr val="accent2"/>
                              </a:solidFill>
                              <a:latin typeface="Calibri" panose="020F0502020204030204" pitchFamily="34" charset="0"/>
                              <a:ea typeface="微软雅黑" panose="020B0503020204020204" pitchFamily="34" charset="-122"/>
                            </a:rPr>
                            <a:t>727.28</a:t>
                          </a:r>
                          <a:endParaRPr lang="zh-CN" altLang="en-US" b="1" dirty="0">
                            <a:solidFill>
                              <a:schemeClr val="accent2"/>
                            </a:solidFill>
                          </a:endParaRPr>
                        </a:p>
                      </a:txBody>
                      <a:tcPr/>
                    </a:tc>
                    <a:tc>
                      <a:txBody>
                        <a:bodyPr/>
                        <a:lstStyle/>
                        <a:p>
                          <a:pPr algn="ctr"/>
                          <a:r>
                            <a:rPr lang="en-US" altLang="zh-CN" b="1" dirty="0">
                              <a:solidFill>
                                <a:schemeClr val="accent2"/>
                              </a:solidFill>
                            </a:rPr>
                            <a:t>20.63%</a:t>
                          </a:r>
                          <a:endParaRPr lang="zh-CN" altLang="en-US" b="1" dirty="0">
                            <a:solidFill>
                              <a:schemeClr val="accent2"/>
                            </a:solidFill>
                          </a:endParaRPr>
                        </a:p>
                      </a:txBody>
                      <a:tcPr/>
                    </a:tc>
                    <a:extLst>
                      <a:ext uri="{0D108BD9-81ED-4DB2-BD59-A6C34878D82A}">
                        <a16:rowId xmlns:a16="http://schemas.microsoft.com/office/drawing/2014/main" val="652244845"/>
                      </a:ext>
                    </a:extLst>
                  </a:tr>
                </a:tbl>
              </a:graphicData>
            </a:graphic>
          </p:graphicFrame>
        </mc:Fallback>
      </mc:AlternateContent>
      <p:sp>
        <p:nvSpPr>
          <p:cNvPr id="13" name="文本框 12">
            <a:extLst>
              <a:ext uri="{FF2B5EF4-FFF2-40B4-BE49-F238E27FC236}">
                <a16:creationId xmlns:a16="http://schemas.microsoft.com/office/drawing/2014/main" id="{01142B78-7F2E-4F50-ADFA-F92A01FA8D74}"/>
              </a:ext>
            </a:extLst>
          </p:cNvPr>
          <p:cNvSpPr txBox="1"/>
          <p:nvPr/>
        </p:nvSpPr>
        <p:spPr>
          <a:xfrm>
            <a:off x="6388935" y="902293"/>
            <a:ext cx="1097606" cy="461665"/>
          </a:xfrm>
          <a:prstGeom prst="rect">
            <a:avLst/>
          </a:prstGeom>
          <a:noFill/>
        </p:spPr>
        <p:txBody>
          <a:bodyPr wrap="square" rtlCol="0">
            <a:spAutoFit/>
          </a:bodyPr>
          <a:lstStyle/>
          <a:p>
            <a:r>
              <a:rPr lang="zh-CN" altLang="en-US" sz="2400" b="1" dirty="0">
                <a:latin typeface="Calibri" panose="020F0502020204030204" pitchFamily="34" charset="0"/>
                <a:ea typeface="微软雅黑" panose="020B0503020204020204" pitchFamily="34" charset="-122"/>
              </a:rPr>
              <a:t>服务端</a:t>
            </a:r>
            <a:endParaRPr lang="en-US" altLang="zh-CN" sz="2400" b="1" dirty="0">
              <a:latin typeface="Calibri" panose="020F0502020204030204" pitchFamily="34" charset="0"/>
              <a:ea typeface="微软雅黑" panose="020B0503020204020204" pitchFamily="34" charset="-122"/>
            </a:endParaRPr>
          </a:p>
        </p:txBody>
      </p:sp>
      <p:pic>
        <p:nvPicPr>
          <p:cNvPr id="10" name="图片 9">
            <a:extLst>
              <a:ext uri="{FF2B5EF4-FFF2-40B4-BE49-F238E27FC236}">
                <a16:creationId xmlns:a16="http://schemas.microsoft.com/office/drawing/2014/main" id="{FE2A7873-1996-42A6-B452-45DE86F47E05}"/>
              </a:ext>
            </a:extLst>
          </p:cNvPr>
          <p:cNvPicPr>
            <a:picLocks noChangeAspect="1"/>
          </p:cNvPicPr>
          <p:nvPr/>
        </p:nvPicPr>
        <p:blipFill>
          <a:blip r:embed="rId5"/>
          <a:stretch>
            <a:fillRect/>
          </a:stretch>
        </p:blipFill>
        <p:spPr>
          <a:xfrm>
            <a:off x="5416737" y="1779643"/>
            <a:ext cx="3042000" cy="2181057"/>
          </a:xfrm>
          <a:prstGeom prst="rect">
            <a:avLst/>
          </a:prstGeom>
        </p:spPr>
      </p:pic>
      <p:graphicFrame>
        <p:nvGraphicFramePr>
          <p:cNvPr id="18" name="表格 4">
            <a:extLst>
              <a:ext uri="{FF2B5EF4-FFF2-40B4-BE49-F238E27FC236}">
                <a16:creationId xmlns:a16="http://schemas.microsoft.com/office/drawing/2014/main" id="{00346838-05AF-4AB7-827B-6D00906145C2}"/>
              </a:ext>
            </a:extLst>
          </p:cNvPr>
          <p:cNvGraphicFramePr>
            <a:graphicFrameLocks noGrp="1"/>
          </p:cNvGraphicFramePr>
          <p:nvPr>
            <p:extLst>
              <p:ext uri="{D42A27DB-BD31-4B8C-83A1-F6EECF244321}">
                <p14:modId xmlns:p14="http://schemas.microsoft.com/office/powerpoint/2010/main" val="3845781944"/>
              </p:ext>
            </p:extLst>
          </p:nvPr>
        </p:nvGraphicFramePr>
        <p:xfrm>
          <a:off x="5107191" y="4477427"/>
          <a:ext cx="3661092" cy="1478280"/>
        </p:xfrm>
        <a:graphic>
          <a:graphicData uri="http://schemas.openxmlformats.org/drawingml/2006/table">
            <a:tbl>
              <a:tblPr firstRow="1" bandRow="1">
                <a:tableStyleId>{5C22544A-7EE6-4342-B048-85BDC9FD1C3A}</a:tableStyleId>
              </a:tblPr>
              <a:tblGrid>
                <a:gridCol w="972001">
                  <a:extLst>
                    <a:ext uri="{9D8B030D-6E8A-4147-A177-3AD203B41FA5}">
                      <a16:colId xmlns:a16="http://schemas.microsoft.com/office/drawing/2014/main" val="3078634177"/>
                    </a:ext>
                  </a:extLst>
                </a:gridCol>
                <a:gridCol w="1574800">
                  <a:extLst>
                    <a:ext uri="{9D8B030D-6E8A-4147-A177-3AD203B41FA5}">
                      <a16:colId xmlns:a16="http://schemas.microsoft.com/office/drawing/2014/main" val="3302901030"/>
                    </a:ext>
                  </a:extLst>
                </a:gridCol>
                <a:gridCol w="1114291">
                  <a:extLst>
                    <a:ext uri="{9D8B030D-6E8A-4147-A177-3AD203B41FA5}">
                      <a16:colId xmlns:a16="http://schemas.microsoft.com/office/drawing/2014/main" val="998253750"/>
                    </a:ext>
                  </a:extLst>
                </a:gridCol>
              </a:tblGrid>
              <a:tr h="0">
                <a:tc>
                  <a:txBody>
                    <a:bodyPr/>
                    <a:lstStyle/>
                    <a:p>
                      <a:pPr algn="ctr"/>
                      <a:r>
                        <a:rPr lang="zh-CN" altLang="en-US" dirty="0">
                          <a:solidFill>
                            <a:schemeClr val="bg1"/>
                          </a:solidFill>
                        </a:rPr>
                        <a:t>方法</a:t>
                      </a:r>
                    </a:p>
                  </a:txBody>
                  <a:tcPr/>
                </a:tc>
                <a:tc>
                  <a:txBody>
                    <a:bodyPr/>
                    <a:lstStyle/>
                    <a:p>
                      <a:pPr algn="ctr"/>
                      <a:r>
                        <a:rPr lang="zh-CN" altLang="en-US" dirty="0"/>
                        <a:t>广播规模</a:t>
                      </a:r>
                    </a:p>
                  </a:txBody>
                  <a:tcPr/>
                </a:tc>
                <a:tc>
                  <a:txBody>
                    <a:bodyPr/>
                    <a:lstStyle/>
                    <a:p>
                      <a:pPr algn="ctr"/>
                      <a:r>
                        <a:rPr lang="zh-CN" altLang="en-US" dirty="0"/>
                        <a:t>维护时间</a:t>
                      </a:r>
                    </a:p>
                  </a:txBody>
                  <a:tcPr/>
                </a:tc>
                <a:extLst>
                  <a:ext uri="{0D108BD9-81ED-4DB2-BD59-A6C34878D82A}">
                    <a16:rowId xmlns:a16="http://schemas.microsoft.com/office/drawing/2014/main" val="2910861998"/>
                  </a:ext>
                </a:extLst>
              </a:tr>
              <a:tr h="370840">
                <a:tc>
                  <a:txBody>
                    <a:bodyPr/>
                    <a:lstStyle/>
                    <a:p>
                      <a:pPr algn="ctr"/>
                      <a:r>
                        <a:rPr lang="en-US" altLang="zh-CN" dirty="0"/>
                        <a:t>DALT</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35066511"/>
                  </a:ext>
                </a:extLst>
              </a:tr>
              <a:tr h="370840">
                <a:tc>
                  <a:txBody>
                    <a:bodyPr/>
                    <a:lstStyle/>
                    <a:p>
                      <a:pPr algn="ctr"/>
                      <a:r>
                        <a:rPr lang="en-US" altLang="zh-CN" dirty="0"/>
                        <a:t>CH</a:t>
                      </a:r>
                      <a:endParaRPr lang="zh-CN" altLang="en-US" dirty="0"/>
                    </a:p>
                  </a:txBody>
                  <a:tcPr/>
                </a:tc>
                <a:tc>
                  <a:txBody>
                    <a:bodyPr/>
                    <a:lstStyle/>
                    <a:p>
                      <a:pPr algn="ctr"/>
                      <a:r>
                        <a:rPr lang="en-US" altLang="zh-CN" sz="1800" dirty="0">
                          <a:latin typeface="Calibri" panose="020F0502020204030204" pitchFamily="34" charset="0"/>
                          <a:ea typeface="微软雅黑" panose="020B0503020204020204" pitchFamily="34" charset="-122"/>
                        </a:rPr>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566166120"/>
                  </a:ext>
                </a:extLst>
              </a:tr>
              <a:tr h="370840">
                <a:tc>
                  <a:txBody>
                    <a:bodyPr/>
                    <a:lstStyle/>
                    <a:p>
                      <a:pPr algn="ctr"/>
                      <a:r>
                        <a:rPr lang="en-US" altLang="zh-CN" b="1" dirty="0">
                          <a:solidFill>
                            <a:schemeClr val="accent2"/>
                          </a:solidFill>
                        </a:rPr>
                        <a:t>LTI</a:t>
                      </a:r>
                      <a:endParaRPr lang="zh-CN" altLang="en-US" b="1" dirty="0">
                        <a:solidFill>
                          <a:schemeClr val="accent2"/>
                        </a:solidFill>
                      </a:endParaRPr>
                    </a:p>
                  </a:txBody>
                  <a:tcPr/>
                </a:tc>
                <a:tc>
                  <a:txBody>
                    <a:bodyPr/>
                    <a:lstStyle/>
                    <a:p>
                      <a:pPr algn="ctr"/>
                      <a:r>
                        <a:rPr lang="en-US" altLang="zh-CN" sz="1800" b="1" dirty="0">
                          <a:solidFill>
                            <a:schemeClr val="accent2"/>
                          </a:solidFill>
                          <a:latin typeface="Calibri" panose="020F0502020204030204" pitchFamily="34" charset="0"/>
                          <a:ea typeface="微软雅黑" panose="020B0503020204020204" pitchFamily="34" charset="-122"/>
                        </a:rPr>
                        <a:t>1.4</a:t>
                      </a:r>
                      <a:endParaRPr lang="zh-CN" altLang="en-US" b="1" dirty="0">
                        <a:solidFill>
                          <a:schemeClr val="accent2"/>
                        </a:solidFill>
                      </a:endParaRPr>
                    </a:p>
                  </a:txBody>
                  <a:tcPr/>
                </a:tc>
                <a:tc>
                  <a:txBody>
                    <a:bodyPr/>
                    <a:lstStyle/>
                    <a:p>
                      <a:pPr algn="ctr"/>
                      <a:r>
                        <a:rPr lang="en-US" altLang="zh-CN" b="1" dirty="0">
                          <a:solidFill>
                            <a:schemeClr val="accent2"/>
                          </a:solidFill>
                        </a:rPr>
                        <a:t>0.1-0.8</a:t>
                      </a:r>
                      <a:endParaRPr lang="zh-CN" altLang="en-US" b="1" dirty="0">
                        <a:solidFill>
                          <a:schemeClr val="accent2"/>
                        </a:solidFill>
                      </a:endParaRPr>
                    </a:p>
                  </a:txBody>
                  <a:tcPr/>
                </a:tc>
                <a:extLst>
                  <a:ext uri="{0D108BD9-81ED-4DB2-BD59-A6C34878D82A}">
                    <a16:rowId xmlns:a16="http://schemas.microsoft.com/office/drawing/2014/main" val="652244845"/>
                  </a:ext>
                </a:extLst>
              </a:tr>
            </a:tbl>
          </a:graphicData>
        </a:graphic>
      </p:graphicFrame>
    </p:spTree>
    <p:extLst>
      <p:ext uri="{BB962C8B-B14F-4D97-AF65-F5344CB8AC3E}">
        <p14:creationId xmlns:p14="http://schemas.microsoft.com/office/powerpoint/2010/main" val="2372074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90390A8-A470-4C3C-81BD-F9C2724E6670}"/>
              </a:ext>
            </a:extLst>
          </p:cNvPr>
          <p:cNvSpPr>
            <a:spLocks noGrp="1"/>
          </p:cNvSpPr>
          <p:nvPr>
            <p:ph type="sldNum" sz="quarter" idx="12"/>
          </p:nvPr>
        </p:nvSpPr>
        <p:spPr/>
        <p:txBody>
          <a:bodyPr/>
          <a:lstStyle/>
          <a:p>
            <a:fld id="{72A5E12F-523A-4D75-95A2-779F57F5D9E2}" type="slidenum">
              <a:rPr lang="zh-CN" altLang="en-US" smtClean="0"/>
              <a:t>26</a:t>
            </a:fld>
            <a:endParaRPr lang="zh-CN" altLang="en-US"/>
          </a:p>
        </p:txBody>
      </p:sp>
    </p:spTree>
    <p:extLst>
      <p:ext uri="{BB962C8B-B14F-4D97-AF65-F5344CB8AC3E}">
        <p14:creationId xmlns:p14="http://schemas.microsoft.com/office/powerpoint/2010/main" val="975495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001F092-294D-4529-AC3E-BA07023D9093}"/>
              </a:ext>
            </a:extLst>
          </p:cNvPr>
          <p:cNvSpPr>
            <a:spLocks noGrp="1"/>
          </p:cNvSpPr>
          <p:nvPr>
            <p:ph type="sldNum" sz="quarter" idx="12"/>
          </p:nvPr>
        </p:nvSpPr>
        <p:spPr/>
        <p:txBody>
          <a:bodyPr/>
          <a:lstStyle/>
          <a:p>
            <a:fld id="{72A5E12F-523A-4D75-95A2-779F57F5D9E2}" type="slidenum">
              <a:rPr lang="zh-CN" altLang="en-US" smtClean="0"/>
              <a:t>3</a:t>
            </a:fld>
            <a:endParaRPr lang="zh-CN" altLang="en-US"/>
          </a:p>
        </p:txBody>
      </p:sp>
      <p:sp>
        <p:nvSpPr>
          <p:cNvPr id="48" name="文本框 47">
            <a:extLst>
              <a:ext uri="{FF2B5EF4-FFF2-40B4-BE49-F238E27FC236}">
                <a16:creationId xmlns:a16="http://schemas.microsoft.com/office/drawing/2014/main" id="{3DC87FC0-D6E5-4D5A-9F2E-730058CAC4F3}"/>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7" name="组合 6">
            <a:extLst>
              <a:ext uri="{FF2B5EF4-FFF2-40B4-BE49-F238E27FC236}">
                <a16:creationId xmlns:a16="http://schemas.microsoft.com/office/drawing/2014/main" id="{ACD57894-626F-4A5E-9F8A-3E71EDD07724}"/>
              </a:ext>
            </a:extLst>
          </p:cNvPr>
          <p:cNvGrpSpPr/>
          <p:nvPr/>
        </p:nvGrpSpPr>
        <p:grpSpPr>
          <a:xfrm>
            <a:off x="2122163" y="2312043"/>
            <a:ext cx="5565569" cy="2233913"/>
            <a:chOff x="1549246" y="2295061"/>
            <a:chExt cx="5565569" cy="2233913"/>
          </a:xfrm>
        </p:grpSpPr>
        <p:grpSp>
          <p:nvGrpSpPr>
            <p:cNvPr id="26" name="组合 25">
              <a:extLst>
                <a:ext uri="{FF2B5EF4-FFF2-40B4-BE49-F238E27FC236}">
                  <a16:creationId xmlns:a16="http://schemas.microsoft.com/office/drawing/2014/main" id="{66D6FE42-AEE7-409F-BD38-6AC28BBB12C5}"/>
                </a:ext>
              </a:extLst>
            </p:cNvPr>
            <p:cNvGrpSpPr/>
            <p:nvPr/>
          </p:nvGrpSpPr>
          <p:grpSpPr>
            <a:xfrm>
              <a:off x="1549246" y="3167389"/>
              <a:ext cx="2323652" cy="523220"/>
              <a:chOff x="1104898" y="1549242"/>
              <a:chExt cx="2323652" cy="523220"/>
            </a:xfrm>
          </p:grpSpPr>
          <p:sp>
            <p:nvSpPr>
              <p:cNvPr id="27" name="文本框 26">
                <a:extLst>
                  <a:ext uri="{FF2B5EF4-FFF2-40B4-BE49-F238E27FC236}">
                    <a16:creationId xmlns:a16="http://schemas.microsoft.com/office/drawing/2014/main" id="{070546FE-631B-4E94-B7AB-EF39735194C7}"/>
                  </a:ext>
                </a:extLst>
              </p:cNvPr>
              <p:cNvSpPr txBox="1"/>
              <p:nvPr/>
            </p:nvSpPr>
            <p:spPr>
              <a:xfrm>
                <a:off x="1463657" y="1549242"/>
                <a:ext cx="1964893" cy="52322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问题背景</a:t>
                </a:r>
              </a:p>
            </p:txBody>
          </p:sp>
          <p:grpSp>
            <p:nvGrpSpPr>
              <p:cNvPr id="28" name="Google Shape;1483;p78">
                <a:extLst>
                  <a:ext uri="{FF2B5EF4-FFF2-40B4-BE49-F238E27FC236}">
                    <a16:creationId xmlns:a16="http://schemas.microsoft.com/office/drawing/2014/main" id="{7FAFB9F4-AA02-45F0-89C3-BA9E44F80C8C}"/>
                  </a:ext>
                </a:extLst>
              </p:cNvPr>
              <p:cNvGrpSpPr/>
              <p:nvPr/>
            </p:nvGrpSpPr>
            <p:grpSpPr>
              <a:xfrm>
                <a:off x="1104898" y="1661974"/>
                <a:ext cx="206582" cy="297757"/>
                <a:chOff x="5083925" y="2066350"/>
                <a:chExt cx="28825" cy="41550"/>
              </a:xfrm>
            </p:grpSpPr>
            <p:sp>
              <p:nvSpPr>
                <p:cNvPr id="29" name="Google Shape;1484;p78">
                  <a:extLst>
                    <a:ext uri="{FF2B5EF4-FFF2-40B4-BE49-F238E27FC236}">
                      <a16:creationId xmlns:a16="http://schemas.microsoft.com/office/drawing/2014/main" id="{24ADBC5F-0B51-45CB-B0FF-6E821513F4F5}"/>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5;p78">
                  <a:extLst>
                    <a:ext uri="{FF2B5EF4-FFF2-40B4-BE49-F238E27FC236}">
                      <a16:creationId xmlns:a16="http://schemas.microsoft.com/office/drawing/2014/main" id="{37BBF488-1A16-4059-8F26-4529511C82AE}"/>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 name="文本框 32">
              <a:extLst>
                <a:ext uri="{FF2B5EF4-FFF2-40B4-BE49-F238E27FC236}">
                  <a16:creationId xmlns:a16="http://schemas.microsoft.com/office/drawing/2014/main" id="{35E55FCD-9D03-48E3-AEA1-5A12479574C3}"/>
                </a:ext>
              </a:extLst>
            </p:cNvPr>
            <p:cNvSpPr txBox="1"/>
            <p:nvPr/>
          </p:nvSpPr>
          <p:spPr>
            <a:xfrm>
              <a:off x="4271224" y="3181184"/>
              <a:ext cx="2843591"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在线最短路径计算</a:t>
              </a:r>
            </a:p>
          </p:txBody>
        </p:sp>
        <p:cxnSp>
          <p:nvCxnSpPr>
            <p:cNvPr id="5" name="直接连接符 4">
              <a:extLst>
                <a:ext uri="{FF2B5EF4-FFF2-40B4-BE49-F238E27FC236}">
                  <a16:creationId xmlns:a16="http://schemas.microsoft.com/office/drawing/2014/main" id="{E30ADFAD-6C0E-4268-BBCF-EC37DCF5A430}"/>
                </a:ext>
              </a:extLst>
            </p:cNvPr>
            <p:cNvCxnSpPr>
              <a:cxnSpLocks/>
            </p:cNvCxnSpPr>
            <p:nvPr/>
          </p:nvCxnSpPr>
          <p:spPr>
            <a:xfrm>
              <a:off x="4009131" y="2295061"/>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050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4</a:t>
            </a:fld>
            <a:endParaRPr lang="zh-CN" altLang="en-US"/>
          </a:p>
        </p:txBody>
      </p:sp>
      <p:sp>
        <p:nvSpPr>
          <p:cNvPr id="8" name="文本框 7">
            <a:extLst>
              <a:ext uri="{FF2B5EF4-FFF2-40B4-BE49-F238E27FC236}">
                <a16:creationId xmlns:a16="http://schemas.microsoft.com/office/drawing/2014/main" id="{4719A945-5DA8-4842-824C-43EDA64AA903}"/>
              </a:ext>
            </a:extLst>
          </p:cNvPr>
          <p:cNvSpPr txBox="1"/>
          <p:nvPr/>
        </p:nvSpPr>
        <p:spPr>
          <a:xfrm>
            <a:off x="428281" y="855544"/>
            <a:ext cx="6205656" cy="1200329"/>
          </a:xfrm>
          <a:prstGeom prst="rect">
            <a:avLst/>
          </a:prstGeom>
          <a:noFill/>
        </p:spPr>
        <p:txBody>
          <a:bodyPr wrap="square" rtlCol="0">
            <a:spAutoFit/>
          </a:bodyPr>
          <a:lstStyle/>
          <a:p>
            <a:r>
              <a:rPr lang="en-US" altLang="zh-CN" sz="2400" b="1" dirty="0">
                <a:latin typeface="Calibri" panose="020F0502020204030204" pitchFamily="34" charset="0"/>
                <a:ea typeface="微软雅黑" panose="020B0503020204020204" pitchFamily="34" charset="-122"/>
              </a:rPr>
              <a:t>Traditional Shortest Path Computation</a:t>
            </a:r>
          </a:p>
          <a:p>
            <a:endParaRPr lang="en-US" altLang="zh-CN" sz="2400" b="1" dirty="0">
              <a:latin typeface="Calibri" panose="020F0502020204030204" pitchFamily="34" charset="0"/>
              <a:ea typeface="微软雅黑" panose="020B0503020204020204" pitchFamily="34" charset="-122"/>
            </a:endParaRPr>
          </a:p>
          <a:p>
            <a:r>
              <a:rPr lang="en-US" altLang="zh-CN" sz="2400" b="1" dirty="0">
                <a:latin typeface="Calibri" panose="020F0502020204030204" pitchFamily="34" charset="0"/>
                <a:ea typeface="微软雅黑" panose="020B0503020204020204" pitchFamily="34" charset="-122"/>
              </a:rPr>
              <a:t>	</a:t>
            </a:r>
            <a:r>
              <a:rPr lang="zh-CN" altLang="en-US" sz="2000" dirty="0"/>
              <a:t>基于</a:t>
            </a:r>
            <a:r>
              <a:rPr lang="zh-CN" altLang="en-US" sz="2000" b="1" dirty="0">
                <a:solidFill>
                  <a:schemeClr val="accent1"/>
                </a:solidFill>
              </a:rPr>
              <a:t>预定义的道路权重</a:t>
            </a:r>
            <a:r>
              <a:rPr lang="zh-CN" altLang="en-US" sz="2000" dirty="0"/>
              <a:t>计算最短路径</a:t>
            </a:r>
            <a:endParaRPr lang="en-US" altLang="zh-CN" sz="2000" dirty="0">
              <a:latin typeface="Calibri" panose="020F0502020204030204" pitchFamily="34" charset="0"/>
              <a:ea typeface="微软雅黑" panose="020B0503020204020204" pitchFamily="34" charset="-122"/>
            </a:endParaRPr>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问题背景</a:t>
            </a:r>
          </a:p>
        </p:txBody>
      </p:sp>
      <p:sp>
        <p:nvSpPr>
          <p:cNvPr id="12" name="文本框 11">
            <a:extLst>
              <a:ext uri="{FF2B5EF4-FFF2-40B4-BE49-F238E27FC236}">
                <a16:creationId xmlns:a16="http://schemas.microsoft.com/office/drawing/2014/main" id="{76B5E30B-AAC0-4E8D-AF76-970986B90B17}"/>
              </a:ext>
            </a:extLst>
          </p:cNvPr>
          <p:cNvSpPr txBox="1"/>
          <p:nvPr/>
        </p:nvSpPr>
        <p:spPr>
          <a:xfrm>
            <a:off x="428281" y="3934170"/>
            <a:ext cx="6515845" cy="1200329"/>
          </a:xfrm>
          <a:prstGeom prst="rect">
            <a:avLst/>
          </a:prstGeom>
          <a:noFill/>
        </p:spPr>
        <p:txBody>
          <a:bodyPr wrap="square" rtlCol="0">
            <a:spAutoFit/>
          </a:bodyPr>
          <a:lstStyle/>
          <a:p>
            <a:r>
              <a:rPr lang="en-US" altLang="zh-CN" sz="2400" b="1" dirty="0">
                <a:solidFill>
                  <a:schemeClr val="accent1"/>
                </a:solidFill>
                <a:latin typeface="Calibri" panose="020F0502020204030204" pitchFamily="34" charset="0"/>
                <a:ea typeface="微软雅黑" panose="020B0503020204020204" pitchFamily="34" charset="-122"/>
              </a:rPr>
              <a:t>Online Shortest Path Computation</a:t>
            </a:r>
          </a:p>
          <a:p>
            <a:endParaRPr lang="en-US" altLang="zh-CN" sz="2400" b="1" dirty="0">
              <a:latin typeface="Calibri" panose="020F0502020204030204" pitchFamily="34" charset="0"/>
              <a:ea typeface="微软雅黑" panose="020B0503020204020204" pitchFamily="34" charset="-122"/>
            </a:endParaRPr>
          </a:p>
          <a:p>
            <a:r>
              <a:rPr lang="en-US" altLang="zh-CN" sz="2400" b="1" dirty="0">
                <a:latin typeface="Calibri" panose="020F0502020204030204" pitchFamily="34" charset="0"/>
                <a:ea typeface="微软雅黑" panose="020B0503020204020204" pitchFamily="34" charset="-122"/>
              </a:rPr>
              <a:t>	</a:t>
            </a:r>
            <a:r>
              <a:rPr lang="zh-CN" altLang="en-US" sz="2000" dirty="0">
                <a:latin typeface="Calibri" panose="020F0502020204030204" pitchFamily="34" charset="0"/>
                <a:ea typeface="微软雅黑" panose="020B0503020204020204" pitchFamily="34" charset="-122"/>
              </a:rPr>
              <a:t>根据</a:t>
            </a:r>
            <a:r>
              <a:rPr lang="zh-CN" altLang="en-US" sz="2000" b="1" dirty="0">
                <a:solidFill>
                  <a:schemeClr val="accent1"/>
                </a:solidFill>
              </a:rPr>
              <a:t>实时交通状况</a:t>
            </a:r>
            <a:r>
              <a:rPr lang="zh-CN" altLang="en-US" sz="2000" dirty="0"/>
              <a:t>计算最短路径</a:t>
            </a:r>
            <a:endParaRPr lang="en-US" altLang="zh-CN" sz="2000" dirty="0">
              <a:latin typeface="Calibri" panose="020F0502020204030204" pitchFamily="34" charset="0"/>
              <a:ea typeface="微软雅黑" panose="020B0503020204020204" pitchFamily="34" charset="-122"/>
            </a:endParaRPr>
          </a:p>
        </p:txBody>
      </p:sp>
      <p:sp>
        <p:nvSpPr>
          <p:cNvPr id="3" name="箭头: 下 2">
            <a:extLst>
              <a:ext uri="{FF2B5EF4-FFF2-40B4-BE49-F238E27FC236}">
                <a16:creationId xmlns:a16="http://schemas.microsoft.com/office/drawing/2014/main" id="{B50B78D5-A94C-4F5C-8A6E-73C7B5003940}"/>
              </a:ext>
            </a:extLst>
          </p:cNvPr>
          <p:cNvSpPr/>
          <p:nvPr/>
        </p:nvSpPr>
        <p:spPr>
          <a:xfrm>
            <a:off x="1557039" y="2594145"/>
            <a:ext cx="484549" cy="8644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1FF43F7-2CEA-4049-83F8-96734AA4A720}"/>
              </a:ext>
            </a:extLst>
          </p:cNvPr>
          <p:cNvSpPr/>
          <p:nvPr/>
        </p:nvSpPr>
        <p:spPr>
          <a:xfrm>
            <a:off x="2182218" y="2812813"/>
            <a:ext cx="3583152" cy="447174"/>
          </a:xfrm>
          <a:prstGeom prst="rect">
            <a:avLst/>
          </a:prstGeom>
        </p:spPr>
        <p:txBody>
          <a:bodyPr wrap="square">
            <a:spAutoFit/>
          </a:bodyPr>
          <a:lstStyle/>
          <a:p>
            <a:pPr>
              <a:lnSpc>
                <a:spcPct val="125000"/>
              </a:lnSpc>
            </a:pPr>
            <a:r>
              <a:rPr lang="zh-CN" altLang="en-US" sz="2000" b="1" dirty="0"/>
              <a:t>道路交通状况随时间发生变化</a:t>
            </a:r>
            <a:endParaRPr lang="en-US" altLang="zh-CN" sz="2000" dirty="0"/>
          </a:p>
        </p:txBody>
      </p:sp>
      <p:sp>
        <p:nvSpPr>
          <p:cNvPr id="5" name="椭圆 4">
            <a:extLst>
              <a:ext uri="{FF2B5EF4-FFF2-40B4-BE49-F238E27FC236}">
                <a16:creationId xmlns:a16="http://schemas.microsoft.com/office/drawing/2014/main" id="{F1D52E43-CC0E-4C35-B1E7-A038E4F1FB18}"/>
              </a:ext>
            </a:extLst>
          </p:cNvPr>
          <p:cNvSpPr>
            <a:spLocks/>
          </p:cNvSpPr>
          <p:nvPr/>
        </p:nvSpPr>
        <p:spPr>
          <a:xfrm>
            <a:off x="6700814" y="1404071"/>
            <a:ext cx="864000" cy="86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道路施工</a:t>
            </a:r>
          </a:p>
        </p:txBody>
      </p:sp>
      <p:sp>
        <p:nvSpPr>
          <p:cNvPr id="20" name="椭圆 19">
            <a:extLst>
              <a:ext uri="{FF2B5EF4-FFF2-40B4-BE49-F238E27FC236}">
                <a16:creationId xmlns:a16="http://schemas.microsoft.com/office/drawing/2014/main" id="{22BD5574-C11C-4CB3-A1D5-7976A2BB4BCD}"/>
              </a:ext>
            </a:extLst>
          </p:cNvPr>
          <p:cNvSpPr>
            <a:spLocks noChangeAspect="1"/>
          </p:cNvSpPr>
          <p:nvPr/>
        </p:nvSpPr>
        <p:spPr>
          <a:xfrm>
            <a:off x="7424229" y="2594145"/>
            <a:ext cx="864000" cy="86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交通拥挤</a:t>
            </a:r>
          </a:p>
        </p:txBody>
      </p:sp>
      <p:sp>
        <p:nvSpPr>
          <p:cNvPr id="21" name="椭圆 20">
            <a:extLst>
              <a:ext uri="{FF2B5EF4-FFF2-40B4-BE49-F238E27FC236}">
                <a16:creationId xmlns:a16="http://schemas.microsoft.com/office/drawing/2014/main" id="{CE111CB0-55E0-472A-9C5D-3B5D85451291}"/>
              </a:ext>
            </a:extLst>
          </p:cNvPr>
          <p:cNvSpPr/>
          <p:nvPr/>
        </p:nvSpPr>
        <p:spPr>
          <a:xfrm>
            <a:off x="6722961" y="3854719"/>
            <a:ext cx="864000" cy="86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天气变化</a:t>
            </a:r>
          </a:p>
        </p:txBody>
      </p:sp>
      <p:cxnSp>
        <p:nvCxnSpPr>
          <p:cNvPr id="7" name="直接箭头连接符 6">
            <a:extLst>
              <a:ext uri="{FF2B5EF4-FFF2-40B4-BE49-F238E27FC236}">
                <a16:creationId xmlns:a16="http://schemas.microsoft.com/office/drawing/2014/main" id="{9A25D3A1-E1F6-42C0-AB70-79A80242DB6A}"/>
              </a:ext>
            </a:extLst>
          </p:cNvPr>
          <p:cNvCxnSpPr>
            <a:cxnSpLocks/>
            <a:stCxn id="5" idx="2"/>
          </p:cNvCxnSpPr>
          <p:nvPr/>
        </p:nvCxnSpPr>
        <p:spPr>
          <a:xfrm flipH="1">
            <a:off x="5765370" y="1836071"/>
            <a:ext cx="935444" cy="975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BE9E68B-B465-4DBB-8A7D-C897A38E1587}"/>
              </a:ext>
            </a:extLst>
          </p:cNvPr>
          <p:cNvCxnSpPr>
            <a:cxnSpLocks/>
            <a:stCxn id="20" idx="2"/>
            <a:endCxn id="18" idx="3"/>
          </p:cNvCxnSpPr>
          <p:nvPr/>
        </p:nvCxnSpPr>
        <p:spPr>
          <a:xfrm flipH="1">
            <a:off x="5765370" y="3026145"/>
            <a:ext cx="1658859" cy="102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C4E5562-6288-4E6B-BF24-390D699824DB}"/>
              </a:ext>
            </a:extLst>
          </p:cNvPr>
          <p:cNvCxnSpPr>
            <a:cxnSpLocks/>
            <a:stCxn id="21" idx="2"/>
          </p:cNvCxnSpPr>
          <p:nvPr/>
        </p:nvCxnSpPr>
        <p:spPr>
          <a:xfrm flipH="1" flipV="1">
            <a:off x="5765370" y="3219151"/>
            <a:ext cx="957591" cy="10675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7" name="矩形: 圆角 46">
            <a:extLst>
              <a:ext uri="{FF2B5EF4-FFF2-40B4-BE49-F238E27FC236}">
                <a16:creationId xmlns:a16="http://schemas.microsoft.com/office/drawing/2014/main" id="{4F7B5BB6-0880-4A63-AFC8-A1EF7FD7EF40}"/>
              </a:ext>
            </a:extLst>
          </p:cNvPr>
          <p:cNvSpPr/>
          <p:nvPr/>
        </p:nvSpPr>
        <p:spPr>
          <a:xfrm>
            <a:off x="1533313" y="5687686"/>
            <a:ext cx="1404000"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道路传感器</a:t>
            </a:r>
          </a:p>
        </p:txBody>
      </p:sp>
      <p:sp>
        <p:nvSpPr>
          <p:cNvPr id="67" name="箭头: 下 66">
            <a:extLst>
              <a:ext uri="{FF2B5EF4-FFF2-40B4-BE49-F238E27FC236}">
                <a16:creationId xmlns:a16="http://schemas.microsoft.com/office/drawing/2014/main" id="{902C94EC-C460-4F15-B273-572597529352}"/>
              </a:ext>
            </a:extLst>
          </p:cNvPr>
          <p:cNvSpPr/>
          <p:nvPr/>
        </p:nvSpPr>
        <p:spPr>
          <a:xfrm rot="10800000">
            <a:off x="2045586" y="5144636"/>
            <a:ext cx="432000" cy="43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463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5</a:t>
            </a:fld>
            <a:endParaRPr lang="zh-CN" altLang="en-US"/>
          </a:p>
        </p:txBody>
      </p:sp>
      <p:sp>
        <p:nvSpPr>
          <p:cNvPr id="8" name="文本框 7">
            <a:extLst>
              <a:ext uri="{FF2B5EF4-FFF2-40B4-BE49-F238E27FC236}">
                <a16:creationId xmlns:a16="http://schemas.microsoft.com/office/drawing/2014/main" id="{4719A945-5DA8-4842-824C-43EDA64AA903}"/>
              </a:ext>
            </a:extLst>
          </p:cNvPr>
          <p:cNvSpPr txBox="1"/>
          <p:nvPr/>
        </p:nvSpPr>
        <p:spPr>
          <a:xfrm>
            <a:off x="428281" y="855544"/>
            <a:ext cx="6205656" cy="461665"/>
          </a:xfrm>
          <a:prstGeom prst="rect">
            <a:avLst/>
          </a:prstGeom>
          <a:noFill/>
        </p:spPr>
        <p:txBody>
          <a:bodyPr wrap="square" rtlCol="0">
            <a:spAutoFit/>
          </a:bodyPr>
          <a:lstStyle/>
          <a:p>
            <a:r>
              <a:rPr lang="en-US" altLang="zh-CN" sz="2400" b="1" dirty="0">
                <a:latin typeface="Calibri" panose="020F0502020204030204" pitchFamily="34" charset="0"/>
                <a:ea typeface="微软雅黑" panose="020B0503020204020204" pitchFamily="34" charset="-122"/>
              </a:rPr>
              <a:t>Model</a:t>
            </a:r>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问题背景</a:t>
            </a:r>
          </a:p>
        </p:txBody>
      </p:sp>
      <p:sp>
        <p:nvSpPr>
          <p:cNvPr id="16" name="矩形 15">
            <a:extLst>
              <a:ext uri="{FF2B5EF4-FFF2-40B4-BE49-F238E27FC236}">
                <a16:creationId xmlns:a16="http://schemas.microsoft.com/office/drawing/2014/main" id="{B636D4E8-A53C-42C1-8A1C-4DADD593CFBE}"/>
              </a:ext>
            </a:extLst>
          </p:cNvPr>
          <p:cNvSpPr/>
          <p:nvPr/>
        </p:nvSpPr>
        <p:spPr>
          <a:xfrm>
            <a:off x="555279" y="1265585"/>
            <a:ext cx="4316524" cy="4909934"/>
          </a:xfrm>
          <a:prstGeom prst="rect">
            <a:avLst/>
          </a:prstGeom>
        </p:spPr>
        <p:txBody>
          <a:bodyPr wrap="square">
            <a:spAutoFit/>
          </a:bodyPr>
          <a:lstStyle/>
          <a:p>
            <a:pPr marL="342900" indent="-342900">
              <a:lnSpc>
                <a:spcPct val="125000"/>
              </a:lnSpc>
              <a:buFont typeface="Arial" panose="020B0604020202020204" pitchFamily="34" charset="0"/>
              <a:buChar char="•"/>
            </a:pPr>
            <a:r>
              <a:rPr lang="en-US" altLang="zh-CN" sz="2400" dirty="0"/>
              <a:t>Result Transmission Model</a:t>
            </a:r>
          </a:p>
          <a:p>
            <a:pPr>
              <a:lnSpc>
                <a:spcPct val="125000"/>
              </a:lnSpc>
            </a:pPr>
            <a:r>
              <a:rPr lang="en-US" altLang="zh-CN" sz="2000" dirty="0"/>
              <a:t>	</a:t>
            </a:r>
            <a:r>
              <a:rPr lang="zh-CN" altLang="en-US" sz="2000" dirty="0">
                <a:solidFill>
                  <a:srgbClr val="FF0000"/>
                </a:solidFill>
              </a:rPr>
              <a:t>服务规模的扩展性受限于服务器负载和网络带宽</a:t>
            </a:r>
            <a:endParaRPr lang="en-US" altLang="zh-CN" sz="2000" dirty="0">
              <a:solidFill>
                <a:srgbClr val="FF0000"/>
              </a:solidFill>
            </a:endParaRPr>
          </a:p>
          <a:p>
            <a:pPr>
              <a:lnSpc>
                <a:spcPct val="125000"/>
              </a:lnSpc>
            </a:pPr>
            <a:endParaRPr lang="en-US" altLang="zh-CN" sz="2000" dirty="0"/>
          </a:p>
          <a:p>
            <a:pPr marL="342900" indent="-342900">
              <a:lnSpc>
                <a:spcPct val="125000"/>
              </a:lnSpc>
              <a:buFont typeface="Arial" panose="020B0604020202020204" pitchFamily="34" charset="0"/>
              <a:buChar char="•"/>
            </a:pPr>
            <a:r>
              <a:rPr lang="en-US" altLang="zh-CN" sz="2400" dirty="0"/>
              <a:t>Raw Transmission Model</a:t>
            </a:r>
          </a:p>
          <a:p>
            <a:pPr>
              <a:lnSpc>
                <a:spcPct val="125000"/>
              </a:lnSpc>
            </a:pPr>
            <a:r>
              <a:rPr lang="en-US" altLang="zh-CN" sz="2000" dirty="0"/>
              <a:t>	</a:t>
            </a:r>
            <a:r>
              <a:rPr lang="zh-CN" altLang="en-US" sz="2000" dirty="0">
                <a:solidFill>
                  <a:srgbClr val="FF0000"/>
                </a:solidFill>
              </a:rPr>
              <a:t>客户端可能需要接收几乎所有数据包才能完成路径规划，广播数据量大，网络带宽压力大</a:t>
            </a:r>
            <a:endParaRPr lang="en-US" altLang="zh-CN" sz="2000" dirty="0">
              <a:solidFill>
                <a:srgbClr val="FF0000"/>
              </a:solidFill>
            </a:endParaRPr>
          </a:p>
          <a:p>
            <a:pPr>
              <a:lnSpc>
                <a:spcPct val="125000"/>
              </a:lnSpc>
            </a:pPr>
            <a:endParaRPr lang="en-US" altLang="zh-CN" sz="2000" dirty="0">
              <a:solidFill>
                <a:srgbClr val="FF0000"/>
              </a:solidFill>
            </a:endParaRPr>
          </a:p>
          <a:p>
            <a:pPr marL="342900" indent="-342900">
              <a:lnSpc>
                <a:spcPct val="125000"/>
              </a:lnSpc>
              <a:buFont typeface="Arial" panose="020B0604020202020204" pitchFamily="34" charset="0"/>
              <a:buChar char="•"/>
            </a:pPr>
            <a:r>
              <a:rPr lang="en-US" altLang="zh-CN" sz="2400" b="1" dirty="0">
                <a:solidFill>
                  <a:schemeClr val="accent1"/>
                </a:solidFill>
              </a:rPr>
              <a:t>Index Transmission Model</a:t>
            </a:r>
            <a:endParaRPr lang="en-US" altLang="zh-CN" sz="2000" b="1" dirty="0">
              <a:solidFill>
                <a:schemeClr val="accent1"/>
              </a:solidFill>
            </a:endParaRPr>
          </a:p>
          <a:p>
            <a:pPr>
              <a:lnSpc>
                <a:spcPct val="125000"/>
              </a:lnSpc>
            </a:pPr>
            <a:r>
              <a:rPr lang="en-US" altLang="zh-CN" sz="2000" dirty="0"/>
              <a:t>	</a:t>
            </a:r>
            <a:r>
              <a:rPr lang="zh-CN" altLang="en-US" sz="2000" dirty="0">
                <a:solidFill>
                  <a:srgbClr val="FF0000"/>
                </a:solidFill>
              </a:rPr>
              <a:t>需要选择合适的索引减少更新</a:t>
            </a:r>
            <a:r>
              <a:rPr lang="en-US" altLang="zh-CN" sz="2000" dirty="0">
                <a:solidFill>
                  <a:srgbClr val="FF0000"/>
                </a:solidFill>
              </a:rPr>
              <a:t>/</a:t>
            </a:r>
            <a:r>
              <a:rPr lang="zh-CN" altLang="en-US" sz="2000" dirty="0">
                <a:solidFill>
                  <a:srgbClr val="FF0000"/>
                </a:solidFill>
              </a:rPr>
              <a:t>广播的代价</a:t>
            </a:r>
            <a:endParaRPr lang="en-US" altLang="zh-CN" sz="2000" dirty="0">
              <a:solidFill>
                <a:srgbClr val="FF0000"/>
              </a:solidFill>
            </a:endParaRPr>
          </a:p>
        </p:txBody>
      </p:sp>
      <p:sp>
        <p:nvSpPr>
          <p:cNvPr id="4" name="箭头: 上 3">
            <a:extLst>
              <a:ext uri="{FF2B5EF4-FFF2-40B4-BE49-F238E27FC236}">
                <a16:creationId xmlns:a16="http://schemas.microsoft.com/office/drawing/2014/main" id="{E4D9F8C7-F4B0-4432-82F3-CF997DC9D0A7}"/>
              </a:ext>
            </a:extLst>
          </p:cNvPr>
          <p:cNvSpPr/>
          <p:nvPr/>
        </p:nvSpPr>
        <p:spPr>
          <a:xfrm rot="5400000">
            <a:off x="6985742" y="1161540"/>
            <a:ext cx="180000" cy="8244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4F9076C4-93B7-4D50-B8F0-DD74D5DB3DD9}"/>
              </a:ext>
            </a:extLst>
          </p:cNvPr>
          <p:cNvSpPr txBox="1"/>
          <p:nvPr/>
        </p:nvSpPr>
        <p:spPr>
          <a:xfrm>
            <a:off x="6610029" y="1114437"/>
            <a:ext cx="900439" cy="369332"/>
          </a:xfrm>
          <a:prstGeom prst="rect">
            <a:avLst/>
          </a:prstGeom>
          <a:noFill/>
        </p:spPr>
        <p:txBody>
          <a:bodyPr wrap="none" rtlCol="0">
            <a:spAutoFit/>
          </a:bodyPr>
          <a:lstStyle/>
          <a:p>
            <a:r>
              <a:rPr lang="en-US" altLang="zh-CN" dirty="0"/>
              <a:t>request</a:t>
            </a:r>
            <a:endParaRPr lang="zh-CN" altLang="en-US" dirty="0"/>
          </a:p>
        </p:txBody>
      </p:sp>
      <p:sp>
        <p:nvSpPr>
          <p:cNvPr id="22" name="箭头: 上 21">
            <a:extLst>
              <a:ext uri="{FF2B5EF4-FFF2-40B4-BE49-F238E27FC236}">
                <a16:creationId xmlns:a16="http://schemas.microsoft.com/office/drawing/2014/main" id="{6A58ADC7-27DE-4EBB-A66A-BF9B5DE2B271}"/>
              </a:ext>
            </a:extLst>
          </p:cNvPr>
          <p:cNvSpPr/>
          <p:nvPr/>
        </p:nvSpPr>
        <p:spPr>
          <a:xfrm rot="16200000">
            <a:off x="6950797" y="1608644"/>
            <a:ext cx="180000" cy="8244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文本框 22">
            <a:extLst>
              <a:ext uri="{FF2B5EF4-FFF2-40B4-BE49-F238E27FC236}">
                <a16:creationId xmlns:a16="http://schemas.microsoft.com/office/drawing/2014/main" id="{760DC81D-BCFB-43F4-A2FC-B3E70D0FE15A}"/>
              </a:ext>
            </a:extLst>
          </p:cNvPr>
          <p:cNvSpPr txBox="1"/>
          <p:nvPr/>
        </p:nvSpPr>
        <p:spPr>
          <a:xfrm>
            <a:off x="6687264" y="2020873"/>
            <a:ext cx="718658" cy="369332"/>
          </a:xfrm>
          <a:prstGeom prst="rect">
            <a:avLst/>
          </a:prstGeom>
          <a:noFill/>
        </p:spPr>
        <p:txBody>
          <a:bodyPr wrap="none" rtlCol="0">
            <a:spAutoFit/>
          </a:bodyPr>
          <a:lstStyle/>
          <a:p>
            <a:r>
              <a:rPr lang="en-US" altLang="zh-CN" dirty="0"/>
              <a:t>result</a:t>
            </a:r>
            <a:endParaRPr lang="zh-CN" altLang="en-US" dirty="0"/>
          </a:p>
        </p:txBody>
      </p:sp>
      <p:pic>
        <p:nvPicPr>
          <p:cNvPr id="13" name="图片 12">
            <a:extLst>
              <a:ext uri="{FF2B5EF4-FFF2-40B4-BE49-F238E27FC236}">
                <a16:creationId xmlns:a16="http://schemas.microsoft.com/office/drawing/2014/main" id="{73E816EF-C384-4261-A950-8DADEE3B5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7319559" y="4030415"/>
            <a:ext cx="622716" cy="622716"/>
          </a:xfrm>
          <a:prstGeom prst="rect">
            <a:avLst/>
          </a:prstGeom>
        </p:spPr>
      </p:pic>
      <p:sp>
        <p:nvSpPr>
          <p:cNvPr id="14" name="矩形 13">
            <a:extLst>
              <a:ext uri="{FF2B5EF4-FFF2-40B4-BE49-F238E27FC236}">
                <a16:creationId xmlns:a16="http://schemas.microsoft.com/office/drawing/2014/main" id="{B0B09206-F35C-42A5-BA1F-20BEECC508A9}"/>
              </a:ext>
            </a:extLst>
          </p:cNvPr>
          <p:cNvSpPr/>
          <p:nvPr/>
        </p:nvSpPr>
        <p:spPr>
          <a:xfrm>
            <a:off x="6643983" y="3445655"/>
            <a:ext cx="630133" cy="447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a:t>
            </a:r>
            <a:endParaRPr lang="zh-CN" altLang="en-US" dirty="0"/>
          </a:p>
        </p:txBody>
      </p:sp>
      <p:sp>
        <p:nvSpPr>
          <p:cNvPr id="34" name="矩形 33">
            <a:extLst>
              <a:ext uri="{FF2B5EF4-FFF2-40B4-BE49-F238E27FC236}">
                <a16:creationId xmlns:a16="http://schemas.microsoft.com/office/drawing/2014/main" id="{D8B5F3FA-DC31-42E3-9146-A9D9EE008147}"/>
              </a:ext>
            </a:extLst>
          </p:cNvPr>
          <p:cNvSpPr/>
          <p:nvPr/>
        </p:nvSpPr>
        <p:spPr>
          <a:xfrm>
            <a:off x="6643983" y="3878013"/>
            <a:ext cx="630133" cy="447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a:t>
            </a:r>
            <a:endParaRPr lang="zh-CN" altLang="en-US" dirty="0"/>
          </a:p>
        </p:txBody>
      </p:sp>
      <p:sp>
        <p:nvSpPr>
          <p:cNvPr id="35" name="矩形 34">
            <a:extLst>
              <a:ext uri="{FF2B5EF4-FFF2-40B4-BE49-F238E27FC236}">
                <a16:creationId xmlns:a16="http://schemas.microsoft.com/office/drawing/2014/main" id="{FBE6C151-DE02-4654-B642-1DC266DF9BFA}"/>
              </a:ext>
            </a:extLst>
          </p:cNvPr>
          <p:cNvSpPr/>
          <p:nvPr/>
        </p:nvSpPr>
        <p:spPr>
          <a:xfrm>
            <a:off x="6643983" y="4322518"/>
            <a:ext cx="630133" cy="447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a:t>
            </a:r>
            <a:endParaRPr lang="zh-CN" altLang="en-US" dirty="0"/>
          </a:p>
        </p:txBody>
      </p:sp>
      <p:sp>
        <p:nvSpPr>
          <p:cNvPr id="36" name="矩形 35">
            <a:extLst>
              <a:ext uri="{FF2B5EF4-FFF2-40B4-BE49-F238E27FC236}">
                <a16:creationId xmlns:a16="http://schemas.microsoft.com/office/drawing/2014/main" id="{60938000-BA7C-4CD5-9ABE-4620AD7A0FE6}"/>
              </a:ext>
            </a:extLst>
          </p:cNvPr>
          <p:cNvSpPr/>
          <p:nvPr/>
        </p:nvSpPr>
        <p:spPr>
          <a:xfrm>
            <a:off x="6643983" y="4776522"/>
            <a:ext cx="630133" cy="447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data</a:t>
            </a:r>
            <a:endParaRPr lang="zh-CN" altLang="en-US" dirty="0"/>
          </a:p>
        </p:txBody>
      </p:sp>
      <p:cxnSp>
        <p:nvCxnSpPr>
          <p:cNvPr id="38" name="直接箭头连接符 37">
            <a:extLst>
              <a:ext uri="{FF2B5EF4-FFF2-40B4-BE49-F238E27FC236}">
                <a16:creationId xmlns:a16="http://schemas.microsoft.com/office/drawing/2014/main" id="{829175D2-B264-4CC1-A126-54CD2569CCA2}"/>
              </a:ext>
            </a:extLst>
          </p:cNvPr>
          <p:cNvCxnSpPr>
            <a:cxnSpLocks/>
            <a:stCxn id="14" idx="1"/>
          </p:cNvCxnSpPr>
          <p:nvPr/>
        </p:nvCxnSpPr>
        <p:spPr>
          <a:xfrm flipH="1">
            <a:off x="6172106" y="3669208"/>
            <a:ext cx="471877" cy="77860"/>
          </a:xfrm>
          <a:prstGeom prst="straightConnector1">
            <a:avLst/>
          </a:prstGeom>
          <a:ln w="12700" cap="rnd">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E67464B2-71A2-4957-9EEA-C352AAC9F027}"/>
              </a:ext>
            </a:extLst>
          </p:cNvPr>
          <p:cNvCxnSpPr>
            <a:cxnSpLocks/>
            <a:stCxn id="34" idx="1"/>
          </p:cNvCxnSpPr>
          <p:nvPr/>
        </p:nvCxnSpPr>
        <p:spPr>
          <a:xfrm flipH="1" flipV="1">
            <a:off x="6172106" y="3747068"/>
            <a:ext cx="471877" cy="354498"/>
          </a:xfrm>
          <a:prstGeom prst="straightConnector1">
            <a:avLst/>
          </a:prstGeom>
          <a:ln w="12700" cap="rnd">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B59FE052-4883-4226-A7F6-BFF739FB548C}"/>
              </a:ext>
            </a:extLst>
          </p:cNvPr>
          <p:cNvCxnSpPr>
            <a:cxnSpLocks/>
            <a:stCxn id="35" idx="1"/>
          </p:cNvCxnSpPr>
          <p:nvPr/>
        </p:nvCxnSpPr>
        <p:spPr>
          <a:xfrm flipH="1" flipV="1">
            <a:off x="6172106" y="3747068"/>
            <a:ext cx="471877" cy="799003"/>
          </a:xfrm>
          <a:prstGeom prst="straightConnector1">
            <a:avLst/>
          </a:prstGeom>
          <a:ln w="12700" cap="rnd">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848DAB34-AC88-4DCD-A25C-7E68B2D6B7FD}"/>
              </a:ext>
            </a:extLst>
          </p:cNvPr>
          <p:cNvCxnSpPr>
            <a:cxnSpLocks/>
            <a:stCxn id="14" idx="1"/>
          </p:cNvCxnSpPr>
          <p:nvPr/>
        </p:nvCxnSpPr>
        <p:spPr>
          <a:xfrm flipH="1">
            <a:off x="6172106" y="3669208"/>
            <a:ext cx="471877" cy="672566"/>
          </a:xfrm>
          <a:prstGeom prst="straightConnector1">
            <a:avLst/>
          </a:prstGeom>
          <a:ln w="1270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87C2D012-2249-4FA4-AFB5-6F3A469F592A}"/>
              </a:ext>
            </a:extLst>
          </p:cNvPr>
          <p:cNvCxnSpPr>
            <a:cxnSpLocks/>
            <a:stCxn id="35" idx="1"/>
          </p:cNvCxnSpPr>
          <p:nvPr/>
        </p:nvCxnSpPr>
        <p:spPr>
          <a:xfrm flipH="1" flipV="1">
            <a:off x="6172106" y="4341774"/>
            <a:ext cx="471877" cy="204297"/>
          </a:xfrm>
          <a:prstGeom prst="straightConnector1">
            <a:avLst/>
          </a:prstGeom>
          <a:ln w="1270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F026D9FA-D3CA-4F35-86FC-7F688E018B5C}"/>
              </a:ext>
            </a:extLst>
          </p:cNvPr>
          <p:cNvCxnSpPr>
            <a:cxnSpLocks/>
            <a:stCxn id="36" idx="1"/>
          </p:cNvCxnSpPr>
          <p:nvPr/>
        </p:nvCxnSpPr>
        <p:spPr>
          <a:xfrm flipH="1" flipV="1">
            <a:off x="6172106" y="4341774"/>
            <a:ext cx="471877" cy="658301"/>
          </a:xfrm>
          <a:prstGeom prst="straightConnector1">
            <a:avLst/>
          </a:prstGeom>
          <a:ln w="12700" cap="rnd">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6B0C9377-EF97-4E11-8EDA-CDBEF459E30C}"/>
              </a:ext>
            </a:extLst>
          </p:cNvPr>
          <p:cNvCxnSpPr>
            <a:cxnSpLocks/>
            <a:stCxn id="35" idx="1"/>
            <a:endCxn id="12" idx="3"/>
          </p:cNvCxnSpPr>
          <p:nvPr/>
        </p:nvCxnSpPr>
        <p:spPr>
          <a:xfrm flipH="1">
            <a:off x="6172106" y="4546071"/>
            <a:ext cx="471877" cy="470660"/>
          </a:xfrm>
          <a:prstGeom prst="straightConnector1">
            <a:avLst/>
          </a:prstGeom>
          <a:ln w="127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91966C5A-C169-49FA-B7B6-471EA87B79D8}"/>
              </a:ext>
            </a:extLst>
          </p:cNvPr>
          <p:cNvCxnSpPr>
            <a:cxnSpLocks/>
            <a:stCxn id="36" idx="1"/>
            <a:endCxn id="12" idx="3"/>
          </p:cNvCxnSpPr>
          <p:nvPr/>
        </p:nvCxnSpPr>
        <p:spPr>
          <a:xfrm flipH="1">
            <a:off x="6172106" y="5000075"/>
            <a:ext cx="471877" cy="16656"/>
          </a:xfrm>
          <a:prstGeom prst="straightConnector1">
            <a:avLst/>
          </a:prstGeom>
          <a:ln w="127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7323" y="1493197"/>
            <a:ext cx="648000" cy="64800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6271" y="1399607"/>
            <a:ext cx="792000" cy="792000"/>
          </a:xfrm>
          <a:prstGeom prst="rect">
            <a:avLst/>
          </a:prstGeom>
        </p:spPr>
      </p:pic>
      <p:pic>
        <p:nvPicPr>
          <p:cNvPr id="32" name="图片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8424" y="3892760"/>
            <a:ext cx="792000" cy="792000"/>
          </a:xfrm>
          <a:prstGeom prst="rect">
            <a:avLst/>
          </a:prstGeom>
        </p:spPr>
      </p:pic>
      <p:pic>
        <p:nvPicPr>
          <p:cNvPr id="33" name="图片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1446" y="3230003"/>
            <a:ext cx="648000" cy="648000"/>
          </a:xfrm>
          <a:prstGeom prst="rect">
            <a:avLst/>
          </a:prstGeom>
        </p:spPr>
      </p:pic>
      <p:cxnSp>
        <p:nvCxnSpPr>
          <p:cNvPr id="37" name="直接箭头连接符 36">
            <a:extLst>
              <a:ext uri="{FF2B5EF4-FFF2-40B4-BE49-F238E27FC236}">
                <a16:creationId xmlns:a16="http://schemas.microsoft.com/office/drawing/2014/main" id="{91966C5A-C169-49FA-B7B6-471EA87B79D8}"/>
              </a:ext>
            </a:extLst>
          </p:cNvPr>
          <p:cNvCxnSpPr>
            <a:cxnSpLocks/>
            <a:stCxn id="34" idx="1"/>
            <a:endCxn id="12" idx="3"/>
          </p:cNvCxnSpPr>
          <p:nvPr/>
        </p:nvCxnSpPr>
        <p:spPr>
          <a:xfrm flipH="1">
            <a:off x="6172106" y="4101566"/>
            <a:ext cx="471877" cy="915165"/>
          </a:xfrm>
          <a:prstGeom prst="straightConnector1">
            <a:avLst/>
          </a:prstGeom>
          <a:ln w="127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77776" y="3981901"/>
            <a:ext cx="648000" cy="648000"/>
          </a:xfrm>
          <a:prstGeom prst="rect">
            <a:avLst/>
          </a:prstGeom>
        </p:spPr>
      </p:pic>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106" y="4692731"/>
            <a:ext cx="648000" cy="648000"/>
          </a:xfrm>
          <a:prstGeom prst="rect">
            <a:avLst/>
          </a:prstGeom>
        </p:spPr>
      </p:pic>
    </p:spTree>
    <p:extLst>
      <p:ext uri="{BB962C8B-B14F-4D97-AF65-F5344CB8AC3E}">
        <p14:creationId xmlns:p14="http://schemas.microsoft.com/office/powerpoint/2010/main" val="2008852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001F092-294D-4529-AC3E-BA07023D9093}"/>
              </a:ext>
            </a:extLst>
          </p:cNvPr>
          <p:cNvSpPr>
            <a:spLocks noGrp="1"/>
          </p:cNvSpPr>
          <p:nvPr>
            <p:ph type="sldNum" sz="quarter" idx="12"/>
          </p:nvPr>
        </p:nvSpPr>
        <p:spPr/>
        <p:txBody>
          <a:bodyPr/>
          <a:lstStyle/>
          <a:p>
            <a:fld id="{72A5E12F-523A-4D75-95A2-779F57F5D9E2}" type="slidenum">
              <a:rPr lang="zh-CN" altLang="en-US" smtClean="0"/>
              <a:t>6</a:t>
            </a:fld>
            <a:endParaRPr lang="zh-CN" altLang="en-US"/>
          </a:p>
        </p:txBody>
      </p:sp>
      <p:sp>
        <p:nvSpPr>
          <p:cNvPr id="48" name="文本框 47">
            <a:extLst>
              <a:ext uri="{FF2B5EF4-FFF2-40B4-BE49-F238E27FC236}">
                <a16:creationId xmlns:a16="http://schemas.microsoft.com/office/drawing/2014/main" id="{3DC87FC0-D6E5-4D5A-9F2E-730058CAC4F3}"/>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a:solidFill>
                  <a:schemeClr val="bg1"/>
                </a:solidFill>
                <a:latin typeface="Calibri" panose="020F0502020204030204" pitchFamily="34" charset="0"/>
                <a:ea typeface="微软雅黑" panose="020B0503020204020204" pitchFamily="34" charset="-122"/>
              </a:rPr>
              <a:t>提纲</a:t>
            </a:r>
          </a:p>
        </p:txBody>
      </p:sp>
      <p:grpSp>
        <p:nvGrpSpPr>
          <p:cNvPr id="7" name="组合 6">
            <a:extLst>
              <a:ext uri="{FF2B5EF4-FFF2-40B4-BE49-F238E27FC236}">
                <a16:creationId xmlns:a16="http://schemas.microsoft.com/office/drawing/2014/main" id="{ACD57894-626F-4A5E-9F8A-3E71EDD07724}"/>
              </a:ext>
            </a:extLst>
          </p:cNvPr>
          <p:cNvGrpSpPr/>
          <p:nvPr/>
        </p:nvGrpSpPr>
        <p:grpSpPr>
          <a:xfrm>
            <a:off x="2122163" y="2312043"/>
            <a:ext cx="5095364" cy="2233913"/>
            <a:chOff x="1549246" y="2295061"/>
            <a:chExt cx="5095364" cy="2233913"/>
          </a:xfrm>
        </p:grpSpPr>
        <p:grpSp>
          <p:nvGrpSpPr>
            <p:cNvPr id="26" name="组合 25">
              <a:extLst>
                <a:ext uri="{FF2B5EF4-FFF2-40B4-BE49-F238E27FC236}">
                  <a16:creationId xmlns:a16="http://schemas.microsoft.com/office/drawing/2014/main" id="{66D6FE42-AEE7-409F-BD38-6AC28BBB12C5}"/>
                </a:ext>
              </a:extLst>
            </p:cNvPr>
            <p:cNvGrpSpPr/>
            <p:nvPr/>
          </p:nvGrpSpPr>
          <p:grpSpPr>
            <a:xfrm>
              <a:off x="1549246" y="3167389"/>
              <a:ext cx="2323652" cy="523220"/>
              <a:chOff x="1104898" y="1549242"/>
              <a:chExt cx="2323652" cy="523220"/>
            </a:xfrm>
          </p:grpSpPr>
          <p:sp>
            <p:nvSpPr>
              <p:cNvPr id="27" name="文本框 26">
                <a:extLst>
                  <a:ext uri="{FF2B5EF4-FFF2-40B4-BE49-F238E27FC236}">
                    <a16:creationId xmlns:a16="http://schemas.microsoft.com/office/drawing/2014/main" id="{070546FE-631B-4E94-B7AB-EF39735194C7}"/>
                  </a:ext>
                </a:extLst>
              </p:cNvPr>
              <p:cNvSpPr txBox="1"/>
              <p:nvPr/>
            </p:nvSpPr>
            <p:spPr>
              <a:xfrm>
                <a:off x="1463657" y="1549242"/>
                <a:ext cx="1964893" cy="523220"/>
              </a:xfrm>
              <a:prstGeom prst="rect">
                <a:avLst/>
              </a:prstGeom>
              <a:noFill/>
            </p:spPr>
            <p:txBody>
              <a:bodyPr wrap="square" rtlCol="0">
                <a:spAutoFit/>
              </a:bodyPr>
              <a:lstStyle/>
              <a:p>
                <a:r>
                  <a:rPr lang="zh-CN" altLang="en-US" sz="2800" b="1" spc="200" dirty="0">
                    <a:latin typeface="微软雅黑" panose="020B0503020204020204" pitchFamily="34" charset="-122"/>
                    <a:ea typeface="微软雅黑" panose="020B0503020204020204" pitchFamily="34" charset="-122"/>
                  </a:rPr>
                  <a:t>系统</a:t>
                </a:r>
              </a:p>
            </p:txBody>
          </p:sp>
          <p:grpSp>
            <p:nvGrpSpPr>
              <p:cNvPr id="28" name="Google Shape;1483;p78">
                <a:extLst>
                  <a:ext uri="{FF2B5EF4-FFF2-40B4-BE49-F238E27FC236}">
                    <a16:creationId xmlns:a16="http://schemas.microsoft.com/office/drawing/2014/main" id="{7FAFB9F4-AA02-45F0-89C3-BA9E44F80C8C}"/>
                  </a:ext>
                </a:extLst>
              </p:cNvPr>
              <p:cNvGrpSpPr/>
              <p:nvPr/>
            </p:nvGrpSpPr>
            <p:grpSpPr>
              <a:xfrm>
                <a:off x="1104898" y="1661974"/>
                <a:ext cx="206582" cy="297757"/>
                <a:chOff x="5083925" y="2066350"/>
                <a:chExt cx="28825" cy="41550"/>
              </a:xfrm>
            </p:grpSpPr>
            <p:sp>
              <p:nvSpPr>
                <p:cNvPr id="29" name="Google Shape;1484;p78">
                  <a:extLst>
                    <a:ext uri="{FF2B5EF4-FFF2-40B4-BE49-F238E27FC236}">
                      <a16:creationId xmlns:a16="http://schemas.microsoft.com/office/drawing/2014/main" id="{24ADBC5F-0B51-45CB-B0FF-6E821513F4F5}"/>
                    </a:ext>
                  </a:extLst>
                </p:cNvPr>
                <p:cNvSpPr/>
                <p:nvPr/>
              </p:nvSpPr>
              <p:spPr>
                <a:xfrm>
                  <a:off x="5084050" y="2066350"/>
                  <a:ext cx="28700" cy="41550"/>
                </a:xfrm>
                <a:custGeom>
                  <a:avLst/>
                  <a:gdLst/>
                  <a:ahLst/>
                  <a:cxnLst/>
                  <a:rect l="l" t="t" r="r" b="b"/>
                  <a:pathLst>
                    <a:path w="1148" h="1662" extrusionOk="0">
                      <a:moveTo>
                        <a:pt x="52" y="1"/>
                      </a:moveTo>
                      <a:cubicBezTo>
                        <a:pt x="27" y="1"/>
                        <a:pt x="0" y="24"/>
                        <a:pt x="0" y="56"/>
                      </a:cubicBezTo>
                      <a:lnTo>
                        <a:pt x="0" y="200"/>
                      </a:lnTo>
                      <a:cubicBezTo>
                        <a:pt x="0" y="243"/>
                        <a:pt x="22" y="279"/>
                        <a:pt x="51" y="308"/>
                      </a:cubicBezTo>
                      <a:lnTo>
                        <a:pt x="700" y="791"/>
                      </a:lnTo>
                      <a:cubicBezTo>
                        <a:pt x="729" y="813"/>
                        <a:pt x="729" y="849"/>
                        <a:pt x="700" y="871"/>
                      </a:cubicBezTo>
                      <a:lnTo>
                        <a:pt x="51" y="1354"/>
                      </a:lnTo>
                      <a:cubicBezTo>
                        <a:pt x="22" y="1383"/>
                        <a:pt x="0" y="1419"/>
                        <a:pt x="0" y="1462"/>
                      </a:cubicBezTo>
                      <a:lnTo>
                        <a:pt x="0" y="1613"/>
                      </a:lnTo>
                      <a:cubicBezTo>
                        <a:pt x="0" y="1639"/>
                        <a:pt x="26" y="1661"/>
                        <a:pt x="51" y="1661"/>
                      </a:cubicBezTo>
                      <a:cubicBezTo>
                        <a:pt x="61" y="1661"/>
                        <a:pt x="71" y="1658"/>
                        <a:pt x="80" y="1649"/>
                      </a:cubicBezTo>
                      <a:lnTo>
                        <a:pt x="1111" y="878"/>
                      </a:lnTo>
                      <a:cubicBezTo>
                        <a:pt x="1147" y="856"/>
                        <a:pt x="1147" y="806"/>
                        <a:pt x="1111" y="784"/>
                      </a:cubicBezTo>
                      <a:lnTo>
                        <a:pt x="80" y="12"/>
                      </a:lnTo>
                      <a:cubicBezTo>
                        <a:pt x="72" y="4"/>
                        <a:pt x="62" y="1"/>
                        <a:pt x="52" y="1"/>
                      </a:cubicBezTo>
                      <a:close/>
                    </a:path>
                  </a:pathLst>
                </a:custGeom>
                <a:solidFill>
                  <a:srgbClr val="0240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5;p78">
                  <a:extLst>
                    <a:ext uri="{FF2B5EF4-FFF2-40B4-BE49-F238E27FC236}">
                      <a16:creationId xmlns:a16="http://schemas.microsoft.com/office/drawing/2014/main" id="{37BBF488-1A16-4059-8F26-4529511C82AE}"/>
                    </a:ext>
                  </a:extLst>
                </p:cNvPr>
                <p:cNvSpPr/>
                <p:nvPr/>
              </p:nvSpPr>
              <p:spPr>
                <a:xfrm>
                  <a:off x="5083925" y="2081325"/>
                  <a:ext cx="8800" cy="11600"/>
                </a:xfrm>
                <a:custGeom>
                  <a:avLst/>
                  <a:gdLst/>
                  <a:ahLst/>
                  <a:cxnLst/>
                  <a:rect l="l" t="t" r="r" b="b"/>
                  <a:pathLst>
                    <a:path w="352" h="464" extrusionOk="0">
                      <a:moveTo>
                        <a:pt x="53" y="0"/>
                      </a:moveTo>
                      <a:cubicBezTo>
                        <a:pt x="25" y="0"/>
                        <a:pt x="0" y="24"/>
                        <a:pt x="5" y="55"/>
                      </a:cubicBezTo>
                      <a:lnTo>
                        <a:pt x="5" y="416"/>
                      </a:lnTo>
                      <a:cubicBezTo>
                        <a:pt x="5" y="442"/>
                        <a:pt x="31" y="464"/>
                        <a:pt x="56" y="464"/>
                      </a:cubicBezTo>
                      <a:cubicBezTo>
                        <a:pt x="66" y="464"/>
                        <a:pt x="76" y="460"/>
                        <a:pt x="85" y="452"/>
                      </a:cubicBezTo>
                      <a:lnTo>
                        <a:pt x="323" y="279"/>
                      </a:lnTo>
                      <a:cubicBezTo>
                        <a:pt x="352" y="257"/>
                        <a:pt x="352" y="207"/>
                        <a:pt x="323" y="185"/>
                      </a:cubicBezTo>
                      <a:lnTo>
                        <a:pt x="85" y="12"/>
                      </a:lnTo>
                      <a:cubicBezTo>
                        <a:pt x="75" y="4"/>
                        <a:pt x="63" y="0"/>
                        <a:pt x="53" y="0"/>
                      </a:cubicBezTo>
                      <a:close/>
                    </a:path>
                  </a:pathLst>
                </a:custGeom>
                <a:solidFill>
                  <a:srgbClr val="FFC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 name="文本框 32">
              <a:extLst>
                <a:ext uri="{FF2B5EF4-FFF2-40B4-BE49-F238E27FC236}">
                  <a16:creationId xmlns:a16="http://schemas.microsoft.com/office/drawing/2014/main" id="{35E55FCD-9D03-48E3-AEA1-5A12479574C3}"/>
                </a:ext>
              </a:extLst>
            </p:cNvPr>
            <p:cNvSpPr txBox="1"/>
            <p:nvPr/>
          </p:nvSpPr>
          <p:spPr>
            <a:xfrm>
              <a:off x="4282242" y="2704213"/>
              <a:ext cx="2362368"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系统架构</a:t>
              </a:r>
            </a:p>
          </p:txBody>
        </p:sp>
        <p:cxnSp>
          <p:nvCxnSpPr>
            <p:cNvPr id="5" name="直接连接符 4">
              <a:extLst>
                <a:ext uri="{FF2B5EF4-FFF2-40B4-BE49-F238E27FC236}">
                  <a16:creationId xmlns:a16="http://schemas.microsoft.com/office/drawing/2014/main" id="{E30ADFAD-6C0E-4268-BBCF-EC37DCF5A430}"/>
                </a:ext>
              </a:extLst>
            </p:cNvPr>
            <p:cNvCxnSpPr>
              <a:cxnSpLocks/>
            </p:cNvCxnSpPr>
            <p:nvPr/>
          </p:nvCxnSpPr>
          <p:spPr>
            <a:xfrm>
              <a:off x="4009131" y="2295061"/>
              <a:ext cx="0" cy="2233913"/>
            </a:xfrm>
            <a:prstGeom prst="line">
              <a:avLst/>
            </a:prstGeom>
            <a:ln w="19050">
              <a:solidFill>
                <a:srgbClr val="02409A"/>
              </a:solidFill>
            </a:ln>
          </p:spPr>
          <p:style>
            <a:lnRef idx="1">
              <a:schemeClr val="accent1"/>
            </a:lnRef>
            <a:fillRef idx="0">
              <a:schemeClr val="accent1"/>
            </a:fillRef>
            <a:effectRef idx="0">
              <a:schemeClr val="accent1"/>
            </a:effectRef>
            <a:fontRef idx="minor">
              <a:schemeClr val="tx1"/>
            </a:fontRef>
          </p:style>
        </p:cxnSp>
      </p:grpSp>
      <p:sp>
        <p:nvSpPr>
          <p:cNvPr id="12" name="文本框 11">
            <a:extLst>
              <a:ext uri="{FF2B5EF4-FFF2-40B4-BE49-F238E27FC236}">
                <a16:creationId xmlns:a16="http://schemas.microsoft.com/office/drawing/2014/main" id="{35E55FCD-9D03-48E3-AEA1-5A12479574C3}"/>
              </a:ext>
            </a:extLst>
          </p:cNvPr>
          <p:cNvSpPr txBox="1"/>
          <p:nvPr/>
        </p:nvSpPr>
        <p:spPr>
          <a:xfrm>
            <a:off x="4855159" y="3675140"/>
            <a:ext cx="2362368" cy="461665"/>
          </a:xfrm>
          <a:prstGeom prst="rect">
            <a:avLst/>
          </a:prstGeom>
          <a:noFill/>
        </p:spPr>
        <p:txBody>
          <a:bodyPr wrap="square" rtlCol="0">
            <a:spAutoFit/>
          </a:bodyPr>
          <a:lstStyle/>
          <a:p>
            <a:r>
              <a:rPr lang="zh-CN" altLang="en-US" sz="2400" b="1" spc="200" dirty="0">
                <a:solidFill>
                  <a:schemeClr val="tx1">
                    <a:lumMod val="75000"/>
                    <a:lumOff val="25000"/>
                  </a:schemeClr>
                </a:solidFill>
                <a:latin typeface="微软雅黑" panose="020B0503020204020204" pitchFamily="34" charset="-122"/>
                <a:ea typeface="微软雅黑" panose="020B0503020204020204" pitchFamily="34" charset="-122"/>
              </a:rPr>
              <a:t>优化方法</a:t>
            </a:r>
          </a:p>
        </p:txBody>
      </p:sp>
    </p:spTree>
    <p:extLst>
      <p:ext uri="{BB962C8B-B14F-4D97-AF65-F5344CB8AC3E}">
        <p14:creationId xmlns:p14="http://schemas.microsoft.com/office/powerpoint/2010/main" val="1473673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直接箭头连接符 83"/>
          <p:cNvCxnSpPr>
            <a:stCxn id="78" idx="2"/>
            <a:endCxn id="72" idx="0"/>
          </p:cNvCxnSpPr>
          <p:nvPr/>
        </p:nvCxnSpPr>
        <p:spPr>
          <a:xfrm>
            <a:off x="2816220" y="1829646"/>
            <a:ext cx="310312" cy="455175"/>
          </a:xfrm>
          <a:prstGeom prst="straightConnector1">
            <a:avLst/>
          </a:prstGeom>
          <a:ln w="12700" cap="flat" cmpd="sng" algn="ctr">
            <a:solidFill>
              <a:schemeClr val="accent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7</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系统架构</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9060" y="5462102"/>
            <a:ext cx="606571" cy="606571"/>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7125" y="2396636"/>
            <a:ext cx="876680" cy="876680"/>
          </a:xfrm>
          <a:prstGeom prst="rect">
            <a:avLst/>
          </a:prstGeom>
        </p:spPr>
      </p:pic>
      <p:sp>
        <p:nvSpPr>
          <p:cNvPr id="5" name="文本框 4"/>
          <p:cNvSpPr txBox="1"/>
          <p:nvPr/>
        </p:nvSpPr>
        <p:spPr>
          <a:xfrm>
            <a:off x="3612966" y="5967284"/>
            <a:ext cx="1558760" cy="307777"/>
          </a:xfrm>
          <a:prstGeom prst="rect">
            <a:avLst/>
          </a:prstGeom>
          <a:noFill/>
        </p:spPr>
        <p:txBody>
          <a:bodyPr wrap="none" rtlCol="0">
            <a:spAutoFit/>
          </a:bodyPr>
          <a:lstStyle/>
          <a:p>
            <a:r>
              <a:rPr lang="en-US" altLang="zh-CN" sz="1400" b="1" dirty="0">
                <a:latin typeface="+mn-ea"/>
              </a:rPr>
              <a:t>Traffic</a:t>
            </a:r>
            <a:r>
              <a:rPr lang="en-US" altLang="zh-CN" sz="1400" b="1" dirty="0"/>
              <a:t> </a:t>
            </a:r>
            <a:r>
              <a:rPr lang="en-US" altLang="zh-CN" sz="1400" b="1" dirty="0">
                <a:latin typeface="+mn-ea"/>
              </a:rPr>
              <a:t>Provider</a:t>
            </a:r>
            <a:endParaRPr lang="zh-CN" altLang="en-US" sz="1400" b="1" dirty="0">
              <a:latin typeface="+mn-ea"/>
            </a:endParaRPr>
          </a:p>
        </p:txBody>
      </p:sp>
      <p:sp>
        <p:nvSpPr>
          <p:cNvPr id="10" name="文本框 9"/>
          <p:cNvSpPr txBox="1"/>
          <p:nvPr/>
        </p:nvSpPr>
        <p:spPr>
          <a:xfrm>
            <a:off x="7091404" y="3273316"/>
            <a:ext cx="1568122" cy="307777"/>
          </a:xfrm>
          <a:prstGeom prst="rect">
            <a:avLst/>
          </a:prstGeom>
          <a:noFill/>
        </p:spPr>
        <p:txBody>
          <a:bodyPr wrap="none" rtlCol="0">
            <a:spAutoFit/>
          </a:bodyPr>
          <a:lstStyle/>
          <a:p>
            <a:r>
              <a:rPr lang="en-US" altLang="zh-CN" sz="1400" b="1" dirty="0">
                <a:latin typeface="+mn-ea"/>
              </a:rPr>
              <a:t>Server</a:t>
            </a:r>
            <a:r>
              <a:rPr lang="en-US" altLang="zh-CN" sz="1400" b="1" dirty="0"/>
              <a:t> </a:t>
            </a:r>
            <a:r>
              <a:rPr lang="en-US" altLang="zh-CN" sz="1400" b="1" dirty="0">
                <a:latin typeface="+mn-ea"/>
              </a:rPr>
              <a:t>Provider</a:t>
            </a:r>
            <a:endParaRPr lang="zh-CN" altLang="en-US" sz="1400" b="1" dirty="0">
              <a:latin typeface="+mn-ea"/>
            </a:endParaRPr>
          </a:p>
        </p:txBody>
      </p:sp>
      <p:grpSp>
        <p:nvGrpSpPr>
          <p:cNvPr id="23" name="组合 22"/>
          <p:cNvGrpSpPr/>
          <p:nvPr/>
        </p:nvGrpSpPr>
        <p:grpSpPr>
          <a:xfrm>
            <a:off x="2504111" y="2195714"/>
            <a:ext cx="3776468" cy="3060000"/>
            <a:chOff x="2509876" y="2324738"/>
            <a:chExt cx="3776468" cy="3060000"/>
          </a:xfrm>
          <a:scene3d>
            <a:camera prst="orthographicFront">
              <a:rot lat="600000" lon="0" rev="0"/>
            </a:camera>
            <a:lightRig rig="threePt" dir="t"/>
          </a:scene3d>
        </p:grpSpPr>
        <p:grpSp>
          <p:nvGrpSpPr>
            <p:cNvPr id="20" name="组合 19"/>
            <p:cNvGrpSpPr/>
            <p:nvPr/>
          </p:nvGrpSpPr>
          <p:grpSpPr>
            <a:xfrm rot="1562737">
              <a:off x="2509876" y="2324738"/>
              <a:ext cx="3776468" cy="3060000"/>
              <a:chOff x="1161459" y="2680842"/>
              <a:chExt cx="3776468" cy="3060000"/>
            </a:xfrm>
          </p:grpSpPr>
          <p:sp>
            <p:nvSpPr>
              <p:cNvPr id="12" name="矩形 11"/>
              <p:cNvSpPr/>
              <p:nvPr/>
            </p:nvSpPr>
            <p:spPr>
              <a:xfrm>
                <a:off x="1161459" y="5321046"/>
                <a:ext cx="2562203" cy="183974"/>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057927" y="2682080"/>
                <a:ext cx="2880000" cy="180000"/>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rot="5400000">
                <a:off x="531528" y="4120842"/>
                <a:ext cx="3060000" cy="180000"/>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rot="5400000">
                <a:off x="3794171" y="3315454"/>
                <a:ext cx="1451205" cy="181986"/>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5400000">
                <a:off x="2857176" y="4640191"/>
                <a:ext cx="1552971" cy="180000"/>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556563" y="3952048"/>
                <a:ext cx="1041303" cy="180000"/>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731711" y="4081870"/>
              <a:ext cx="384692" cy="384692"/>
            </a:xfrm>
            <a:prstGeom prst="rect">
              <a:avLst/>
            </a:prstGeom>
          </p:spPr>
        </p:pic>
        <p:pic>
          <p:nvPicPr>
            <p:cNvPr id="21" name="图片 20"/>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087716" y="4694583"/>
              <a:ext cx="384692" cy="384692"/>
            </a:xfrm>
            <a:prstGeom prst="rect">
              <a:avLst/>
            </a:prstGeom>
          </p:spPr>
        </p:pic>
        <p:pic>
          <p:nvPicPr>
            <p:cNvPr id="22" name="图片 2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940077" y="4200222"/>
              <a:ext cx="384692" cy="384692"/>
            </a:xfrm>
            <a:prstGeom prst="rect">
              <a:avLst/>
            </a:prstGeom>
          </p:spPr>
        </p:pic>
      </p:grpSp>
      <p:cxnSp>
        <p:nvCxnSpPr>
          <p:cNvPr id="25" name="直接箭头连接符 24"/>
          <p:cNvCxnSpPr>
            <a:endCxn id="3" idx="1"/>
          </p:cNvCxnSpPr>
          <p:nvPr/>
        </p:nvCxnSpPr>
        <p:spPr>
          <a:xfrm>
            <a:off x="3115404" y="4455890"/>
            <a:ext cx="973656" cy="1309498"/>
          </a:xfrm>
          <a:prstGeom prst="straightConnector1">
            <a:avLst/>
          </a:prstGeom>
          <a:ln w="12700" cap="flat" cmpd="sng" algn="ctr">
            <a:solidFill>
              <a:schemeClr val="accent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直接箭头连接符 26"/>
          <p:cNvCxnSpPr>
            <a:stCxn id="11" idx="2"/>
            <a:endCxn id="3" idx="3"/>
          </p:cNvCxnSpPr>
          <p:nvPr/>
        </p:nvCxnSpPr>
        <p:spPr>
          <a:xfrm flipH="1">
            <a:off x="4695631" y="4337538"/>
            <a:ext cx="1222661" cy="1427850"/>
          </a:xfrm>
          <a:prstGeom prst="straightConnector1">
            <a:avLst/>
          </a:prstGeom>
          <a:ln w="12700" cap="flat" cmpd="sng" algn="ctr">
            <a:solidFill>
              <a:schemeClr val="accent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直接箭头连接符 29"/>
          <p:cNvCxnSpPr>
            <a:stCxn id="21" idx="2"/>
            <a:endCxn id="3" idx="0"/>
          </p:cNvCxnSpPr>
          <p:nvPr/>
        </p:nvCxnSpPr>
        <p:spPr>
          <a:xfrm>
            <a:off x="4274297" y="4950251"/>
            <a:ext cx="118049" cy="511851"/>
          </a:xfrm>
          <a:prstGeom prst="straightConnector1">
            <a:avLst/>
          </a:prstGeom>
          <a:ln w="12700" cap="flat" cmpd="sng" algn="ctr">
            <a:solidFill>
              <a:schemeClr val="accent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肘形连接符 44"/>
          <p:cNvCxnSpPr>
            <a:stCxn id="10" idx="2"/>
          </p:cNvCxnSpPr>
          <p:nvPr/>
        </p:nvCxnSpPr>
        <p:spPr>
          <a:xfrm rot="5400000">
            <a:off x="5101526" y="3193346"/>
            <a:ext cx="2386193" cy="3161687"/>
          </a:xfrm>
          <a:prstGeom prst="bentConnector2">
            <a:avLst/>
          </a:prstGeom>
          <a:ln w="38100"/>
        </p:spPr>
        <p:style>
          <a:lnRef idx="1">
            <a:schemeClr val="accent1"/>
          </a:lnRef>
          <a:fillRef idx="0">
            <a:schemeClr val="accent1"/>
          </a:fillRef>
          <a:effectRef idx="0">
            <a:schemeClr val="accent1"/>
          </a:effectRef>
          <a:fontRef idx="minor">
            <a:schemeClr val="tx1"/>
          </a:fontRef>
        </p:style>
      </p:cxnSp>
      <p:pic>
        <p:nvPicPr>
          <p:cNvPr id="71" name="图片 7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8904" y="3202423"/>
            <a:ext cx="577103" cy="577103"/>
          </a:xfrm>
          <a:prstGeom prst="rect">
            <a:avLst/>
          </a:prstGeom>
        </p:spPr>
      </p:pic>
      <p:pic>
        <p:nvPicPr>
          <p:cNvPr id="72" name="图片 7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7980" y="2284821"/>
            <a:ext cx="577103" cy="577103"/>
          </a:xfrm>
          <a:prstGeom prst="rect">
            <a:avLst/>
          </a:prstGeom>
        </p:spPr>
      </p:pic>
      <p:pic>
        <p:nvPicPr>
          <p:cNvPr id="78" name="图片 7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27906" y="828463"/>
            <a:ext cx="1376627" cy="1001183"/>
          </a:xfrm>
          <a:prstGeom prst="rect">
            <a:avLst/>
          </a:prstGeom>
        </p:spPr>
      </p:pic>
      <p:sp>
        <p:nvSpPr>
          <p:cNvPr id="79" name="文本框 78">
            <a:extLst>
              <a:ext uri="{FF2B5EF4-FFF2-40B4-BE49-F238E27FC236}">
                <a16:creationId xmlns:a16="http://schemas.microsoft.com/office/drawing/2014/main" id="{4719A945-5DA8-4842-824C-43EDA64AA903}"/>
              </a:ext>
            </a:extLst>
          </p:cNvPr>
          <p:cNvSpPr txBox="1"/>
          <p:nvPr/>
        </p:nvSpPr>
        <p:spPr>
          <a:xfrm>
            <a:off x="2262477" y="1272888"/>
            <a:ext cx="1376627" cy="338554"/>
          </a:xfrm>
          <a:prstGeom prst="rect">
            <a:avLst/>
          </a:prstGeom>
          <a:noFill/>
        </p:spPr>
        <p:txBody>
          <a:bodyPr wrap="square" rtlCol="0">
            <a:spAutoFit/>
          </a:bodyPr>
          <a:lstStyle/>
          <a:p>
            <a:r>
              <a:rPr lang="en-US" altLang="zh-CN" sz="1600" b="1" dirty="0">
                <a:latin typeface="+mn-ea"/>
              </a:rPr>
              <a:t>Air</a:t>
            </a:r>
            <a:r>
              <a:rPr lang="en-US" altLang="zh-CN" sz="1600" b="1" dirty="0">
                <a:latin typeface="Calibri" panose="020F0502020204030204" pitchFamily="34" charset="0"/>
                <a:ea typeface="微软雅黑" panose="020B0503020204020204" pitchFamily="34" charset="-122"/>
              </a:rPr>
              <a:t> </a:t>
            </a:r>
            <a:r>
              <a:rPr lang="en-US" altLang="zh-CN" sz="1600" b="1" dirty="0">
                <a:latin typeface="+mn-ea"/>
              </a:rPr>
              <a:t>Index</a:t>
            </a:r>
            <a:endParaRPr lang="en-US" altLang="zh-CN" sz="1400" b="1" dirty="0">
              <a:latin typeface="+mn-ea"/>
            </a:endParaRPr>
          </a:p>
        </p:txBody>
      </p:sp>
      <p:cxnSp>
        <p:nvCxnSpPr>
          <p:cNvPr id="80" name="肘形连接符 79"/>
          <p:cNvCxnSpPr>
            <a:stCxn id="78" idx="3"/>
            <a:endCxn id="4" idx="0"/>
          </p:cNvCxnSpPr>
          <p:nvPr/>
        </p:nvCxnSpPr>
        <p:spPr>
          <a:xfrm>
            <a:off x="3504533" y="1329055"/>
            <a:ext cx="4370932" cy="1067581"/>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78" idx="2"/>
            <a:endCxn id="71" idx="0"/>
          </p:cNvCxnSpPr>
          <p:nvPr/>
        </p:nvCxnSpPr>
        <p:spPr>
          <a:xfrm flipH="1">
            <a:off x="877456" y="1829646"/>
            <a:ext cx="1938764" cy="1372777"/>
          </a:xfrm>
          <a:prstGeom prst="straightConnector1">
            <a:avLst/>
          </a:prstGeom>
          <a:ln w="12700" cap="flat" cmpd="sng" algn="ctr">
            <a:solidFill>
              <a:schemeClr val="accent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250" name="组合 249"/>
          <p:cNvGrpSpPr/>
          <p:nvPr/>
        </p:nvGrpSpPr>
        <p:grpSpPr>
          <a:xfrm>
            <a:off x="3553419" y="2378477"/>
            <a:ext cx="1665135" cy="633633"/>
            <a:chOff x="4060110" y="3053933"/>
            <a:chExt cx="1665135" cy="633633"/>
          </a:xfrm>
        </p:grpSpPr>
        <p:grpSp>
          <p:nvGrpSpPr>
            <p:cNvPr id="167" name="组合 166"/>
            <p:cNvGrpSpPr/>
            <p:nvPr/>
          </p:nvGrpSpPr>
          <p:grpSpPr>
            <a:xfrm>
              <a:off x="4066177" y="3053933"/>
              <a:ext cx="1659068" cy="633633"/>
              <a:chOff x="-229334" y="4654463"/>
              <a:chExt cx="2374634" cy="976600"/>
            </a:xfrm>
          </p:grpSpPr>
          <p:sp>
            <p:nvSpPr>
              <p:cNvPr id="103" name="矩形 102"/>
              <p:cNvSpPr/>
              <p:nvPr/>
            </p:nvSpPr>
            <p:spPr>
              <a:xfrm>
                <a:off x="-229334" y="4654463"/>
                <a:ext cx="2374634" cy="976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a:spLocks noChangeAspect="1"/>
              </p:cNvSpPr>
              <p:nvPr/>
            </p:nvSpPr>
            <p:spPr>
              <a:xfrm>
                <a:off x="1094554" y="4740835"/>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a:spLocks noChangeAspect="1"/>
              </p:cNvSpPr>
              <p:nvPr/>
            </p:nvSpPr>
            <p:spPr>
              <a:xfrm>
                <a:off x="895257" y="5051463"/>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a:spLocks noChangeAspect="1"/>
              </p:cNvSpPr>
              <p:nvPr/>
            </p:nvSpPr>
            <p:spPr>
              <a:xfrm>
                <a:off x="1251999" y="5051463"/>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a:spLocks noChangeAspect="1"/>
              </p:cNvSpPr>
              <p:nvPr/>
            </p:nvSpPr>
            <p:spPr>
              <a:xfrm>
                <a:off x="1650728" y="5051463"/>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a:spLocks noChangeAspect="1"/>
              </p:cNvSpPr>
              <p:nvPr/>
            </p:nvSpPr>
            <p:spPr>
              <a:xfrm>
                <a:off x="1094554" y="535600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a:spLocks noChangeAspect="1"/>
              </p:cNvSpPr>
              <p:nvPr/>
            </p:nvSpPr>
            <p:spPr>
              <a:xfrm>
                <a:off x="1487296" y="535600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a:spLocks noChangeAspect="1"/>
              </p:cNvSpPr>
              <p:nvPr/>
            </p:nvSpPr>
            <p:spPr>
              <a:xfrm>
                <a:off x="1875299" y="535600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4" name="直接连接符 113"/>
              <p:cNvCxnSpPr>
                <a:stCxn id="105" idx="4"/>
                <a:endCxn id="106" idx="0"/>
              </p:cNvCxnSpPr>
              <p:nvPr/>
            </p:nvCxnSpPr>
            <p:spPr>
              <a:xfrm flipH="1">
                <a:off x="1003257" y="4956835"/>
                <a:ext cx="199297" cy="94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05" idx="4"/>
                <a:endCxn id="107" idx="0"/>
              </p:cNvCxnSpPr>
              <p:nvPr/>
            </p:nvCxnSpPr>
            <p:spPr>
              <a:xfrm>
                <a:off x="1202554" y="4956835"/>
                <a:ext cx="157445" cy="94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5" idx="4"/>
                <a:endCxn id="108" idx="0"/>
              </p:cNvCxnSpPr>
              <p:nvPr/>
            </p:nvCxnSpPr>
            <p:spPr>
              <a:xfrm>
                <a:off x="1202554" y="4956835"/>
                <a:ext cx="556174" cy="94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07" idx="4"/>
                <a:endCxn id="110" idx="7"/>
              </p:cNvCxnSpPr>
              <p:nvPr/>
            </p:nvCxnSpPr>
            <p:spPr>
              <a:xfrm flipH="1">
                <a:off x="1278922" y="5267463"/>
                <a:ext cx="81077" cy="12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108" idx="3"/>
                <a:endCxn id="111" idx="0"/>
              </p:cNvCxnSpPr>
              <p:nvPr/>
            </p:nvCxnSpPr>
            <p:spPr>
              <a:xfrm flipH="1">
                <a:off x="1595296" y="5235831"/>
                <a:ext cx="87064" cy="12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111" idx="2"/>
                <a:endCxn id="110" idx="6"/>
              </p:cNvCxnSpPr>
              <p:nvPr/>
            </p:nvCxnSpPr>
            <p:spPr>
              <a:xfrm flipH="1">
                <a:off x="1310554" y="5464009"/>
                <a:ext cx="1767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12" idx="2"/>
                <a:endCxn id="111" idx="6"/>
              </p:cNvCxnSpPr>
              <p:nvPr/>
            </p:nvCxnSpPr>
            <p:spPr>
              <a:xfrm flipH="1">
                <a:off x="1703296" y="5464009"/>
                <a:ext cx="1720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08" idx="5"/>
                <a:endCxn id="112" idx="0"/>
              </p:cNvCxnSpPr>
              <p:nvPr/>
            </p:nvCxnSpPr>
            <p:spPr>
              <a:xfrm>
                <a:off x="1835096" y="5235831"/>
                <a:ext cx="148203" cy="12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06" idx="6"/>
                <a:endCxn id="107" idx="2"/>
              </p:cNvCxnSpPr>
              <p:nvPr/>
            </p:nvCxnSpPr>
            <p:spPr>
              <a:xfrm>
                <a:off x="1111257" y="5159463"/>
                <a:ext cx="1407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107" idx="6"/>
                <a:endCxn id="108" idx="2"/>
              </p:cNvCxnSpPr>
              <p:nvPr/>
            </p:nvCxnSpPr>
            <p:spPr>
              <a:xfrm>
                <a:off x="1467999" y="5159463"/>
                <a:ext cx="18272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4" name="文本框 103"/>
            <p:cNvSpPr txBox="1"/>
            <p:nvPr/>
          </p:nvSpPr>
          <p:spPr>
            <a:xfrm>
              <a:off x="4060110" y="3152372"/>
              <a:ext cx="949546" cy="523220"/>
            </a:xfrm>
            <a:prstGeom prst="rect">
              <a:avLst/>
            </a:prstGeom>
            <a:noFill/>
          </p:spPr>
          <p:txBody>
            <a:bodyPr wrap="square" rtlCol="0">
              <a:spAutoFit/>
            </a:bodyPr>
            <a:lstStyle/>
            <a:p>
              <a:r>
                <a:rPr lang="en-US" altLang="zh-CN" sz="1400" b="1" dirty="0">
                  <a:latin typeface="+mn-ea"/>
                </a:rPr>
                <a:t>Road </a:t>
              </a:r>
            </a:p>
            <a:p>
              <a:r>
                <a:rPr lang="en-US" altLang="zh-CN" sz="1400" b="1" dirty="0">
                  <a:latin typeface="+mn-ea"/>
                </a:rPr>
                <a:t>network</a:t>
              </a:r>
              <a:endParaRPr lang="zh-CN" altLang="en-US" sz="1400" b="1" dirty="0">
                <a:latin typeface="+mn-ea"/>
              </a:endParaRPr>
            </a:p>
          </p:txBody>
        </p:sp>
      </p:grpSp>
      <p:grpSp>
        <p:nvGrpSpPr>
          <p:cNvPr id="168" name="组合 167"/>
          <p:cNvGrpSpPr/>
          <p:nvPr/>
        </p:nvGrpSpPr>
        <p:grpSpPr>
          <a:xfrm>
            <a:off x="6034371" y="5184392"/>
            <a:ext cx="1659068" cy="633633"/>
            <a:chOff x="-229334" y="4654461"/>
            <a:chExt cx="2374633" cy="976600"/>
          </a:xfrm>
        </p:grpSpPr>
        <p:sp>
          <p:nvSpPr>
            <p:cNvPr id="169" name="矩形 168"/>
            <p:cNvSpPr/>
            <p:nvPr/>
          </p:nvSpPr>
          <p:spPr>
            <a:xfrm>
              <a:off x="-229334" y="4654461"/>
              <a:ext cx="2374633" cy="976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a:spLocks noChangeAspect="1"/>
            </p:cNvSpPr>
            <p:nvPr/>
          </p:nvSpPr>
          <p:spPr>
            <a:xfrm>
              <a:off x="1094554" y="4740835"/>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a:spLocks noChangeAspect="1"/>
            </p:cNvSpPr>
            <p:nvPr/>
          </p:nvSpPr>
          <p:spPr>
            <a:xfrm>
              <a:off x="895257" y="5051463"/>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a:spLocks noChangeAspect="1"/>
            </p:cNvSpPr>
            <p:nvPr/>
          </p:nvSpPr>
          <p:spPr>
            <a:xfrm>
              <a:off x="1251999" y="5051463"/>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a:spLocks noChangeAspect="1"/>
            </p:cNvSpPr>
            <p:nvPr/>
          </p:nvSpPr>
          <p:spPr>
            <a:xfrm>
              <a:off x="1650728" y="5051463"/>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p:cNvSpPr>
              <a:spLocks noChangeAspect="1"/>
            </p:cNvSpPr>
            <p:nvPr/>
          </p:nvSpPr>
          <p:spPr>
            <a:xfrm>
              <a:off x="1094554" y="535600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p:cNvSpPr>
              <a:spLocks noChangeAspect="1"/>
            </p:cNvSpPr>
            <p:nvPr/>
          </p:nvSpPr>
          <p:spPr>
            <a:xfrm>
              <a:off x="1487296" y="535600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p:cNvSpPr>
              <a:spLocks noChangeAspect="1"/>
            </p:cNvSpPr>
            <p:nvPr/>
          </p:nvSpPr>
          <p:spPr>
            <a:xfrm>
              <a:off x="1875299" y="535600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7" name="直接连接符 176"/>
            <p:cNvCxnSpPr>
              <a:stCxn id="170" idx="4"/>
              <a:endCxn id="171" idx="0"/>
            </p:cNvCxnSpPr>
            <p:nvPr/>
          </p:nvCxnSpPr>
          <p:spPr>
            <a:xfrm flipH="1">
              <a:off x="1003257" y="4956835"/>
              <a:ext cx="199297" cy="94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170" idx="4"/>
              <a:endCxn id="172" idx="0"/>
            </p:cNvCxnSpPr>
            <p:nvPr/>
          </p:nvCxnSpPr>
          <p:spPr>
            <a:xfrm>
              <a:off x="1202554" y="4956835"/>
              <a:ext cx="157445" cy="94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170" idx="4"/>
              <a:endCxn id="173" idx="0"/>
            </p:cNvCxnSpPr>
            <p:nvPr/>
          </p:nvCxnSpPr>
          <p:spPr>
            <a:xfrm>
              <a:off x="1202554" y="4956835"/>
              <a:ext cx="556174" cy="94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直接连接符 179"/>
            <p:cNvCxnSpPr>
              <a:stCxn id="172" idx="4"/>
              <a:endCxn id="174" idx="7"/>
            </p:cNvCxnSpPr>
            <p:nvPr/>
          </p:nvCxnSpPr>
          <p:spPr>
            <a:xfrm flipH="1">
              <a:off x="1278922" y="5267463"/>
              <a:ext cx="81077" cy="12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直接连接符 180"/>
            <p:cNvCxnSpPr>
              <a:stCxn id="173" idx="3"/>
              <a:endCxn id="175" idx="0"/>
            </p:cNvCxnSpPr>
            <p:nvPr/>
          </p:nvCxnSpPr>
          <p:spPr>
            <a:xfrm flipH="1">
              <a:off x="1595296" y="5235831"/>
              <a:ext cx="87064" cy="12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175" idx="2"/>
              <a:endCxn id="174" idx="6"/>
            </p:cNvCxnSpPr>
            <p:nvPr/>
          </p:nvCxnSpPr>
          <p:spPr>
            <a:xfrm flipH="1">
              <a:off x="1310554" y="5464009"/>
              <a:ext cx="1767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直接连接符 182"/>
            <p:cNvCxnSpPr>
              <a:stCxn id="176" idx="2"/>
              <a:endCxn id="175" idx="6"/>
            </p:cNvCxnSpPr>
            <p:nvPr/>
          </p:nvCxnSpPr>
          <p:spPr>
            <a:xfrm flipH="1">
              <a:off x="1703296" y="5464009"/>
              <a:ext cx="1720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p:cNvCxnSpPr>
              <a:stCxn id="173" idx="5"/>
              <a:endCxn id="176" idx="0"/>
            </p:cNvCxnSpPr>
            <p:nvPr/>
          </p:nvCxnSpPr>
          <p:spPr>
            <a:xfrm>
              <a:off x="1835096" y="5235831"/>
              <a:ext cx="148203" cy="12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直接连接符 184"/>
            <p:cNvCxnSpPr>
              <a:stCxn id="171" idx="6"/>
              <a:endCxn id="172" idx="2"/>
            </p:cNvCxnSpPr>
            <p:nvPr/>
          </p:nvCxnSpPr>
          <p:spPr>
            <a:xfrm>
              <a:off x="1111257" y="5159463"/>
              <a:ext cx="140742"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stCxn id="172" idx="6"/>
              <a:endCxn id="173" idx="2"/>
            </p:cNvCxnSpPr>
            <p:nvPr/>
          </p:nvCxnSpPr>
          <p:spPr>
            <a:xfrm>
              <a:off x="1467999" y="5159463"/>
              <a:ext cx="182729"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06" name="文本框 205"/>
          <p:cNvSpPr txBox="1"/>
          <p:nvPr/>
        </p:nvSpPr>
        <p:spPr>
          <a:xfrm>
            <a:off x="6023442" y="5272855"/>
            <a:ext cx="949546" cy="523220"/>
          </a:xfrm>
          <a:prstGeom prst="rect">
            <a:avLst/>
          </a:prstGeom>
          <a:noFill/>
        </p:spPr>
        <p:txBody>
          <a:bodyPr wrap="square" rtlCol="0">
            <a:spAutoFit/>
          </a:bodyPr>
          <a:lstStyle/>
          <a:p>
            <a:r>
              <a:rPr lang="en-US" altLang="zh-CN" sz="1400" b="1" dirty="0">
                <a:latin typeface="+mn-ea"/>
              </a:rPr>
              <a:t>Road </a:t>
            </a:r>
          </a:p>
          <a:p>
            <a:r>
              <a:rPr lang="en-US" altLang="zh-CN" sz="1400" b="1" dirty="0">
                <a:latin typeface="+mn-ea"/>
              </a:rPr>
              <a:t>network</a:t>
            </a:r>
            <a:endParaRPr lang="zh-CN" altLang="en-US" sz="1400" b="1" dirty="0">
              <a:latin typeface="+mn-ea"/>
            </a:endParaRPr>
          </a:p>
        </p:txBody>
      </p:sp>
      <p:grpSp>
        <p:nvGrpSpPr>
          <p:cNvPr id="230" name="组合 229"/>
          <p:cNvGrpSpPr/>
          <p:nvPr/>
        </p:nvGrpSpPr>
        <p:grpSpPr>
          <a:xfrm>
            <a:off x="6153107" y="1856758"/>
            <a:ext cx="1659068" cy="633633"/>
            <a:chOff x="-229334" y="4654461"/>
            <a:chExt cx="2374633" cy="976600"/>
          </a:xfrm>
        </p:grpSpPr>
        <p:sp>
          <p:nvSpPr>
            <p:cNvPr id="231" name="矩形 230"/>
            <p:cNvSpPr/>
            <p:nvPr/>
          </p:nvSpPr>
          <p:spPr>
            <a:xfrm>
              <a:off x="-229334" y="4654461"/>
              <a:ext cx="2374633" cy="976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a:spLocks noChangeAspect="1"/>
            </p:cNvSpPr>
            <p:nvPr/>
          </p:nvSpPr>
          <p:spPr>
            <a:xfrm>
              <a:off x="1094554" y="4740835"/>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a:spLocks noChangeAspect="1"/>
            </p:cNvSpPr>
            <p:nvPr/>
          </p:nvSpPr>
          <p:spPr>
            <a:xfrm>
              <a:off x="895257" y="5051463"/>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a:spLocks noChangeAspect="1"/>
            </p:cNvSpPr>
            <p:nvPr/>
          </p:nvSpPr>
          <p:spPr>
            <a:xfrm>
              <a:off x="1251999" y="5051463"/>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椭圆 234"/>
            <p:cNvSpPr>
              <a:spLocks noChangeAspect="1"/>
            </p:cNvSpPr>
            <p:nvPr/>
          </p:nvSpPr>
          <p:spPr>
            <a:xfrm>
              <a:off x="1650728" y="5051463"/>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椭圆 235"/>
            <p:cNvSpPr>
              <a:spLocks noChangeAspect="1"/>
            </p:cNvSpPr>
            <p:nvPr/>
          </p:nvSpPr>
          <p:spPr>
            <a:xfrm>
              <a:off x="1094554" y="535600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a:spLocks noChangeAspect="1"/>
            </p:cNvSpPr>
            <p:nvPr/>
          </p:nvSpPr>
          <p:spPr>
            <a:xfrm>
              <a:off x="1487296" y="535600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a:spLocks noChangeAspect="1"/>
            </p:cNvSpPr>
            <p:nvPr/>
          </p:nvSpPr>
          <p:spPr>
            <a:xfrm>
              <a:off x="1875299" y="535600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9" name="直接连接符 238"/>
            <p:cNvCxnSpPr>
              <a:stCxn id="232" idx="4"/>
              <a:endCxn id="233" idx="0"/>
            </p:cNvCxnSpPr>
            <p:nvPr/>
          </p:nvCxnSpPr>
          <p:spPr>
            <a:xfrm flipH="1">
              <a:off x="1003257" y="4956835"/>
              <a:ext cx="199297" cy="94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直接连接符 239"/>
            <p:cNvCxnSpPr>
              <a:stCxn id="232" idx="4"/>
              <a:endCxn id="234" idx="0"/>
            </p:cNvCxnSpPr>
            <p:nvPr/>
          </p:nvCxnSpPr>
          <p:spPr>
            <a:xfrm>
              <a:off x="1202554" y="4956835"/>
              <a:ext cx="157445" cy="94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直接连接符 240"/>
            <p:cNvCxnSpPr>
              <a:stCxn id="232" idx="4"/>
              <a:endCxn id="235" idx="0"/>
            </p:cNvCxnSpPr>
            <p:nvPr/>
          </p:nvCxnSpPr>
          <p:spPr>
            <a:xfrm>
              <a:off x="1202554" y="4956835"/>
              <a:ext cx="556174" cy="94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直接连接符 241"/>
            <p:cNvCxnSpPr>
              <a:stCxn id="234" idx="4"/>
              <a:endCxn id="236" idx="7"/>
            </p:cNvCxnSpPr>
            <p:nvPr/>
          </p:nvCxnSpPr>
          <p:spPr>
            <a:xfrm flipH="1">
              <a:off x="1278922" y="5267463"/>
              <a:ext cx="81077" cy="12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直接连接符 242"/>
            <p:cNvCxnSpPr>
              <a:stCxn id="235" idx="3"/>
              <a:endCxn id="237" idx="0"/>
            </p:cNvCxnSpPr>
            <p:nvPr/>
          </p:nvCxnSpPr>
          <p:spPr>
            <a:xfrm flipH="1">
              <a:off x="1595296" y="5235831"/>
              <a:ext cx="87064" cy="12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4" name="直接连接符 243"/>
            <p:cNvCxnSpPr>
              <a:stCxn id="237" idx="2"/>
              <a:endCxn id="236" idx="6"/>
            </p:cNvCxnSpPr>
            <p:nvPr/>
          </p:nvCxnSpPr>
          <p:spPr>
            <a:xfrm flipH="1">
              <a:off x="1310554" y="5464009"/>
              <a:ext cx="1767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直接连接符 244"/>
            <p:cNvCxnSpPr>
              <a:stCxn id="238" idx="2"/>
              <a:endCxn id="237" idx="6"/>
            </p:cNvCxnSpPr>
            <p:nvPr/>
          </p:nvCxnSpPr>
          <p:spPr>
            <a:xfrm flipH="1">
              <a:off x="1703296" y="5464009"/>
              <a:ext cx="1720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直接连接符 245"/>
            <p:cNvCxnSpPr>
              <a:stCxn id="235" idx="5"/>
              <a:endCxn id="238" idx="0"/>
            </p:cNvCxnSpPr>
            <p:nvPr/>
          </p:nvCxnSpPr>
          <p:spPr>
            <a:xfrm>
              <a:off x="1835096" y="5235831"/>
              <a:ext cx="148203" cy="12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7" name="直接连接符 246"/>
            <p:cNvCxnSpPr>
              <a:stCxn id="233" idx="6"/>
              <a:endCxn id="234" idx="2"/>
            </p:cNvCxnSpPr>
            <p:nvPr/>
          </p:nvCxnSpPr>
          <p:spPr>
            <a:xfrm>
              <a:off x="1111257" y="5159463"/>
              <a:ext cx="1407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直接连接符 247"/>
            <p:cNvCxnSpPr>
              <a:stCxn id="234" idx="6"/>
              <a:endCxn id="235" idx="2"/>
            </p:cNvCxnSpPr>
            <p:nvPr/>
          </p:nvCxnSpPr>
          <p:spPr>
            <a:xfrm>
              <a:off x="1467999" y="5159463"/>
              <a:ext cx="18272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9" name="文本框 248"/>
          <p:cNvSpPr txBox="1"/>
          <p:nvPr/>
        </p:nvSpPr>
        <p:spPr>
          <a:xfrm>
            <a:off x="6140810" y="1914827"/>
            <a:ext cx="949546" cy="523220"/>
          </a:xfrm>
          <a:prstGeom prst="rect">
            <a:avLst/>
          </a:prstGeom>
          <a:noFill/>
        </p:spPr>
        <p:txBody>
          <a:bodyPr wrap="square" rtlCol="0">
            <a:spAutoFit/>
          </a:bodyPr>
          <a:lstStyle/>
          <a:p>
            <a:r>
              <a:rPr lang="en-US" altLang="zh-CN" sz="1400" b="1" dirty="0">
                <a:latin typeface="+mn-ea"/>
              </a:rPr>
              <a:t>Road </a:t>
            </a:r>
          </a:p>
          <a:p>
            <a:r>
              <a:rPr lang="en-US" altLang="zh-CN" sz="1400" b="1" dirty="0">
                <a:latin typeface="+mn-ea"/>
              </a:rPr>
              <a:t>network</a:t>
            </a:r>
            <a:endParaRPr lang="zh-CN" altLang="en-US" sz="1400" b="1" dirty="0">
              <a:latin typeface="+mn-ea"/>
            </a:endParaRPr>
          </a:p>
        </p:txBody>
      </p:sp>
      <p:grpSp>
        <p:nvGrpSpPr>
          <p:cNvPr id="251" name="组合 250"/>
          <p:cNvGrpSpPr/>
          <p:nvPr/>
        </p:nvGrpSpPr>
        <p:grpSpPr>
          <a:xfrm>
            <a:off x="1405920" y="3278938"/>
            <a:ext cx="1665135" cy="633633"/>
            <a:chOff x="4060110" y="3053932"/>
            <a:chExt cx="1665135" cy="633633"/>
          </a:xfrm>
        </p:grpSpPr>
        <p:grpSp>
          <p:nvGrpSpPr>
            <p:cNvPr id="252" name="组合 251"/>
            <p:cNvGrpSpPr/>
            <p:nvPr/>
          </p:nvGrpSpPr>
          <p:grpSpPr>
            <a:xfrm>
              <a:off x="4066177" y="3053932"/>
              <a:ext cx="1659068" cy="633633"/>
              <a:chOff x="-229334" y="4654461"/>
              <a:chExt cx="2374633" cy="976600"/>
            </a:xfrm>
          </p:grpSpPr>
          <p:sp>
            <p:nvSpPr>
              <p:cNvPr id="254" name="矩形 253"/>
              <p:cNvSpPr/>
              <p:nvPr/>
            </p:nvSpPr>
            <p:spPr>
              <a:xfrm>
                <a:off x="-229334" y="4654461"/>
                <a:ext cx="2374633" cy="976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椭圆 254"/>
              <p:cNvSpPr>
                <a:spLocks noChangeAspect="1"/>
              </p:cNvSpPr>
              <p:nvPr/>
            </p:nvSpPr>
            <p:spPr>
              <a:xfrm>
                <a:off x="1094554" y="4740835"/>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椭圆 255"/>
              <p:cNvSpPr>
                <a:spLocks noChangeAspect="1"/>
              </p:cNvSpPr>
              <p:nvPr/>
            </p:nvSpPr>
            <p:spPr>
              <a:xfrm>
                <a:off x="895257" y="5051463"/>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椭圆 256"/>
              <p:cNvSpPr>
                <a:spLocks noChangeAspect="1"/>
              </p:cNvSpPr>
              <p:nvPr/>
            </p:nvSpPr>
            <p:spPr>
              <a:xfrm>
                <a:off x="1251999" y="5051463"/>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椭圆 257"/>
              <p:cNvSpPr>
                <a:spLocks noChangeAspect="1"/>
              </p:cNvSpPr>
              <p:nvPr/>
            </p:nvSpPr>
            <p:spPr>
              <a:xfrm>
                <a:off x="1650728" y="5051463"/>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椭圆 258"/>
              <p:cNvSpPr>
                <a:spLocks noChangeAspect="1"/>
              </p:cNvSpPr>
              <p:nvPr/>
            </p:nvSpPr>
            <p:spPr>
              <a:xfrm>
                <a:off x="1094554" y="535600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椭圆 259"/>
              <p:cNvSpPr>
                <a:spLocks noChangeAspect="1"/>
              </p:cNvSpPr>
              <p:nvPr/>
            </p:nvSpPr>
            <p:spPr>
              <a:xfrm>
                <a:off x="1487296" y="535600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1" name="椭圆 260"/>
              <p:cNvSpPr>
                <a:spLocks noChangeAspect="1"/>
              </p:cNvSpPr>
              <p:nvPr/>
            </p:nvSpPr>
            <p:spPr>
              <a:xfrm>
                <a:off x="1875299" y="5356009"/>
                <a:ext cx="216000" cy="216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2" name="直接连接符 261"/>
              <p:cNvCxnSpPr>
                <a:stCxn id="255" idx="4"/>
                <a:endCxn id="256" idx="0"/>
              </p:cNvCxnSpPr>
              <p:nvPr/>
            </p:nvCxnSpPr>
            <p:spPr>
              <a:xfrm flipH="1">
                <a:off x="1003257" y="4956835"/>
                <a:ext cx="199297" cy="94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直接连接符 262"/>
              <p:cNvCxnSpPr>
                <a:stCxn id="255" idx="4"/>
                <a:endCxn id="257" idx="0"/>
              </p:cNvCxnSpPr>
              <p:nvPr/>
            </p:nvCxnSpPr>
            <p:spPr>
              <a:xfrm>
                <a:off x="1202554" y="4956835"/>
                <a:ext cx="157445" cy="94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4" name="直接连接符 263"/>
              <p:cNvCxnSpPr>
                <a:stCxn id="255" idx="4"/>
                <a:endCxn id="258" idx="0"/>
              </p:cNvCxnSpPr>
              <p:nvPr/>
            </p:nvCxnSpPr>
            <p:spPr>
              <a:xfrm>
                <a:off x="1202554" y="4956835"/>
                <a:ext cx="556174" cy="94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直接连接符 264"/>
              <p:cNvCxnSpPr>
                <a:stCxn id="257" idx="4"/>
                <a:endCxn id="259" idx="7"/>
              </p:cNvCxnSpPr>
              <p:nvPr/>
            </p:nvCxnSpPr>
            <p:spPr>
              <a:xfrm flipH="1">
                <a:off x="1278922" y="5267463"/>
                <a:ext cx="81077" cy="12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直接连接符 265"/>
              <p:cNvCxnSpPr>
                <a:stCxn id="258" idx="3"/>
                <a:endCxn id="260" idx="0"/>
              </p:cNvCxnSpPr>
              <p:nvPr/>
            </p:nvCxnSpPr>
            <p:spPr>
              <a:xfrm flipH="1">
                <a:off x="1595296" y="5235831"/>
                <a:ext cx="87064" cy="12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直接连接符 266"/>
              <p:cNvCxnSpPr>
                <a:stCxn id="260" idx="2"/>
                <a:endCxn id="259" idx="6"/>
              </p:cNvCxnSpPr>
              <p:nvPr/>
            </p:nvCxnSpPr>
            <p:spPr>
              <a:xfrm flipH="1">
                <a:off x="1310554" y="5464009"/>
                <a:ext cx="1767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直接连接符 267"/>
              <p:cNvCxnSpPr>
                <a:stCxn id="261" idx="2"/>
                <a:endCxn id="260" idx="6"/>
              </p:cNvCxnSpPr>
              <p:nvPr/>
            </p:nvCxnSpPr>
            <p:spPr>
              <a:xfrm flipH="1">
                <a:off x="1703296" y="5464009"/>
                <a:ext cx="1720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9" name="直接连接符 268"/>
              <p:cNvCxnSpPr>
                <a:stCxn id="258" idx="5"/>
                <a:endCxn id="261" idx="0"/>
              </p:cNvCxnSpPr>
              <p:nvPr/>
            </p:nvCxnSpPr>
            <p:spPr>
              <a:xfrm>
                <a:off x="1835096" y="5235831"/>
                <a:ext cx="148203" cy="120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直接连接符 269"/>
              <p:cNvCxnSpPr>
                <a:stCxn id="256" idx="6"/>
                <a:endCxn id="257" idx="2"/>
              </p:cNvCxnSpPr>
              <p:nvPr/>
            </p:nvCxnSpPr>
            <p:spPr>
              <a:xfrm>
                <a:off x="1111257" y="5159463"/>
                <a:ext cx="1407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1" name="直接连接符 270"/>
              <p:cNvCxnSpPr>
                <a:stCxn id="257" idx="6"/>
                <a:endCxn id="258" idx="2"/>
              </p:cNvCxnSpPr>
              <p:nvPr/>
            </p:nvCxnSpPr>
            <p:spPr>
              <a:xfrm>
                <a:off x="1467999" y="5159463"/>
                <a:ext cx="182729"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3" name="文本框 252"/>
            <p:cNvSpPr txBox="1"/>
            <p:nvPr/>
          </p:nvSpPr>
          <p:spPr>
            <a:xfrm>
              <a:off x="4060110" y="3152372"/>
              <a:ext cx="949546" cy="523220"/>
            </a:xfrm>
            <a:prstGeom prst="rect">
              <a:avLst/>
            </a:prstGeom>
            <a:noFill/>
          </p:spPr>
          <p:txBody>
            <a:bodyPr wrap="square" rtlCol="0">
              <a:spAutoFit/>
            </a:bodyPr>
            <a:lstStyle/>
            <a:p>
              <a:r>
                <a:rPr lang="en-US" altLang="zh-CN" sz="1400" b="1" dirty="0">
                  <a:latin typeface="+mn-ea"/>
                </a:rPr>
                <a:t>Road </a:t>
              </a:r>
            </a:p>
            <a:p>
              <a:r>
                <a:rPr lang="en-US" altLang="zh-CN" sz="1400" b="1" dirty="0">
                  <a:latin typeface="+mn-ea"/>
                </a:rPr>
                <a:t>network</a:t>
              </a:r>
              <a:endParaRPr lang="zh-CN" altLang="en-US" sz="1400" b="1" dirty="0">
                <a:latin typeface="+mn-ea"/>
              </a:endParaRPr>
            </a:p>
          </p:txBody>
        </p:sp>
      </p:grpSp>
      <p:sp>
        <p:nvSpPr>
          <p:cNvPr id="276" name="文本框 275"/>
          <p:cNvSpPr txBox="1"/>
          <p:nvPr/>
        </p:nvSpPr>
        <p:spPr>
          <a:xfrm>
            <a:off x="567895" y="3837415"/>
            <a:ext cx="705642" cy="307777"/>
          </a:xfrm>
          <a:prstGeom prst="rect">
            <a:avLst/>
          </a:prstGeom>
          <a:noFill/>
        </p:spPr>
        <p:txBody>
          <a:bodyPr wrap="none" rtlCol="0">
            <a:spAutoFit/>
          </a:bodyPr>
          <a:lstStyle/>
          <a:p>
            <a:r>
              <a:rPr lang="en-US" altLang="zh-CN" sz="1400" b="1" dirty="0">
                <a:latin typeface="+mn-ea"/>
              </a:rPr>
              <a:t>Client</a:t>
            </a:r>
            <a:endParaRPr lang="zh-CN" altLang="en-US" sz="1400" b="1" dirty="0">
              <a:latin typeface="+mn-ea"/>
            </a:endParaRPr>
          </a:p>
        </p:txBody>
      </p:sp>
      <p:sp>
        <p:nvSpPr>
          <p:cNvPr id="279" name="文本框 278"/>
          <p:cNvSpPr txBox="1"/>
          <p:nvPr/>
        </p:nvSpPr>
        <p:spPr>
          <a:xfrm>
            <a:off x="2792205" y="2899680"/>
            <a:ext cx="705642" cy="307777"/>
          </a:xfrm>
          <a:prstGeom prst="rect">
            <a:avLst/>
          </a:prstGeom>
          <a:noFill/>
        </p:spPr>
        <p:txBody>
          <a:bodyPr wrap="none" rtlCol="0">
            <a:spAutoFit/>
          </a:bodyPr>
          <a:lstStyle/>
          <a:p>
            <a:r>
              <a:rPr lang="en-US" altLang="zh-CN" sz="1400" b="1" dirty="0">
                <a:latin typeface="+mn-ea"/>
              </a:rPr>
              <a:t>Client</a:t>
            </a:r>
            <a:endParaRPr lang="zh-CN" altLang="en-US" sz="1400" b="1" dirty="0">
              <a:latin typeface="+mn-ea"/>
            </a:endParaRPr>
          </a:p>
        </p:txBody>
      </p:sp>
    </p:spTree>
    <p:extLst>
      <p:ext uri="{BB962C8B-B14F-4D97-AF65-F5344CB8AC3E}">
        <p14:creationId xmlns:p14="http://schemas.microsoft.com/office/powerpoint/2010/main" val="3386048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8</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性能因素</a:t>
            </a:r>
          </a:p>
        </p:txBody>
      </p:sp>
      <p:sp>
        <p:nvSpPr>
          <p:cNvPr id="123" name="矩形: 圆角 46">
            <a:extLst>
              <a:ext uri="{FF2B5EF4-FFF2-40B4-BE49-F238E27FC236}">
                <a16:creationId xmlns:a16="http://schemas.microsoft.com/office/drawing/2014/main" id="{4F7B5BB6-0880-4A63-AFC8-A1EF7FD7EF40}"/>
              </a:ext>
            </a:extLst>
          </p:cNvPr>
          <p:cNvSpPr/>
          <p:nvPr/>
        </p:nvSpPr>
        <p:spPr>
          <a:xfrm>
            <a:off x="1458548" y="2076079"/>
            <a:ext cx="1404000" cy="722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pPr>
            <a:r>
              <a:rPr lang="zh-CN" altLang="en-US" b="1" dirty="0">
                <a:solidFill>
                  <a:schemeClr val="bg1"/>
                </a:solidFill>
              </a:rPr>
              <a:t>客户端更新索引的时间</a:t>
            </a:r>
            <a:endParaRPr lang="en-US" altLang="zh-CN" b="1" dirty="0">
              <a:solidFill>
                <a:schemeClr val="bg1"/>
              </a:solidFill>
            </a:endParaRPr>
          </a:p>
        </p:txBody>
      </p:sp>
      <p:sp>
        <p:nvSpPr>
          <p:cNvPr id="125" name="矩形: 圆角 46">
            <a:extLst>
              <a:ext uri="{FF2B5EF4-FFF2-40B4-BE49-F238E27FC236}">
                <a16:creationId xmlns:a16="http://schemas.microsoft.com/office/drawing/2014/main" id="{4F7B5BB6-0880-4A63-AFC8-A1EF7FD7EF40}"/>
              </a:ext>
            </a:extLst>
          </p:cNvPr>
          <p:cNvSpPr/>
          <p:nvPr/>
        </p:nvSpPr>
        <p:spPr>
          <a:xfrm>
            <a:off x="1458548" y="3469313"/>
            <a:ext cx="1404000" cy="722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服务端更新索引时间</a:t>
            </a:r>
          </a:p>
        </p:txBody>
      </p:sp>
      <p:cxnSp>
        <p:nvCxnSpPr>
          <p:cNvPr id="28" name="直接箭头连接符 27"/>
          <p:cNvCxnSpPr>
            <a:cxnSpLocks/>
            <a:stCxn id="34" idx="1"/>
            <a:endCxn id="123" idx="3"/>
          </p:cNvCxnSpPr>
          <p:nvPr/>
        </p:nvCxnSpPr>
        <p:spPr>
          <a:xfrm flipH="1">
            <a:off x="2862548" y="2076080"/>
            <a:ext cx="694057" cy="361215"/>
          </a:xfrm>
          <a:prstGeom prst="straightConnector1">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3556605" y="1870254"/>
            <a:ext cx="1569660" cy="411651"/>
          </a:xfrm>
          <a:prstGeom prst="rect">
            <a:avLst/>
          </a:prstGeom>
          <a:ln>
            <a:solidFill>
              <a:schemeClr val="bg1"/>
            </a:solidFill>
          </a:ln>
        </p:spPr>
        <p:txBody>
          <a:bodyPr wrap="none">
            <a:spAutoFit/>
          </a:bodyPr>
          <a:lstStyle/>
          <a:p>
            <a:pPr>
              <a:lnSpc>
                <a:spcPct val="125000"/>
              </a:lnSpc>
            </a:pPr>
            <a:r>
              <a:rPr lang="zh-CN" altLang="en-US" b="1" dirty="0">
                <a:solidFill>
                  <a:schemeClr val="accent1"/>
                </a:solidFill>
              </a:rPr>
              <a:t>索引导入规模</a:t>
            </a:r>
            <a:endParaRPr lang="en-US" altLang="zh-CN" b="1" dirty="0">
              <a:solidFill>
                <a:schemeClr val="accent1"/>
              </a:solidFill>
            </a:endParaRPr>
          </a:p>
        </p:txBody>
      </p:sp>
      <p:sp>
        <p:nvSpPr>
          <p:cNvPr id="36" name="矩形 35"/>
          <p:cNvSpPr/>
          <p:nvPr/>
        </p:nvSpPr>
        <p:spPr>
          <a:xfrm>
            <a:off x="3556607" y="2563219"/>
            <a:ext cx="1569658" cy="411651"/>
          </a:xfrm>
          <a:prstGeom prst="rect">
            <a:avLst/>
          </a:prstGeom>
          <a:ln>
            <a:solidFill>
              <a:schemeClr val="bg1"/>
            </a:solidFill>
          </a:ln>
        </p:spPr>
        <p:txBody>
          <a:bodyPr wrap="square">
            <a:spAutoFit/>
          </a:bodyPr>
          <a:lstStyle/>
          <a:p>
            <a:pPr>
              <a:lnSpc>
                <a:spcPct val="125000"/>
              </a:lnSpc>
            </a:pPr>
            <a:r>
              <a:rPr lang="zh-CN" altLang="en-US" b="1" dirty="0">
                <a:solidFill>
                  <a:schemeClr val="accent1"/>
                </a:solidFill>
              </a:rPr>
              <a:t>索引广播规模</a:t>
            </a:r>
            <a:endParaRPr lang="en-US" altLang="zh-CN" b="1" dirty="0">
              <a:solidFill>
                <a:schemeClr val="accent1"/>
              </a:solidFill>
            </a:endParaRPr>
          </a:p>
        </p:txBody>
      </p:sp>
      <p:cxnSp>
        <p:nvCxnSpPr>
          <p:cNvPr id="138" name="直接箭头连接符 137"/>
          <p:cNvCxnSpPr>
            <a:cxnSpLocks/>
            <a:stCxn id="36" idx="1"/>
            <a:endCxn id="123" idx="3"/>
          </p:cNvCxnSpPr>
          <p:nvPr/>
        </p:nvCxnSpPr>
        <p:spPr>
          <a:xfrm flipH="1" flipV="1">
            <a:off x="2862548" y="2437295"/>
            <a:ext cx="694059" cy="331750"/>
          </a:xfrm>
          <a:prstGeom prst="straightConnector1">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556605" y="3630371"/>
            <a:ext cx="1569660" cy="411651"/>
          </a:xfrm>
          <a:prstGeom prst="rect">
            <a:avLst/>
          </a:prstGeom>
          <a:ln>
            <a:solidFill>
              <a:schemeClr val="bg1"/>
            </a:solidFill>
          </a:ln>
        </p:spPr>
        <p:txBody>
          <a:bodyPr wrap="none">
            <a:spAutoFit/>
          </a:bodyPr>
          <a:lstStyle/>
          <a:p>
            <a:pPr>
              <a:lnSpc>
                <a:spcPct val="125000"/>
              </a:lnSpc>
            </a:pPr>
            <a:r>
              <a:rPr lang="zh-CN" altLang="en-US" b="1" dirty="0">
                <a:solidFill>
                  <a:schemeClr val="accent1"/>
                </a:solidFill>
              </a:rPr>
              <a:t>索引维护时间</a:t>
            </a:r>
            <a:endParaRPr lang="en-US" altLang="zh-CN" b="1" dirty="0">
              <a:solidFill>
                <a:schemeClr val="accent1"/>
              </a:solidFill>
            </a:endParaRPr>
          </a:p>
        </p:txBody>
      </p:sp>
      <p:cxnSp>
        <p:nvCxnSpPr>
          <p:cNvPr id="146" name="直接箭头连接符 145"/>
          <p:cNvCxnSpPr>
            <a:cxnSpLocks/>
            <a:stCxn id="41" idx="1"/>
            <a:endCxn id="125" idx="3"/>
          </p:cNvCxnSpPr>
          <p:nvPr/>
        </p:nvCxnSpPr>
        <p:spPr>
          <a:xfrm flipH="1" flipV="1">
            <a:off x="2862548" y="3830528"/>
            <a:ext cx="694057" cy="5669"/>
          </a:xfrm>
          <a:prstGeom prst="straightConnector1">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29" name="矩形: 圆角 46">
            <a:extLst>
              <a:ext uri="{FF2B5EF4-FFF2-40B4-BE49-F238E27FC236}">
                <a16:creationId xmlns:a16="http://schemas.microsoft.com/office/drawing/2014/main" id="{97F9EBC4-D962-4028-A6F8-36B65728C4DE}"/>
              </a:ext>
            </a:extLst>
          </p:cNvPr>
          <p:cNvSpPr/>
          <p:nvPr/>
        </p:nvSpPr>
        <p:spPr>
          <a:xfrm>
            <a:off x="1458548" y="4829305"/>
            <a:ext cx="1404000" cy="50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响应时间</a:t>
            </a:r>
          </a:p>
        </p:txBody>
      </p:sp>
      <p:sp>
        <p:nvSpPr>
          <p:cNvPr id="30" name="矩形 29">
            <a:extLst>
              <a:ext uri="{FF2B5EF4-FFF2-40B4-BE49-F238E27FC236}">
                <a16:creationId xmlns:a16="http://schemas.microsoft.com/office/drawing/2014/main" id="{F5F2FE1A-76F1-447D-8854-AF7F22732775}"/>
              </a:ext>
            </a:extLst>
          </p:cNvPr>
          <p:cNvSpPr/>
          <p:nvPr/>
        </p:nvSpPr>
        <p:spPr>
          <a:xfrm>
            <a:off x="3556605" y="4875326"/>
            <a:ext cx="1569660" cy="411651"/>
          </a:xfrm>
          <a:prstGeom prst="rect">
            <a:avLst/>
          </a:prstGeom>
          <a:ln>
            <a:solidFill>
              <a:schemeClr val="bg1"/>
            </a:solidFill>
          </a:ln>
        </p:spPr>
        <p:txBody>
          <a:bodyPr wrap="none">
            <a:spAutoFit/>
          </a:bodyPr>
          <a:lstStyle/>
          <a:p>
            <a:pPr>
              <a:lnSpc>
                <a:spcPct val="125000"/>
              </a:lnSpc>
            </a:pPr>
            <a:r>
              <a:rPr lang="zh-CN" altLang="en-US" b="1" dirty="0">
                <a:solidFill>
                  <a:schemeClr val="accent1"/>
                </a:solidFill>
              </a:rPr>
              <a:t>路径计算时间</a:t>
            </a:r>
            <a:endParaRPr lang="en-US" altLang="zh-CN" b="1" dirty="0">
              <a:solidFill>
                <a:schemeClr val="accent1"/>
              </a:solidFill>
            </a:endParaRPr>
          </a:p>
        </p:txBody>
      </p:sp>
      <p:cxnSp>
        <p:nvCxnSpPr>
          <p:cNvPr id="31" name="直接箭头连接符 30">
            <a:extLst>
              <a:ext uri="{FF2B5EF4-FFF2-40B4-BE49-F238E27FC236}">
                <a16:creationId xmlns:a16="http://schemas.microsoft.com/office/drawing/2014/main" id="{08A6DC1D-9245-4A58-B74A-4F79C6F6F241}"/>
              </a:ext>
            </a:extLst>
          </p:cNvPr>
          <p:cNvCxnSpPr>
            <a:cxnSpLocks/>
            <a:stCxn id="30" idx="1"/>
            <a:endCxn id="29" idx="3"/>
          </p:cNvCxnSpPr>
          <p:nvPr/>
        </p:nvCxnSpPr>
        <p:spPr>
          <a:xfrm flipH="1">
            <a:off x="2862548" y="5081152"/>
            <a:ext cx="694057" cy="1"/>
          </a:xfrm>
          <a:prstGeom prst="straightConnector1">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611C01CB-184B-4340-96B2-BDAEDEE70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583" y="2868255"/>
            <a:ext cx="876680" cy="876680"/>
          </a:xfrm>
          <a:prstGeom prst="rect">
            <a:avLst/>
          </a:prstGeom>
        </p:spPr>
      </p:pic>
      <p:cxnSp>
        <p:nvCxnSpPr>
          <p:cNvPr id="22" name="直接箭头连接符 21">
            <a:extLst>
              <a:ext uri="{FF2B5EF4-FFF2-40B4-BE49-F238E27FC236}">
                <a16:creationId xmlns:a16="http://schemas.microsoft.com/office/drawing/2014/main" id="{339E7ED2-EB58-4777-8C0F-C28ABA33614F}"/>
              </a:ext>
            </a:extLst>
          </p:cNvPr>
          <p:cNvCxnSpPr>
            <a:cxnSpLocks/>
            <a:stCxn id="21" idx="1"/>
            <a:endCxn id="36" idx="3"/>
          </p:cNvCxnSpPr>
          <p:nvPr/>
        </p:nvCxnSpPr>
        <p:spPr>
          <a:xfrm flipH="1" flipV="1">
            <a:off x="5126265" y="2769045"/>
            <a:ext cx="1131318" cy="537550"/>
          </a:xfrm>
          <a:prstGeom prst="straightConnector1">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CE16D492-7047-4AAB-A544-FDD91A680F5C}"/>
              </a:ext>
            </a:extLst>
          </p:cNvPr>
          <p:cNvCxnSpPr>
            <a:cxnSpLocks/>
            <a:stCxn id="21" idx="1"/>
            <a:endCxn id="41" idx="3"/>
          </p:cNvCxnSpPr>
          <p:nvPr/>
        </p:nvCxnSpPr>
        <p:spPr>
          <a:xfrm flipH="1">
            <a:off x="5126265" y="3306595"/>
            <a:ext cx="1131318" cy="529602"/>
          </a:xfrm>
          <a:prstGeom prst="straightConnector1">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32" name="图片 31">
            <a:extLst>
              <a:ext uri="{FF2B5EF4-FFF2-40B4-BE49-F238E27FC236}">
                <a16:creationId xmlns:a16="http://schemas.microsoft.com/office/drawing/2014/main" id="{4F18123D-9758-4B35-A5DB-5E1EC8FA8A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7144" y="3018043"/>
            <a:ext cx="577103" cy="577103"/>
          </a:xfrm>
          <a:prstGeom prst="rect">
            <a:avLst/>
          </a:prstGeom>
        </p:spPr>
      </p:pic>
      <p:cxnSp>
        <p:nvCxnSpPr>
          <p:cNvPr id="33" name="直接箭头连接符 32">
            <a:extLst>
              <a:ext uri="{FF2B5EF4-FFF2-40B4-BE49-F238E27FC236}">
                <a16:creationId xmlns:a16="http://schemas.microsoft.com/office/drawing/2014/main" id="{24D644C7-6215-4B5B-B52B-FEFAFFA5BEC7}"/>
              </a:ext>
            </a:extLst>
          </p:cNvPr>
          <p:cNvCxnSpPr>
            <a:cxnSpLocks/>
            <a:stCxn id="32" idx="0"/>
            <a:endCxn id="34" idx="3"/>
          </p:cNvCxnSpPr>
          <p:nvPr/>
        </p:nvCxnSpPr>
        <p:spPr>
          <a:xfrm flipH="1" flipV="1">
            <a:off x="5126265" y="2076080"/>
            <a:ext cx="2709431" cy="941963"/>
          </a:xfrm>
          <a:prstGeom prst="straightConnector1">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AD3F50B5-63BB-405D-949E-88DB6EFF8A1D}"/>
              </a:ext>
            </a:extLst>
          </p:cNvPr>
          <p:cNvCxnSpPr>
            <a:cxnSpLocks/>
            <a:stCxn id="32" idx="2"/>
            <a:endCxn id="30" idx="3"/>
          </p:cNvCxnSpPr>
          <p:nvPr/>
        </p:nvCxnSpPr>
        <p:spPr>
          <a:xfrm flipH="1">
            <a:off x="5126265" y="3595146"/>
            <a:ext cx="2709431" cy="1486006"/>
          </a:xfrm>
          <a:prstGeom prst="straightConnector1">
            <a:avLst/>
          </a:prstGeom>
          <a:ln w="25400">
            <a:solidFill>
              <a:schemeClr val="accent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501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1" name="直接箭头连接符 200"/>
          <p:cNvCxnSpPr>
            <a:stCxn id="162" idx="0"/>
            <a:endCxn id="198" idx="2"/>
          </p:cNvCxnSpPr>
          <p:nvPr/>
        </p:nvCxnSpPr>
        <p:spPr>
          <a:xfrm flipH="1" flipV="1">
            <a:off x="3938005" y="1495303"/>
            <a:ext cx="1115932" cy="928483"/>
          </a:xfrm>
          <a:prstGeom prst="straightConnector1">
            <a:avLst/>
          </a:prstGeom>
          <a:ln w="25400">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6" name="直接箭头连接符 215"/>
          <p:cNvCxnSpPr>
            <a:stCxn id="161" idx="2"/>
            <a:endCxn id="199" idx="0"/>
          </p:cNvCxnSpPr>
          <p:nvPr/>
        </p:nvCxnSpPr>
        <p:spPr>
          <a:xfrm>
            <a:off x="5053937" y="4680081"/>
            <a:ext cx="869103" cy="837254"/>
          </a:xfrm>
          <a:prstGeom prst="straightConnector1">
            <a:avLst/>
          </a:prstGeom>
          <a:ln w="25400">
            <a:solidFill>
              <a:schemeClr val="bg2">
                <a:lumMod val="25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3" name="直接箭头连接符 212"/>
          <p:cNvCxnSpPr>
            <a:stCxn id="164" idx="2"/>
            <a:endCxn id="200" idx="0"/>
          </p:cNvCxnSpPr>
          <p:nvPr/>
        </p:nvCxnSpPr>
        <p:spPr>
          <a:xfrm flipH="1">
            <a:off x="1657030" y="4680081"/>
            <a:ext cx="1172586" cy="682969"/>
          </a:xfrm>
          <a:prstGeom prst="straightConnector1">
            <a:avLst/>
          </a:prstGeom>
          <a:ln w="25400">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a:cxnSpLocks/>
            <a:stCxn id="163" idx="0"/>
            <a:endCxn id="198" idx="2"/>
          </p:cNvCxnSpPr>
          <p:nvPr/>
        </p:nvCxnSpPr>
        <p:spPr>
          <a:xfrm flipV="1">
            <a:off x="2829616" y="1495303"/>
            <a:ext cx="1108389" cy="928482"/>
          </a:xfrm>
          <a:prstGeom prst="straightConnector1">
            <a:avLst/>
          </a:prstGeom>
          <a:ln w="25400">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10181ED3-6BF2-492E-B9E9-53E7609D1790}"/>
              </a:ext>
            </a:extLst>
          </p:cNvPr>
          <p:cNvSpPr>
            <a:spLocks noGrp="1"/>
          </p:cNvSpPr>
          <p:nvPr>
            <p:ph type="sldNum" sz="quarter" idx="12"/>
          </p:nvPr>
        </p:nvSpPr>
        <p:spPr/>
        <p:txBody>
          <a:bodyPr/>
          <a:lstStyle/>
          <a:p>
            <a:fld id="{72A5E12F-523A-4D75-95A2-779F57F5D9E2}" type="slidenum">
              <a:rPr lang="zh-CN" altLang="en-US" smtClean="0"/>
              <a:t>9</a:t>
            </a:fld>
            <a:endParaRPr lang="zh-CN" altLang="en-US"/>
          </a:p>
        </p:txBody>
      </p:sp>
      <p:sp>
        <p:nvSpPr>
          <p:cNvPr id="9" name="文本框 8">
            <a:extLst>
              <a:ext uri="{FF2B5EF4-FFF2-40B4-BE49-F238E27FC236}">
                <a16:creationId xmlns:a16="http://schemas.microsoft.com/office/drawing/2014/main" id="{7E117B68-3B1D-481C-A2B3-B35D972DC919}"/>
              </a:ext>
            </a:extLst>
          </p:cNvPr>
          <p:cNvSpPr txBox="1"/>
          <p:nvPr/>
        </p:nvSpPr>
        <p:spPr>
          <a:xfrm>
            <a:off x="428281" y="199434"/>
            <a:ext cx="3259295" cy="523220"/>
          </a:xfrm>
          <a:prstGeom prst="rect">
            <a:avLst/>
          </a:prstGeom>
          <a:noFill/>
        </p:spPr>
        <p:txBody>
          <a:bodyPr wrap="square" rtlCol="0">
            <a:spAutoFit/>
          </a:bodyPr>
          <a:lstStyle/>
          <a:p>
            <a:pPr>
              <a:lnSpc>
                <a:spcPct val="100000"/>
              </a:lnSpc>
            </a:pPr>
            <a:r>
              <a:rPr lang="zh-CN" altLang="en-US" sz="2800" b="1" spc="200" dirty="0">
                <a:solidFill>
                  <a:schemeClr val="bg1"/>
                </a:solidFill>
                <a:latin typeface="Calibri" panose="020F0502020204030204" pitchFamily="34" charset="0"/>
                <a:ea typeface="微软雅黑" panose="020B0503020204020204" pitchFamily="34" charset="-122"/>
              </a:rPr>
              <a:t>优化目标</a:t>
            </a:r>
          </a:p>
        </p:txBody>
      </p:sp>
      <p:sp>
        <p:nvSpPr>
          <p:cNvPr id="113" name="文本框 112"/>
          <p:cNvSpPr txBox="1"/>
          <p:nvPr/>
        </p:nvSpPr>
        <p:spPr>
          <a:xfrm>
            <a:off x="4335276" y="1596912"/>
            <a:ext cx="1568122" cy="307777"/>
          </a:xfrm>
          <a:prstGeom prst="rect">
            <a:avLst/>
          </a:prstGeom>
          <a:noFill/>
        </p:spPr>
        <p:txBody>
          <a:bodyPr wrap="none" rtlCol="0">
            <a:spAutoFit/>
          </a:bodyPr>
          <a:lstStyle/>
          <a:p>
            <a:r>
              <a:rPr lang="en-US" altLang="zh-CN" sz="1400" b="1" dirty="0">
                <a:latin typeface="+mn-ea"/>
              </a:rPr>
              <a:t>Server</a:t>
            </a:r>
            <a:r>
              <a:rPr lang="en-US" altLang="zh-CN" sz="1400" b="1" dirty="0"/>
              <a:t> </a:t>
            </a:r>
            <a:r>
              <a:rPr lang="en-US" altLang="zh-CN" sz="1400" b="1" dirty="0">
                <a:latin typeface="+mn-ea"/>
              </a:rPr>
              <a:t>Provider</a:t>
            </a:r>
            <a:endParaRPr lang="zh-CN" altLang="en-US" sz="1400" b="1" dirty="0">
              <a:latin typeface="+mn-ea"/>
            </a:endParaRPr>
          </a:p>
        </p:txBody>
      </p:sp>
      <p:sp>
        <p:nvSpPr>
          <p:cNvPr id="115" name="文本框 114"/>
          <p:cNvSpPr txBox="1"/>
          <p:nvPr/>
        </p:nvSpPr>
        <p:spPr>
          <a:xfrm>
            <a:off x="6622326" y="1596912"/>
            <a:ext cx="1558760" cy="307777"/>
          </a:xfrm>
          <a:prstGeom prst="rect">
            <a:avLst/>
          </a:prstGeom>
          <a:noFill/>
        </p:spPr>
        <p:txBody>
          <a:bodyPr wrap="none" rtlCol="0">
            <a:spAutoFit/>
          </a:bodyPr>
          <a:lstStyle/>
          <a:p>
            <a:r>
              <a:rPr lang="en-US" altLang="zh-CN" sz="1400" b="1" dirty="0">
                <a:latin typeface="+mn-ea"/>
              </a:rPr>
              <a:t>Traffic</a:t>
            </a:r>
            <a:r>
              <a:rPr lang="en-US" altLang="zh-CN" sz="1400" b="1" dirty="0"/>
              <a:t> </a:t>
            </a:r>
            <a:r>
              <a:rPr lang="en-US" altLang="zh-CN" sz="1400" b="1" dirty="0">
                <a:latin typeface="+mn-ea"/>
              </a:rPr>
              <a:t>Provider</a:t>
            </a:r>
            <a:endParaRPr lang="zh-CN" altLang="en-US" sz="1400" b="1" dirty="0">
              <a:latin typeface="+mn-ea"/>
            </a:endParaRPr>
          </a:p>
        </p:txBody>
      </p:sp>
      <p:sp>
        <p:nvSpPr>
          <p:cNvPr id="116" name="文本框 115"/>
          <p:cNvSpPr txBox="1"/>
          <p:nvPr/>
        </p:nvSpPr>
        <p:spPr>
          <a:xfrm>
            <a:off x="1705107" y="1596912"/>
            <a:ext cx="705642" cy="307777"/>
          </a:xfrm>
          <a:prstGeom prst="rect">
            <a:avLst/>
          </a:prstGeom>
          <a:noFill/>
        </p:spPr>
        <p:txBody>
          <a:bodyPr wrap="none" rtlCol="0">
            <a:spAutoFit/>
          </a:bodyPr>
          <a:lstStyle/>
          <a:p>
            <a:r>
              <a:rPr lang="en-US" altLang="zh-CN" sz="1400" b="1" dirty="0">
                <a:latin typeface="+mn-ea"/>
              </a:rPr>
              <a:t>Client</a:t>
            </a:r>
            <a:endParaRPr lang="zh-CN" altLang="en-US" sz="1400" b="1" dirty="0">
              <a:latin typeface="+mn-ea"/>
            </a:endParaRPr>
          </a:p>
        </p:txBody>
      </p:sp>
      <p:grpSp>
        <p:nvGrpSpPr>
          <p:cNvPr id="51" name="组合 50"/>
          <p:cNvGrpSpPr/>
          <p:nvPr/>
        </p:nvGrpSpPr>
        <p:grpSpPr>
          <a:xfrm>
            <a:off x="6197597" y="1596912"/>
            <a:ext cx="95948" cy="3240000"/>
            <a:chOff x="6197600" y="1596912"/>
            <a:chExt cx="95948" cy="4054588"/>
          </a:xfrm>
        </p:grpSpPr>
        <p:cxnSp>
          <p:nvCxnSpPr>
            <p:cNvPr id="50" name="直接连接符 49"/>
            <p:cNvCxnSpPr/>
            <p:nvPr/>
          </p:nvCxnSpPr>
          <p:spPr>
            <a:xfrm>
              <a:off x="6197600" y="1596912"/>
              <a:ext cx="12700" cy="4054588"/>
            </a:xfrm>
            <a:prstGeom prst="line">
              <a:avLst/>
            </a:prstGeom>
            <a:ln w="12700">
              <a:solidFill>
                <a:srgbClr val="02409A"/>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6280848" y="1596912"/>
              <a:ext cx="12700" cy="4054588"/>
            </a:xfrm>
            <a:prstGeom prst="line">
              <a:avLst/>
            </a:prstGeom>
            <a:ln w="12700">
              <a:solidFill>
                <a:srgbClr val="02409A"/>
              </a:solidFill>
            </a:ln>
          </p:spPr>
          <p:style>
            <a:lnRef idx="1">
              <a:schemeClr val="accent1"/>
            </a:lnRef>
            <a:fillRef idx="0">
              <a:schemeClr val="accent1"/>
            </a:fillRef>
            <a:effectRef idx="0">
              <a:schemeClr val="accent1"/>
            </a:effectRef>
            <a:fontRef idx="minor">
              <a:schemeClr val="tx1"/>
            </a:fontRef>
          </p:style>
        </p:cxnSp>
      </p:grpSp>
      <p:grpSp>
        <p:nvGrpSpPr>
          <p:cNvPr id="156" name="组合 155"/>
          <p:cNvGrpSpPr/>
          <p:nvPr/>
        </p:nvGrpSpPr>
        <p:grpSpPr>
          <a:xfrm>
            <a:off x="3925305" y="1596911"/>
            <a:ext cx="95948" cy="3240000"/>
            <a:chOff x="6197600" y="1596912"/>
            <a:chExt cx="95948" cy="4054588"/>
          </a:xfrm>
        </p:grpSpPr>
        <p:cxnSp>
          <p:nvCxnSpPr>
            <p:cNvPr id="157" name="直接连接符 156"/>
            <p:cNvCxnSpPr/>
            <p:nvPr/>
          </p:nvCxnSpPr>
          <p:spPr>
            <a:xfrm>
              <a:off x="6197600" y="1596912"/>
              <a:ext cx="12700" cy="4054588"/>
            </a:xfrm>
            <a:prstGeom prst="line">
              <a:avLst/>
            </a:prstGeom>
            <a:ln w="12700">
              <a:solidFill>
                <a:srgbClr val="02409A"/>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6280848" y="1596912"/>
              <a:ext cx="12700" cy="4054588"/>
            </a:xfrm>
            <a:prstGeom prst="line">
              <a:avLst/>
            </a:prstGeom>
            <a:ln w="12700">
              <a:solidFill>
                <a:srgbClr val="02409A"/>
              </a:solidFill>
            </a:ln>
          </p:spPr>
          <p:style>
            <a:lnRef idx="1">
              <a:schemeClr val="accent1"/>
            </a:lnRef>
            <a:fillRef idx="0">
              <a:schemeClr val="accent1"/>
            </a:fillRef>
            <a:effectRef idx="0">
              <a:schemeClr val="accent1"/>
            </a:effectRef>
            <a:fontRef idx="minor">
              <a:schemeClr val="tx1"/>
            </a:fontRef>
          </p:style>
        </p:cxnSp>
      </p:grpSp>
      <p:sp>
        <p:nvSpPr>
          <p:cNvPr id="159" name="矩形: 圆角 46">
            <a:extLst>
              <a:ext uri="{FF2B5EF4-FFF2-40B4-BE49-F238E27FC236}">
                <a16:creationId xmlns:a16="http://schemas.microsoft.com/office/drawing/2014/main" id="{4F7B5BB6-0880-4A63-AFC8-A1EF7FD7EF40}"/>
              </a:ext>
            </a:extLst>
          </p:cNvPr>
          <p:cNvSpPr/>
          <p:nvPr/>
        </p:nvSpPr>
        <p:spPr>
          <a:xfrm>
            <a:off x="6699706" y="2423786"/>
            <a:ext cx="1404000" cy="503695"/>
          </a:xfrm>
          <a:prstGeom prst="round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接收分析</a:t>
            </a:r>
            <a:endParaRPr lang="en-US" altLang="zh-CN" sz="1600" dirty="0">
              <a:solidFill>
                <a:schemeClr val="tx1"/>
              </a:solidFill>
            </a:endParaRPr>
          </a:p>
          <a:p>
            <a:pPr algn="ctr"/>
            <a:r>
              <a:rPr lang="zh-CN" altLang="en-US" sz="1600" dirty="0">
                <a:solidFill>
                  <a:schemeClr val="tx1"/>
                </a:solidFill>
              </a:rPr>
              <a:t>数据</a:t>
            </a:r>
          </a:p>
        </p:txBody>
      </p:sp>
      <p:sp>
        <p:nvSpPr>
          <p:cNvPr id="161" name="矩形: 圆角 46">
            <a:extLst>
              <a:ext uri="{FF2B5EF4-FFF2-40B4-BE49-F238E27FC236}">
                <a16:creationId xmlns:a16="http://schemas.microsoft.com/office/drawing/2014/main" id="{4F7B5BB6-0880-4A63-AFC8-A1EF7FD7EF40}"/>
              </a:ext>
            </a:extLst>
          </p:cNvPr>
          <p:cNvSpPr/>
          <p:nvPr/>
        </p:nvSpPr>
        <p:spPr>
          <a:xfrm>
            <a:off x="4351937" y="4176386"/>
            <a:ext cx="1404000" cy="503695"/>
          </a:xfrm>
          <a:prstGeom prst="round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t>索引维护</a:t>
            </a:r>
          </a:p>
        </p:txBody>
      </p:sp>
      <p:sp>
        <p:nvSpPr>
          <p:cNvPr id="162" name="矩形: 圆角 46">
            <a:extLst>
              <a:ext uri="{FF2B5EF4-FFF2-40B4-BE49-F238E27FC236}">
                <a16:creationId xmlns:a16="http://schemas.microsoft.com/office/drawing/2014/main" id="{4F7B5BB6-0880-4A63-AFC8-A1EF7FD7EF40}"/>
              </a:ext>
            </a:extLst>
          </p:cNvPr>
          <p:cNvSpPr/>
          <p:nvPr/>
        </p:nvSpPr>
        <p:spPr>
          <a:xfrm>
            <a:off x="4351937" y="2423786"/>
            <a:ext cx="1404000" cy="503695"/>
          </a:xfrm>
          <a:prstGeom prst="round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t>广播索引</a:t>
            </a:r>
            <a:endParaRPr lang="zh-CN" altLang="en-US" b="1" dirty="0"/>
          </a:p>
        </p:txBody>
      </p:sp>
      <p:sp>
        <p:nvSpPr>
          <p:cNvPr id="164" name="矩形: 圆角 46">
            <a:extLst>
              <a:ext uri="{FF2B5EF4-FFF2-40B4-BE49-F238E27FC236}">
                <a16:creationId xmlns:a16="http://schemas.microsoft.com/office/drawing/2014/main" id="{4F7B5BB6-0880-4A63-AFC8-A1EF7FD7EF40}"/>
              </a:ext>
            </a:extLst>
          </p:cNvPr>
          <p:cNvSpPr/>
          <p:nvPr/>
        </p:nvSpPr>
        <p:spPr>
          <a:xfrm>
            <a:off x="2127616" y="4176386"/>
            <a:ext cx="1404000" cy="503695"/>
          </a:xfrm>
          <a:prstGeom prst="round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t>路径规划</a:t>
            </a:r>
          </a:p>
        </p:txBody>
      </p:sp>
      <p:sp>
        <p:nvSpPr>
          <p:cNvPr id="165" name="矩形: 圆角 46">
            <a:extLst>
              <a:ext uri="{FF2B5EF4-FFF2-40B4-BE49-F238E27FC236}">
                <a16:creationId xmlns:a16="http://schemas.microsoft.com/office/drawing/2014/main" id="{4F7B5BB6-0880-4A63-AFC8-A1EF7FD7EF40}"/>
              </a:ext>
            </a:extLst>
          </p:cNvPr>
          <p:cNvSpPr/>
          <p:nvPr/>
        </p:nvSpPr>
        <p:spPr>
          <a:xfrm>
            <a:off x="455177" y="3300085"/>
            <a:ext cx="1404000" cy="503695"/>
          </a:xfrm>
          <a:prstGeom prst="round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查询</a:t>
            </a:r>
          </a:p>
        </p:txBody>
      </p:sp>
      <p:cxnSp>
        <p:nvCxnSpPr>
          <p:cNvPr id="57" name="肘形连接符 56"/>
          <p:cNvCxnSpPr>
            <a:stCxn id="165" idx="0"/>
            <a:endCxn id="163" idx="1"/>
          </p:cNvCxnSpPr>
          <p:nvPr/>
        </p:nvCxnSpPr>
        <p:spPr>
          <a:xfrm rot="5400000" flipH="1" flipV="1">
            <a:off x="1330170" y="2502640"/>
            <a:ext cx="624452" cy="970439"/>
          </a:xfrm>
          <a:prstGeom prst="bentConnector2">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163" idx="2"/>
            <a:endCxn id="164" idx="0"/>
          </p:cNvCxnSpPr>
          <p:nvPr/>
        </p:nvCxnSpPr>
        <p:spPr>
          <a:xfrm>
            <a:off x="2829616" y="2927480"/>
            <a:ext cx="0" cy="1248906"/>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肘形连接符 187"/>
          <p:cNvCxnSpPr>
            <a:stCxn id="164" idx="1"/>
            <a:endCxn id="165" idx="2"/>
          </p:cNvCxnSpPr>
          <p:nvPr/>
        </p:nvCxnSpPr>
        <p:spPr>
          <a:xfrm rot="10800000">
            <a:off x="1157178" y="3803780"/>
            <a:ext cx="970439" cy="624454"/>
          </a:xfrm>
          <a:prstGeom prst="bentConnector2">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62" idx="1"/>
            <a:endCxn id="163" idx="3"/>
          </p:cNvCxnSpPr>
          <p:nvPr/>
        </p:nvCxnSpPr>
        <p:spPr>
          <a:xfrm flipH="1" flipV="1">
            <a:off x="3531616" y="2675633"/>
            <a:ext cx="820321" cy="1"/>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接箭头连接符 194"/>
          <p:cNvCxnSpPr>
            <a:stCxn id="161" idx="0"/>
            <a:endCxn id="162" idx="2"/>
          </p:cNvCxnSpPr>
          <p:nvPr/>
        </p:nvCxnSpPr>
        <p:spPr>
          <a:xfrm flipV="1">
            <a:off x="5053937" y="2927481"/>
            <a:ext cx="0" cy="1248905"/>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8" name="矩形 197"/>
          <p:cNvSpPr/>
          <p:nvPr/>
        </p:nvSpPr>
        <p:spPr>
          <a:xfrm>
            <a:off x="3037758" y="1083652"/>
            <a:ext cx="1800493" cy="411651"/>
          </a:xfrm>
          <a:prstGeom prst="rect">
            <a:avLst/>
          </a:prstGeom>
        </p:spPr>
        <p:txBody>
          <a:bodyPr wrap="none">
            <a:spAutoFit/>
          </a:bodyPr>
          <a:lstStyle/>
          <a:p>
            <a:pPr>
              <a:lnSpc>
                <a:spcPct val="125000"/>
              </a:lnSpc>
            </a:pPr>
            <a:r>
              <a:rPr lang="zh-CN" altLang="en-US" b="1" dirty="0">
                <a:solidFill>
                  <a:schemeClr val="accent6"/>
                </a:solidFill>
              </a:rPr>
              <a:t>轻量级索引结构</a:t>
            </a:r>
            <a:endParaRPr lang="en-US" altLang="zh-CN" b="1" dirty="0">
              <a:solidFill>
                <a:schemeClr val="accent6"/>
              </a:solidFill>
            </a:endParaRPr>
          </a:p>
        </p:txBody>
      </p:sp>
      <p:sp>
        <p:nvSpPr>
          <p:cNvPr id="199" name="矩形 198"/>
          <p:cNvSpPr/>
          <p:nvPr/>
        </p:nvSpPr>
        <p:spPr>
          <a:xfrm>
            <a:off x="4907377" y="5517335"/>
            <a:ext cx="2031325" cy="411651"/>
          </a:xfrm>
          <a:prstGeom prst="rect">
            <a:avLst/>
          </a:prstGeom>
        </p:spPr>
        <p:txBody>
          <a:bodyPr wrap="none">
            <a:spAutoFit/>
          </a:bodyPr>
          <a:lstStyle/>
          <a:p>
            <a:pPr>
              <a:lnSpc>
                <a:spcPct val="125000"/>
              </a:lnSpc>
            </a:pPr>
            <a:r>
              <a:rPr lang="zh-CN" altLang="en-US" b="1" dirty="0">
                <a:solidFill>
                  <a:schemeClr val="tx2">
                    <a:lumMod val="75000"/>
                  </a:schemeClr>
                </a:solidFill>
              </a:rPr>
              <a:t>高效索引维护策略</a:t>
            </a:r>
            <a:endParaRPr lang="en-US" altLang="zh-CN" b="1" dirty="0">
              <a:solidFill>
                <a:schemeClr val="tx2">
                  <a:lumMod val="75000"/>
                </a:schemeClr>
              </a:solidFill>
            </a:endParaRPr>
          </a:p>
        </p:txBody>
      </p:sp>
      <p:sp>
        <p:nvSpPr>
          <p:cNvPr id="200" name="矩形 199"/>
          <p:cNvSpPr/>
          <p:nvPr/>
        </p:nvSpPr>
        <p:spPr>
          <a:xfrm>
            <a:off x="295118" y="5363050"/>
            <a:ext cx="2723823" cy="411651"/>
          </a:xfrm>
          <a:prstGeom prst="rect">
            <a:avLst/>
          </a:prstGeom>
        </p:spPr>
        <p:txBody>
          <a:bodyPr wrap="none">
            <a:spAutoFit/>
          </a:bodyPr>
          <a:lstStyle/>
          <a:p>
            <a:pPr>
              <a:lnSpc>
                <a:spcPct val="125000"/>
              </a:lnSpc>
            </a:pPr>
            <a:r>
              <a:rPr lang="zh-CN" altLang="en-US" b="1" dirty="0">
                <a:solidFill>
                  <a:schemeClr val="accent2"/>
                </a:solidFill>
              </a:rPr>
              <a:t>基于部分索引的路径计算</a:t>
            </a:r>
            <a:endParaRPr lang="en-US" altLang="zh-CN" b="1" dirty="0">
              <a:solidFill>
                <a:schemeClr val="accent2"/>
              </a:solidFill>
            </a:endParaRPr>
          </a:p>
        </p:txBody>
      </p:sp>
      <p:cxnSp>
        <p:nvCxnSpPr>
          <p:cNvPr id="208" name="直接箭头连接符 207"/>
          <p:cNvCxnSpPr>
            <a:stCxn id="163" idx="2"/>
            <a:endCxn id="200" idx="0"/>
          </p:cNvCxnSpPr>
          <p:nvPr/>
        </p:nvCxnSpPr>
        <p:spPr>
          <a:xfrm flipH="1">
            <a:off x="1657030" y="2927480"/>
            <a:ext cx="1172586" cy="2435570"/>
          </a:xfrm>
          <a:prstGeom prst="straightConnector1">
            <a:avLst/>
          </a:prstGeom>
          <a:ln w="25400">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63" name="矩形: 圆角 46">
            <a:extLst>
              <a:ext uri="{FF2B5EF4-FFF2-40B4-BE49-F238E27FC236}">
                <a16:creationId xmlns:a16="http://schemas.microsoft.com/office/drawing/2014/main" id="{4F7B5BB6-0880-4A63-AFC8-A1EF7FD7EF40}"/>
              </a:ext>
            </a:extLst>
          </p:cNvPr>
          <p:cNvSpPr/>
          <p:nvPr/>
        </p:nvSpPr>
        <p:spPr>
          <a:xfrm>
            <a:off x="2127616" y="2423785"/>
            <a:ext cx="1404000" cy="503695"/>
          </a:xfrm>
          <a:prstGeom prst="roundRect">
            <a:avLst/>
          </a:prstGeom>
          <a:solidFill>
            <a:schemeClr val="accent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t>监听更新</a:t>
            </a:r>
            <a:endParaRPr lang="en-US" altLang="zh-CN" sz="1600" b="1" dirty="0"/>
          </a:p>
          <a:p>
            <a:pPr algn="ctr"/>
            <a:r>
              <a:rPr lang="zh-CN" altLang="en-US" sz="1600" b="1" dirty="0"/>
              <a:t>部分索引</a:t>
            </a:r>
          </a:p>
        </p:txBody>
      </p:sp>
      <p:cxnSp>
        <p:nvCxnSpPr>
          <p:cNvPr id="36" name="肘形连接符 56">
            <a:extLst>
              <a:ext uri="{FF2B5EF4-FFF2-40B4-BE49-F238E27FC236}">
                <a16:creationId xmlns:a16="http://schemas.microsoft.com/office/drawing/2014/main" id="{143A1591-67DE-4201-B3D5-A84279349A44}"/>
              </a:ext>
            </a:extLst>
          </p:cNvPr>
          <p:cNvCxnSpPr>
            <a:cxnSpLocks/>
            <a:stCxn id="159" idx="2"/>
            <a:endCxn id="161" idx="3"/>
          </p:cNvCxnSpPr>
          <p:nvPr/>
        </p:nvCxnSpPr>
        <p:spPr>
          <a:xfrm rot="5400000">
            <a:off x="5828446" y="2854973"/>
            <a:ext cx="1500753" cy="1645769"/>
          </a:xfrm>
          <a:prstGeom prst="bentConnector2">
            <a:avLst/>
          </a:prstGeom>
          <a:ln w="254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E1FCBBF5-9D3B-4F60-8CF9-0BDC49B0CDF1}"/>
              </a:ext>
            </a:extLst>
          </p:cNvPr>
          <p:cNvSpPr txBox="1"/>
          <p:nvPr/>
        </p:nvSpPr>
        <p:spPr>
          <a:xfrm>
            <a:off x="6304182" y="4051877"/>
            <a:ext cx="1190829" cy="366115"/>
          </a:xfrm>
          <a:prstGeom prst="rect">
            <a:avLst/>
          </a:prstGeom>
          <a:noFill/>
        </p:spPr>
        <p:txBody>
          <a:bodyPr wrap="square">
            <a:spAutoFit/>
          </a:bodyPr>
          <a:lstStyle/>
          <a:p>
            <a:pPr marL="0" algn="ctr" rtl="0" eaLnBrk="1" latinLnBrk="0" hangingPunct="1">
              <a:spcBef>
                <a:spcPts val="0"/>
              </a:spcBef>
              <a:spcAft>
                <a:spcPts val="0"/>
              </a:spcAft>
            </a:pPr>
            <a:r>
              <a:rPr lang="zh-CN" altLang="zh-CN" sz="1800" kern="1200" dirty="0">
                <a:effectLst/>
                <a:latin typeface="Calibri" panose="020F0502020204030204" pitchFamily="34" charset="0"/>
                <a:ea typeface="微软雅黑" panose="020B0503020204020204" pitchFamily="34" charset="-122"/>
                <a:cs typeface="+mn-cs"/>
              </a:rPr>
              <a:t>权重变化</a:t>
            </a:r>
            <a:endParaRPr lang="zh-CN" altLang="zh-CN" dirty="0">
              <a:effectLst/>
            </a:endParaRPr>
          </a:p>
        </p:txBody>
      </p:sp>
    </p:spTree>
    <p:extLst>
      <p:ext uri="{BB962C8B-B14F-4D97-AF65-F5344CB8AC3E}">
        <p14:creationId xmlns:p14="http://schemas.microsoft.com/office/powerpoint/2010/main" val="146247514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组会字体">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18588</TotalTime>
  <Words>5779</Words>
  <Application>Microsoft Office PowerPoint</Application>
  <PresentationFormat>全屏显示(4:3)</PresentationFormat>
  <Paragraphs>543</Paragraphs>
  <Slides>26</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クレPro by 宁静之雨，微信公众号njzyshare</vt:lpstr>
      <vt:lpstr>等线</vt:lpstr>
      <vt:lpstr>等线 Light</vt:lpstr>
      <vt:lpstr>思源黑体 CN</vt:lpstr>
      <vt:lpstr>微软雅黑</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王宇晨</dc:creator>
  <cp:lastModifiedBy>徐志鹏</cp:lastModifiedBy>
  <cp:revision>2309</cp:revision>
  <dcterms:created xsi:type="dcterms:W3CDTF">2021-05-16T02:35:10Z</dcterms:created>
  <dcterms:modified xsi:type="dcterms:W3CDTF">2022-05-06T07:57:21Z</dcterms:modified>
</cp:coreProperties>
</file>