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7" r:id="rId3"/>
    <p:sldId id="319" r:id="rId4"/>
    <p:sldId id="324" r:id="rId5"/>
    <p:sldId id="329" r:id="rId6"/>
    <p:sldId id="330" r:id="rId7"/>
    <p:sldId id="331" r:id="rId8"/>
    <p:sldId id="332" r:id="rId9"/>
    <p:sldId id="326" r:id="rId10"/>
    <p:sldId id="321" r:id="rId11"/>
    <p:sldId id="327" r:id="rId12"/>
    <p:sldId id="333" r:id="rId13"/>
    <p:sldId id="335" r:id="rId14"/>
    <p:sldId id="334" r:id="rId15"/>
    <p:sldId id="322" r:id="rId16"/>
    <p:sldId id="336" r:id="rId17"/>
    <p:sldId id="337" r:id="rId18"/>
    <p:sldId id="338" r:id="rId19"/>
    <p:sldId id="323" r:id="rId20"/>
    <p:sldId id="328" r:id="rId21"/>
    <p:sldId id="33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晨" initials="王宇晨" lastIdx="1" clrIdx="0">
    <p:extLst>
      <p:ext uri="{19B8F6BF-5375-455C-9EA6-DF929625EA0E}">
        <p15:presenceInfo xmlns:p15="http://schemas.microsoft.com/office/powerpoint/2012/main" userId="王宇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9A"/>
    <a:srgbClr val="3C3C8E"/>
    <a:srgbClr val="587558"/>
    <a:srgbClr val="F6AB00"/>
    <a:srgbClr val="25331E"/>
    <a:srgbClr val="6B2D0B"/>
    <a:srgbClr val="445437"/>
    <a:srgbClr val="502208"/>
    <a:srgbClr val="4B625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70216" autoAdjust="0"/>
  </p:normalViewPr>
  <p:slideViewPr>
    <p:cSldViewPr snapToGrid="0">
      <p:cViewPr varScale="1">
        <p:scale>
          <a:sx n="56" d="100"/>
          <a:sy n="56" d="100"/>
        </p:scale>
        <p:origin x="2352" y="43"/>
      </p:cViewPr>
      <p:guideLst>
        <p:guide orient="horz" pos="22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辛 威龙" userId="dfea20505904c415" providerId="LiveId" clId="{E0556A71-983C-415A-B7D1-A364F4795238}"/>
    <pc:docChg chg="undo custSel modSld">
      <pc:chgData name="辛 威龙" userId="dfea20505904c415" providerId="LiveId" clId="{E0556A71-983C-415A-B7D1-A364F4795238}" dt="2023-09-19T07:37:59.087" v="513" actId="1076"/>
      <pc:docMkLst>
        <pc:docMk/>
      </pc:docMkLst>
      <pc:sldChg chg="addSp modSp mod">
        <pc:chgData name="辛 威龙" userId="dfea20505904c415" providerId="LiveId" clId="{E0556A71-983C-415A-B7D1-A364F4795238}" dt="2023-09-19T07:37:59.087" v="513" actId="1076"/>
        <pc:sldMkLst>
          <pc:docMk/>
          <pc:sldMk cId="1278229980" sldId="256"/>
        </pc:sldMkLst>
        <pc:spChg chg="mod">
          <ac:chgData name="辛 威龙" userId="dfea20505904c415" providerId="LiveId" clId="{E0556A71-983C-415A-B7D1-A364F4795238}" dt="2023-09-19T02:34:43.522" v="15" actId="1076"/>
          <ac:spMkLst>
            <pc:docMk/>
            <pc:sldMk cId="1278229980" sldId="256"/>
            <ac:spMk id="5" creationId="{4525CC5B-58EC-4783-9D8A-09811130BAED}"/>
          </ac:spMkLst>
        </pc:spChg>
        <pc:spChg chg="mod">
          <ac:chgData name="辛 威龙" userId="dfea20505904c415" providerId="LiveId" clId="{E0556A71-983C-415A-B7D1-A364F4795238}" dt="2023-09-19T02:34:52.931" v="17" actId="1076"/>
          <ac:spMkLst>
            <pc:docMk/>
            <pc:sldMk cId="1278229980" sldId="256"/>
            <ac:spMk id="6" creationId="{F7820DB6-931A-4971-864C-28754D6D6087}"/>
          </ac:spMkLst>
        </pc:spChg>
        <pc:spChg chg="add mod">
          <ac:chgData name="辛 威龙" userId="dfea20505904c415" providerId="LiveId" clId="{E0556A71-983C-415A-B7D1-A364F4795238}" dt="2023-09-19T07:37:24.711" v="501" actId="14100"/>
          <ac:spMkLst>
            <pc:docMk/>
            <pc:sldMk cId="1278229980" sldId="256"/>
            <ac:spMk id="10" creationId="{19D9859B-B881-48D8-87B5-477CB79C9595}"/>
          </ac:spMkLst>
        </pc:spChg>
        <pc:spChg chg="add mod">
          <ac:chgData name="辛 威龙" userId="dfea20505904c415" providerId="LiveId" clId="{E0556A71-983C-415A-B7D1-A364F4795238}" dt="2023-09-19T07:37:59.087" v="513" actId="1076"/>
          <ac:spMkLst>
            <pc:docMk/>
            <pc:sldMk cId="1278229980" sldId="256"/>
            <ac:spMk id="11" creationId="{AC08C778-602F-4DFA-A4AF-1793D5A20333}"/>
          </ac:spMkLst>
        </pc:spChg>
      </pc:sldChg>
      <pc:sldChg chg="addSp delSp modSp mod modNotesTx">
        <pc:chgData name="辛 威龙" userId="dfea20505904c415" providerId="LiveId" clId="{E0556A71-983C-415A-B7D1-A364F4795238}" dt="2023-09-19T07:36:25.055" v="491" actId="20577"/>
        <pc:sldMkLst>
          <pc:docMk/>
          <pc:sldMk cId="421712131" sldId="324"/>
        </pc:sldMkLst>
        <pc:spChg chg="del">
          <ac:chgData name="辛 威龙" userId="dfea20505904c415" providerId="LiveId" clId="{E0556A71-983C-415A-B7D1-A364F4795238}" dt="2023-09-19T03:22:55.424" v="18" actId="478"/>
          <ac:spMkLst>
            <pc:docMk/>
            <pc:sldMk cId="421712131" sldId="324"/>
            <ac:spMk id="4" creationId="{B9EC3E4B-0513-4A88-8BCD-62E42AC79758}"/>
          </ac:spMkLst>
        </pc:spChg>
        <pc:spChg chg="mod">
          <ac:chgData name="辛 威龙" userId="dfea20505904c415" providerId="LiveId" clId="{E0556A71-983C-415A-B7D1-A364F4795238}" dt="2023-09-19T03:23:00.539" v="32" actId="20577"/>
          <ac:spMkLst>
            <pc:docMk/>
            <pc:sldMk cId="421712131" sldId="324"/>
            <ac:spMk id="9" creationId="{7E117B68-3B1D-481C-A2B3-B35D972DC919}"/>
          </ac:spMkLst>
        </pc:spChg>
        <pc:picChg chg="add del mod">
          <ac:chgData name="辛 威龙" userId="dfea20505904c415" providerId="LiveId" clId="{E0556A71-983C-415A-B7D1-A364F4795238}" dt="2023-09-19T03:25:55.240" v="281" actId="478"/>
          <ac:picMkLst>
            <pc:docMk/>
            <pc:sldMk cId="421712131" sldId="324"/>
            <ac:picMk id="5" creationId="{2334ADE3-4D63-4CD5-BF3E-A7E982D6D015}"/>
          </ac:picMkLst>
        </pc:picChg>
        <pc:picChg chg="add del mod">
          <ac:chgData name="辛 威龙" userId="dfea20505904c415" providerId="LiveId" clId="{E0556A71-983C-415A-B7D1-A364F4795238}" dt="2023-09-19T03:25:58.410" v="285" actId="22"/>
          <ac:picMkLst>
            <pc:docMk/>
            <pc:sldMk cId="421712131" sldId="324"/>
            <ac:picMk id="7" creationId="{61403873-84B2-4996-9ABD-3D4DBCA7C04C}"/>
          </ac:picMkLst>
        </pc:picChg>
        <pc:picChg chg="add mod">
          <ac:chgData name="辛 威龙" userId="dfea20505904c415" providerId="LiveId" clId="{E0556A71-983C-415A-B7D1-A364F4795238}" dt="2023-09-19T03:27:19.411" v="290" actId="1076"/>
          <ac:picMkLst>
            <pc:docMk/>
            <pc:sldMk cId="421712131" sldId="324"/>
            <ac:picMk id="10" creationId="{DAA8351E-62BD-4B29-8ED8-4F5E812FEA33}"/>
          </ac:picMkLst>
        </pc:picChg>
      </pc:sldChg>
    </pc:docChg>
  </pc:docChgLst>
  <pc:docChgLst>
    <pc:chgData name="辛 威龙" userId="dfea20505904c415" providerId="LiveId" clId="{EDF2EE21-376A-45BE-8618-15F8E19C31DD}"/>
    <pc:docChg chg="custSel addSld delSld modSld">
      <pc:chgData name="辛 威龙" userId="dfea20505904c415" providerId="LiveId" clId="{EDF2EE21-376A-45BE-8618-15F8E19C31DD}" dt="2023-09-22T07:38:17.245" v="34" actId="1076"/>
      <pc:docMkLst>
        <pc:docMk/>
      </pc:docMkLst>
      <pc:sldChg chg="delSp modSp mod">
        <pc:chgData name="辛 威龙" userId="dfea20505904c415" providerId="LiveId" clId="{EDF2EE21-376A-45BE-8618-15F8E19C31DD}" dt="2023-09-22T07:37:13.300" v="14" actId="478"/>
        <pc:sldMkLst>
          <pc:docMk/>
          <pc:sldMk cId="1278229980" sldId="256"/>
        </pc:sldMkLst>
        <pc:spChg chg="mod">
          <ac:chgData name="辛 威龙" userId="dfea20505904c415" providerId="LiveId" clId="{EDF2EE21-376A-45BE-8618-15F8E19C31DD}" dt="2023-09-22T07:37:10.311" v="13" actId="20577"/>
          <ac:spMkLst>
            <pc:docMk/>
            <pc:sldMk cId="1278229980" sldId="256"/>
            <ac:spMk id="4" creationId="{17563504-9225-40A1-8892-ADA8D633A8FA}"/>
          </ac:spMkLst>
        </pc:spChg>
        <pc:grpChg chg="del">
          <ac:chgData name="辛 威龙" userId="dfea20505904c415" providerId="LiveId" clId="{EDF2EE21-376A-45BE-8618-15F8E19C31DD}" dt="2023-09-22T07:37:13.300" v="14" actId="478"/>
          <ac:grpSpMkLst>
            <pc:docMk/>
            <pc:sldMk cId="1278229980" sldId="256"/>
            <ac:grpSpMk id="9" creationId="{89FF84BF-7811-4ACF-AD08-F97F66B3ED16}"/>
          </ac:grpSpMkLst>
        </pc:grpChg>
      </pc:sldChg>
      <pc:sldChg chg="del">
        <pc:chgData name="辛 威龙" userId="dfea20505904c415" providerId="LiveId" clId="{EDF2EE21-376A-45BE-8618-15F8E19C31DD}" dt="2023-09-22T07:38:06.689" v="30" actId="47"/>
        <pc:sldMkLst>
          <pc:docMk/>
          <pc:sldMk cId="3760773444" sldId="316"/>
        </pc:sldMkLst>
      </pc:sldChg>
      <pc:sldChg chg="modNotesTx">
        <pc:chgData name="辛 威龙" userId="dfea20505904c415" providerId="LiveId" clId="{EDF2EE21-376A-45BE-8618-15F8E19C31DD}" dt="2023-09-22T07:37:19.423" v="15" actId="6549"/>
        <pc:sldMkLst>
          <pc:docMk/>
          <pc:sldMk cId="421712131" sldId="324"/>
        </pc:sldMkLst>
      </pc:sldChg>
      <pc:sldChg chg="modNotesTx">
        <pc:chgData name="辛 威龙" userId="dfea20505904c415" providerId="LiveId" clId="{EDF2EE21-376A-45BE-8618-15F8E19C31DD}" dt="2023-09-22T07:37:29.283" v="20" actId="6549"/>
        <pc:sldMkLst>
          <pc:docMk/>
          <pc:sldMk cId="227707787" sldId="326"/>
        </pc:sldMkLst>
      </pc:sldChg>
      <pc:sldChg chg="modNotesTx">
        <pc:chgData name="辛 威龙" userId="dfea20505904c415" providerId="LiveId" clId="{EDF2EE21-376A-45BE-8618-15F8E19C31DD}" dt="2023-09-22T07:37:32.540" v="21" actId="6549"/>
        <pc:sldMkLst>
          <pc:docMk/>
          <pc:sldMk cId="1574499199" sldId="327"/>
        </pc:sldMkLst>
      </pc:sldChg>
      <pc:sldChg chg="modNotesTx">
        <pc:chgData name="辛 威龙" userId="dfea20505904c415" providerId="LiveId" clId="{EDF2EE21-376A-45BE-8618-15F8E19C31DD}" dt="2023-09-22T07:37:46.602" v="28" actId="6549"/>
        <pc:sldMkLst>
          <pc:docMk/>
          <pc:sldMk cId="2589903581" sldId="328"/>
        </pc:sldMkLst>
      </pc:sldChg>
      <pc:sldChg chg="modNotesTx">
        <pc:chgData name="辛 威龙" userId="dfea20505904c415" providerId="LiveId" clId="{EDF2EE21-376A-45BE-8618-15F8E19C31DD}" dt="2023-09-22T07:37:21.546" v="16" actId="6549"/>
        <pc:sldMkLst>
          <pc:docMk/>
          <pc:sldMk cId="3634772926" sldId="329"/>
        </pc:sldMkLst>
      </pc:sldChg>
      <pc:sldChg chg="modNotesTx">
        <pc:chgData name="辛 威龙" userId="dfea20505904c415" providerId="LiveId" clId="{EDF2EE21-376A-45BE-8618-15F8E19C31DD}" dt="2023-09-22T07:37:23.523" v="17" actId="6549"/>
        <pc:sldMkLst>
          <pc:docMk/>
          <pc:sldMk cId="3803063890" sldId="330"/>
        </pc:sldMkLst>
      </pc:sldChg>
      <pc:sldChg chg="modNotesTx">
        <pc:chgData name="辛 威龙" userId="dfea20505904c415" providerId="LiveId" clId="{EDF2EE21-376A-45BE-8618-15F8E19C31DD}" dt="2023-09-22T07:37:25.527" v="18" actId="6549"/>
        <pc:sldMkLst>
          <pc:docMk/>
          <pc:sldMk cId="1638734011" sldId="331"/>
        </pc:sldMkLst>
      </pc:sldChg>
      <pc:sldChg chg="modNotesTx">
        <pc:chgData name="辛 威龙" userId="dfea20505904c415" providerId="LiveId" clId="{EDF2EE21-376A-45BE-8618-15F8E19C31DD}" dt="2023-09-22T07:37:27.426" v="19" actId="6549"/>
        <pc:sldMkLst>
          <pc:docMk/>
          <pc:sldMk cId="2256953083" sldId="332"/>
        </pc:sldMkLst>
      </pc:sldChg>
      <pc:sldChg chg="modNotesTx">
        <pc:chgData name="辛 威龙" userId="dfea20505904c415" providerId="LiveId" clId="{EDF2EE21-376A-45BE-8618-15F8E19C31DD}" dt="2023-09-22T07:37:34.220" v="22" actId="6549"/>
        <pc:sldMkLst>
          <pc:docMk/>
          <pc:sldMk cId="3444477036" sldId="333"/>
        </pc:sldMkLst>
      </pc:sldChg>
      <pc:sldChg chg="modNotesTx">
        <pc:chgData name="辛 威龙" userId="dfea20505904c415" providerId="LiveId" clId="{EDF2EE21-376A-45BE-8618-15F8E19C31DD}" dt="2023-09-22T07:37:37.518" v="24" actId="6549"/>
        <pc:sldMkLst>
          <pc:docMk/>
          <pc:sldMk cId="410753512" sldId="334"/>
        </pc:sldMkLst>
      </pc:sldChg>
      <pc:sldChg chg="modNotesTx">
        <pc:chgData name="辛 威龙" userId="dfea20505904c415" providerId="LiveId" clId="{EDF2EE21-376A-45BE-8618-15F8E19C31DD}" dt="2023-09-22T07:37:35.911" v="23" actId="6549"/>
        <pc:sldMkLst>
          <pc:docMk/>
          <pc:sldMk cId="2239697657" sldId="335"/>
        </pc:sldMkLst>
      </pc:sldChg>
      <pc:sldChg chg="modNotesTx">
        <pc:chgData name="辛 威龙" userId="dfea20505904c415" providerId="LiveId" clId="{EDF2EE21-376A-45BE-8618-15F8E19C31DD}" dt="2023-09-22T07:37:40.363" v="25" actId="6549"/>
        <pc:sldMkLst>
          <pc:docMk/>
          <pc:sldMk cId="1362964537" sldId="336"/>
        </pc:sldMkLst>
      </pc:sldChg>
      <pc:sldChg chg="modNotesTx">
        <pc:chgData name="辛 威龙" userId="dfea20505904c415" providerId="LiveId" clId="{EDF2EE21-376A-45BE-8618-15F8E19C31DD}" dt="2023-09-22T07:37:42.533" v="26" actId="6549"/>
        <pc:sldMkLst>
          <pc:docMk/>
          <pc:sldMk cId="4261992508" sldId="337"/>
        </pc:sldMkLst>
      </pc:sldChg>
      <pc:sldChg chg="modNotesTx">
        <pc:chgData name="辛 威龙" userId="dfea20505904c415" providerId="LiveId" clId="{EDF2EE21-376A-45BE-8618-15F8E19C31DD}" dt="2023-09-22T07:37:44.154" v="27" actId="6549"/>
        <pc:sldMkLst>
          <pc:docMk/>
          <pc:sldMk cId="80526115" sldId="338"/>
        </pc:sldMkLst>
      </pc:sldChg>
      <pc:sldChg chg="addSp modSp new mod">
        <pc:chgData name="辛 威龙" userId="dfea20505904c415" providerId="LiveId" clId="{EDF2EE21-376A-45BE-8618-15F8E19C31DD}" dt="2023-09-22T07:38:17.245" v="34" actId="1076"/>
        <pc:sldMkLst>
          <pc:docMk/>
          <pc:sldMk cId="3204354190" sldId="339"/>
        </pc:sldMkLst>
        <pc:picChg chg="add mod">
          <ac:chgData name="辛 威龙" userId="dfea20505904c415" providerId="LiveId" clId="{EDF2EE21-376A-45BE-8618-15F8E19C31DD}" dt="2023-09-22T07:38:17.245" v="34" actId="1076"/>
          <ac:picMkLst>
            <pc:docMk/>
            <pc:sldMk cId="3204354190" sldId="339"/>
            <ac:picMk id="4" creationId="{645379F2-7199-44B9-8E9E-C164D16B4898}"/>
          </ac:picMkLst>
        </pc:picChg>
      </pc:sldChg>
    </pc:docChg>
  </pc:docChgLst>
  <pc:docChgLst>
    <pc:chgData name="辛 威龙" userId="dfea20505904c415" providerId="LiveId" clId="{F080AED5-19AF-4D41-969A-6F9C426256AF}"/>
    <pc:docChg chg="undo redo custSel addSld delSld modSld sldOrd">
      <pc:chgData name="辛 威龙" userId="dfea20505904c415" providerId="LiveId" clId="{F080AED5-19AF-4D41-969A-6F9C426256AF}" dt="2023-09-21T14:14:04.041" v="17307" actId="20577"/>
      <pc:docMkLst>
        <pc:docMk/>
      </pc:docMkLst>
      <pc:sldChg chg="modSp mod">
        <pc:chgData name="辛 威龙" userId="dfea20505904c415" providerId="LiveId" clId="{F080AED5-19AF-4D41-969A-6F9C426256AF}" dt="2023-09-19T08:32:35.113" v="21" actId="20577"/>
        <pc:sldMkLst>
          <pc:docMk/>
          <pc:sldMk cId="1278229980" sldId="256"/>
        </pc:sldMkLst>
        <pc:spChg chg="mod">
          <ac:chgData name="辛 威龙" userId="dfea20505904c415" providerId="LiveId" clId="{F080AED5-19AF-4D41-969A-6F9C426256AF}" dt="2023-09-19T08:32:35.113" v="21" actId="20577"/>
          <ac:spMkLst>
            <pc:docMk/>
            <pc:sldMk cId="1278229980" sldId="256"/>
            <ac:spMk id="11" creationId="{AC08C778-602F-4DFA-A4AF-1793D5A20333}"/>
          </ac:spMkLst>
        </pc:spChg>
      </pc:sldChg>
      <pc:sldChg chg="modSp mod modNotesTx">
        <pc:chgData name="辛 威龙" userId="dfea20505904c415" providerId="LiveId" clId="{F080AED5-19AF-4D41-969A-6F9C426256AF}" dt="2023-09-21T13:43:22.263" v="15505" actId="20577"/>
        <pc:sldMkLst>
          <pc:docMk/>
          <pc:sldMk cId="1520370785" sldId="317"/>
        </pc:sldMkLst>
        <pc:spChg chg="mod">
          <ac:chgData name="辛 威龙" userId="dfea20505904c415" providerId="LiveId" clId="{F080AED5-19AF-4D41-969A-6F9C426256AF}" dt="2023-09-21T10:20:39.228" v="15447"/>
          <ac:spMkLst>
            <pc:docMk/>
            <pc:sldMk cId="1520370785" sldId="317"/>
            <ac:spMk id="29" creationId="{02787730-BD70-486D-AFFB-BDE38953D0DA}"/>
          </ac:spMkLst>
        </pc:spChg>
        <pc:spChg chg="mod">
          <ac:chgData name="辛 威龙" userId="dfea20505904c415" providerId="LiveId" clId="{F080AED5-19AF-4D41-969A-6F9C426256AF}" dt="2023-09-21T10:19:55.169" v="15432"/>
          <ac:spMkLst>
            <pc:docMk/>
            <pc:sldMk cId="1520370785" sldId="317"/>
            <ac:spMk id="53" creationId="{5B71471E-29A2-418F-9A0F-2A046E7A9A4F}"/>
          </ac:spMkLst>
        </pc:spChg>
        <pc:spChg chg="mod">
          <ac:chgData name="辛 威龙" userId="dfea20505904c415" providerId="LiveId" clId="{F080AED5-19AF-4D41-969A-6F9C426256AF}" dt="2023-09-21T10:20:27.445" v="15446" actId="1076"/>
          <ac:spMkLst>
            <pc:docMk/>
            <pc:sldMk cId="1520370785" sldId="317"/>
            <ac:spMk id="66" creationId="{C29FADD8-34BB-40E9-B1AB-0484EA3FD477}"/>
          </ac:spMkLst>
        </pc:spChg>
        <pc:spChg chg="mod">
          <ac:chgData name="辛 威龙" userId="dfea20505904c415" providerId="LiveId" clId="{F080AED5-19AF-4D41-969A-6F9C426256AF}" dt="2023-09-21T10:20:27.445" v="15446" actId="1076"/>
          <ac:spMkLst>
            <pc:docMk/>
            <pc:sldMk cId="1520370785" sldId="317"/>
            <ac:spMk id="70" creationId="{B6BFE796-4519-4538-89A4-518D0E0D7911}"/>
          </ac:spMkLst>
        </pc:spChg>
        <pc:spChg chg="mod">
          <ac:chgData name="辛 威龙" userId="dfea20505904c415" providerId="LiveId" clId="{F080AED5-19AF-4D41-969A-6F9C426256AF}" dt="2023-09-21T10:20:27.445" v="15446" actId="1076"/>
          <ac:spMkLst>
            <pc:docMk/>
            <pc:sldMk cId="1520370785" sldId="317"/>
            <ac:spMk id="71" creationId="{D3CE48AE-ABB1-4E9C-A319-E0F0F984F0F8}"/>
          </ac:spMkLst>
        </pc:spChg>
        <pc:spChg chg="mod">
          <ac:chgData name="辛 威龙" userId="dfea20505904c415" providerId="LiveId" clId="{F080AED5-19AF-4D41-969A-6F9C426256AF}" dt="2023-09-21T10:20:15.656" v="15444"/>
          <ac:spMkLst>
            <pc:docMk/>
            <pc:sldMk cId="1520370785" sldId="317"/>
            <ac:spMk id="75" creationId="{EED41DA2-7719-4417-A7ED-C2471F21E04E}"/>
          </ac:spMkLst>
        </pc:spChg>
      </pc:sldChg>
      <pc:sldChg chg="modSp mod">
        <pc:chgData name="辛 威龙" userId="dfea20505904c415" providerId="LiveId" clId="{F080AED5-19AF-4D41-969A-6F9C426256AF}" dt="2023-09-21T10:21:12.963" v="15460"/>
        <pc:sldMkLst>
          <pc:docMk/>
          <pc:sldMk cId="1765869262" sldId="319"/>
        </pc:sldMkLst>
        <pc:spChg chg="mod">
          <ac:chgData name="辛 威龙" userId="dfea20505904c415" providerId="LiveId" clId="{F080AED5-19AF-4D41-969A-6F9C426256AF}" dt="2023-09-21T10:21:12.963" v="15460"/>
          <ac:spMkLst>
            <pc:docMk/>
            <pc:sldMk cId="1765869262" sldId="319"/>
            <ac:spMk id="29" creationId="{02787730-BD70-486D-AFFB-BDE38953D0DA}"/>
          </ac:spMkLst>
        </pc:spChg>
        <pc:spChg chg="mod">
          <ac:chgData name="辛 威龙" userId="dfea20505904c415" providerId="LiveId" clId="{F080AED5-19AF-4D41-969A-6F9C426256AF}" dt="2023-09-21T03:27:39.175" v="7078" actId="20577"/>
          <ac:spMkLst>
            <pc:docMk/>
            <pc:sldMk cId="1765869262" sldId="319"/>
            <ac:spMk id="53" creationId="{5B71471E-29A2-418F-9A0F-2A046E7A9A4F}"/>
          </ac:spMkLst>
        </pc:spChg>
        <pc:spChg chg="mod">
          <ac:chgData name="辛 威龙" userId="dfea20505904c415" providerId="LiveId" clId="{F080AED5-19AF-4D41-969A-6F9C426256AF}" dt="2023-09-21T10:20:51.545" v="15450"/>
          <ac:spMkLst>
            <pc:docMk/>
            <pc:sldMk cId="1765869262" sldId="319"/>
            <ac:spMk id="66" creationId="{C29FADD8-34BB-40E9-B1AB-0484EA3FD477}"/>
          </ac:spMkLst>
        </pc:spChg>
        <pc:spChg chg="mod">
          <ac:chgData name="辛 威龙" userId="dfea20505904c415" providerId="LiveId" clId="{F080AED5-19AF-4D41-969A-6F9C426256AF}" dt="2023-09-21T10:21:06.906" v="15457"/>
          <ac:spMkLst>
            <pc:docMk/>
            <pc:sldMk cId="1765869262" sldId="319"/>
            <ac:spMk id="75" creationId="{EED41DA2-7719-4417-A7ED-C2471F21E04E}"/>
          </ac:spMkLst>
        </pc:spChg>
      </pc:sldChg>
      <pc:sldChg chg="del">
        <pc:chgData name="辛 威龙" userId="dfea20505904c415" providerId="LiveId" clId="{F080AED5-19AF-4D41-969A-6F9C426256AF}" dt="2023-09-21T03:25:08.377" v="7006" actId="2696"/>
        <pc:sldMkLst>
          <pc:docMk/>
          <pc:sldMk cId="959278056" sldId="320"/>
        </pc:sldMkLst>
      </pc:sldChg>
      <pc:sldChg chg="modSp mod">
        <pc:chgData name="辛 威龙" userId="dfea20505904c415" providerId="LiveId" clId="{F080AED5-19AF-4D41-969A-6F9C426256AF}" dt="2023-09-21T10:21:41.221" v="15471"/>
        <pc:sldMkLst>
          <pc:docMk/>
          <pc:sldMk cId="2048685346" sldId="321"/>
        </pc:sldMkLst>
        <pc:spChg chg="mod">
          <ac:chgData name="辛 威龙" userId="dfea20505904c415" providerId="LiveId" clId="{F080AED5-19AF-4D41-969A-6F9C426256AF}" dt="2023-09-21T10:21:41.221" v="15471"/>
          <ac:spMkLst>
            <pc:docMk/>
            <pc:sldMk cId="2048685346" sldId="321"/>
            <ac:spMk id="29" creationId="{02787730-BD70-486D-AFFB-BDE38953D0DA}"/>
          </ac:spMkLst>
        </pc:spChg>
        <pc:spChg chg="mod">
          <ac:chgData name="辛 威龙" userId="dfea20505904c415" providerId="LiveId" clId="{F080AED5-19AF-4D41-969A-6F9C426256AF}" dt="2023-09-21T10:21:25.380" v="15465"/>
          <ac:spMkLst>
            <pc:docMk/>
            <pc:sldMk cId="2048685346" sldId="321"/>
            <ac:spMk id="53" creationId="{5B71471E-29A2-418F-9A0F-2A046E7A9A4F}"/>
          </ac:spMkLst>
        </pc:spChg>
        <pc:spChg chg="mod">
          <ac:chgData name="辛 威龙" userId="dfea20505904c415" providerId="LiveId" clId="{F080AED5-19AF-4D41-969A-6F9C426256AF}" dt="2023-09-21T03:32:50.227" v="7946" actId="20577"/>
          <ac:spMkLst>
            <pc:docMk/>
            <pc:sldMk cId="2048685346" sldId="321"/>
            <ac:spMk id="66" creationId="{C29FADD8-34BB-40E9-B1AB-0484EA3FD477}"/>
          </ac:spMkLst>
        </pc:spChg>
        <pc:spChg chg="mod">
          <ac:chgData name="辛 威龙" userId="dfea20505904c415" providerId="LiveId" clId="{F080AED5-19AF-4D41-969A-6F9C426256AF}" dt="2023-09-21T10:21:34.459" v="15468"/>
          <ac:spMkLst>
            <pc:docMk/>
            <pc:sldMk cId="2048685346" sldId="321"/>
            <ac:spMk id="75" creationId="{EED41DA2-7719-4417-A7ED-C2471F21E04E}"/>
          </ac:spMkLst>
        </pc:spChg>
      </pc:sldChg>
      <pc:sldChg chg="modSp mod ord">
        <pc:chgData name="辛 威龙" userId="dfea20505904c415" providerId="LiveId" clId="{F080AED5-19AF-4D41-969A-6F9C426256AF}" dt="2023-09-21T10:22:11.177" v="15480"/>
        <pc:sldMkLst>
          <pc:docMk/>
          <pc:sldMk cId="3355530286" sldId="322"/>
        </pc:sldMkLst>
        <pc:spChg chg="mod">
          <ac:chgData name="辛 威龙" userId="dfea20505904c415" providerId="LiveId" clId="{F080AED5-19AF-4D41-969A-6F9C426256AF}" dt="2023-09-21T10:22:11.177" v="15480"/>
          <ac:spMkLst>
            <pc:docMk/>
            <pc:sldMk cId="3355530286" sldId="322"/>
            <ac:spMk id="29" creationId="{02787730-BD70-486D-AFFB-BDE38953D0DA}"/>
          </ac:spMkLst>
        </pc:spChg>
        <pc:spChg chg="mod">
          <ac:chgData name="辛 威龙" userId="dfea20505904c415" providerId="LiveId" clId="{F080AED5-19AF-4D41-969A-6F9C426256AF}" dt="2023-09-21T10:21:59.331" v="15474"/>
          <ac:spMkLst>
            <pc:docMk/>
            <pc:sldMk cId="3355530286" sldId="322"/>
            <ac:spMk id="53" creationId="{5B71471E-29A2-418F-9A0F-2A046E7A9A4F}"/>
          </ac:spMkLst>
        </pc:spChg>
        <pc:spChg chg="mod">
          <ac:chgData name="辛 威龙" userId="dfea20505904c415" providerId="LiveId" clId="{F080AED5-19AF-4D41-969A-6F9C426256AF}" dt="2023-09-21T10:22:05.278" v="15477"/>
          <ac:spMkLst>
            <pc:docMk/>
            <pc:sldMk cId="3355530286" sldId="322"/>
            <ac:spMk id="66" creationId="{C29FADD8-34BB-40E9-B1AB-0484EA3FD477}"/>
          </ac:spMkLst>
        </pc:spChg>
        <pc:spChg chg="mod">
          <ac:chgData name="辛 威龙" userId="dfea20505904c415" providerId="LiveId" clId="{F080AED5-19AF-4D41-969A-6F9C426256AF}" dt="2023-09-21T10:20:09.093" v="15443" actId="20577"/>
          <ac:spMkLst>
            <pc:docMk/>
            <pc:sldMk cId="3355530286" sldId="322"/>
            <ac:spMk id="75" creationId="{EED41DA2-7719-4417-A7ED-C2471F21E04E}"/>
          </ac:spMkLst>
        </pc:spChg>
      </pc:sldChg>
      <pc:sldChg chg="modSp mod">
        <pc:chgData name="辛 威龙" userId="dfea20505904c415" providerId="LiveId" clId="{F080AED5-19AF-4D41-969A-6F9C426256AF}" dt="2023-09-21T10:22:30.260" v="15489"/>
        <pc:sldMkLst>
          <pc:docMk/>
          <pc:sldMk cId="1355861026" sldId="323"/>
        </pc:sldMkLst>
        <pc:spChg chg="mod">
          <ac:chgData name="辛 威龙" userId="dfea20505904c415" providerId="LiveId" clId="{F080AED5-19AF-4D41-969A-6F9C426256AF}" dt="2023-09-21T10:19:25.254" v="15408"/>
          <ac:spMkLst>
            <pc:docMk/>
            <pc:sldMk cId="1355861026" sldId="323"/>
            <ac:spMk id="29" creationId="{02787730-BD70-486D-AFFB-BDE38953D0DA}"/>
          </ac:spMkLst>
        </pc:spChg>
        <pc:spChg chg="mod">
          <ac:chgData name="辛 威龙" userId="dfea20505904c415" providerId="LiveId" clId="{F080AED5-19AF-4D41-969A-6F9C426256AF}" dt="2023-09-21T10:22:19.923" v="15483"/>
          <ac:spMkLst>
            <pc:docMk/>
            <pc:sldMk cId="1355861026" sldId="323"/>
            <ac:spMk id="53" creationId="{5B71471E-29A2-418F-9A0F-2A046E7A9A4F}"/>
          </ac:spMkLst>
        </pc:spChg>
        <pc:spChg chg="mod">
          <ac:chgData name="辛 威龙" userId="dfea20505904c415" providerId="LiveId" clId="{F080AED5-19AF-4D41-969A-6F9C426256AF}" dt="2023-09-21T10:22:25.593" v="15486"/>
          <ac:spMkLst>
            <pc:docMk/>
            <pc:sldMk cId="1355861026" sldId="323"/>
            <ac:spMk id="66" creationId="{C29FADD8-34BB-40E9-B1AB-0484EA3FD477}"/>
          </ac:spMkLst>
        </pc:spChg>
        <pc:spChg chg="mod">
          <ac:chgData name="辛 威龙" userId="dfea20505904c415" providerId="LiveId" clId="{F080AED5-19AF-4D41-969A-6F9C426256AF}" dt="2023-09-21T10:22:30.260" v="15489"/>
          <ac:spMkLst>
            <pc:docMk/>
            <pc:sldMk cId="1355861026" sldId="323"/>
            <ac:spMk id="75" creationId="{EED41DA2-7719-4417-A7ED-C2471F21E04E}"/>
          </ac:spMkLst>
        </pc:spChg>
      </pc:sldChg>
      <pc:sldChg chg="addSp modSp mod modNotesTx">
        <pc:chgData name="辛 威龙" userId="dfea20505904c415" providerId="LiveId" clId="{F080AED5-19AF-4D41-969A-6F9C426256AF}" dt="2023-09-21T13:44:11.706" v="15519" actId="20577"/>
        <pc:sldMkLst>
          <pc:docMk/>
          <pc:sldMk cId="421712131" sldId="324"/>
        </pc:sldMkLst>
        <pc:spChg chg="add mod">
          <ac:chgData name="辛 威龙" userId="dfea20505904c415" providerId="LiveId" clId="{F080AED5-19AF-4D41-969A-6F9C426256AF}" dt="2023-09-19T08:32:46.155" v="23" actId="1076"/>
          <ac:spMkLst>
            <pc:docMk/>
            <pc:sldMk cId="421712131" sldId="324"/>
            <ac:spMk id="6" creationId="{1BA61236-08C7-4784-A385-B40FAC516D69}"/>
          </ac:spMkLst>
        </pc:spChg>
        <pc:picChg chg="mod">
          <ac:chgData name="辛 威龙" userId="dfea20505904c415" providerId="LiveId" clId="{F080AED5-19AF-4D41-969A-6F9C426256AF}" dt="2023-09-19T08:32:26.501" v="20" actId="1076"/>
          <ac:picMkLst>
            <pc:docMk/>
            <pc:sldMk cId="421712131" sldId="324"/>
            <ac:picMk id="10" creationId="{DAA8351E-62BD-4B29-8ED8-4F5E812FEA33}"/>
          </ac:picMkLst>
        </pc:picChg>
      </pc:sldChg>
      <pc:sldChg chg="del">
        <pc:chgData name="辛 威龙" userId="dfea20505904c415" providerId="LiveId" clId="{F080AED5-19AF-4D41-969A-6F9C426256AF}" dt="2023-09-21T03:25:08.377" v="7006" actId="2696"/>
        <pc:sldMkLst>
          <pc:docMk/>
          <pc:sldMk cId="3882174834" sldId="325"/>
        </pc:sldMkLst>
      </pc:sldChg>
      <pc:sldChg chg="addSp modSp mod ord modNotesTx">
        <pc:chgData name="辛 威龙" userId="dfea20505904c415" providerId="LiveId" clId="{F080AED5-19AF-4D41-969A-6F9C426256AF}" dt="2023-09-21T13:57:09.050" v="15773" actId="20577"/>
        <pc:sldMkLst>
          <pc:docMk/>
          <pc:sldMk cId="227707787" sldId="326"/>
        </pc:sldMkLst>
        <pc:spChg chg="add mod">
          <ac:chgData name="辛 威龙" userId="dfea20505904c415" providerId="LiveId" clId="{F080AED5-19AF-4D41-969A-6F9C426256AF}" dt="2023-09-21T03:30:47.612" v="7650" actId="1076"/>
          <ac:spMkLst>
            <pc:docMk/>
            <pc:sldMk cId="227707787" sldId="326"/>
            <ac:spMk id="3" creationId="{12E66F92-8939-4BDC-9BD1-5078C851EC0C}"/>
          </ac:spMkLst>
        </pc:spChg>
        <pc:spChg chg="add mod">
          <ac:chgData name="辛 威龙" userId="dfea20505904c415" providerId="LiveId" clId="{F080AED5-19AF-4D41-969A-6F9C426256AF}" dt="2023-09-21T03:28:53.613" v="7149" actId="1076"/>
          <ac:spMkLst>
            <pc:docMk/>
            <pc:sldMk cId="227707787" sldId="326"/>
            <ac:spMk id="7" creationId="{5E520BE5-946F-4D00-9615-9C40B4B79AD4}"/>
          </ac:spMkLst>
        </pc:spChg>
        <pc:spChg chg="mod">
          <ac:chgData name="辛 威龙" userId="dfea20505904c415" providerId="LiveId" clId="{F080AED5-19AF-4D41-969A-6F9C426256AF}" dt="2023-09-21T03:26:11.442" v="7055" actId="20577"/>
          <ac:spMkLst>
            <pc:docMk/>
            <pc:sldMk cId="227707787" sldId="326"/>
            <ac:spMk id="9" creationId="{7E117B68-3B1D-481C-A2B3-B35D972DC919}"/>
          </ac:spMkLst>
        </pc:spChg>
        <pc:picChg chg="add mod">
          <ac:chgData name="辛 威龙" userId="dfea20505904c415" providerId="LiveId" clId="{F080AED5-19AF-4D41-969A-6F9C426256AF}" dt="2023-09-21T03:30:51.603" v="7652" actId="1076"/>
          <ac:picMkLst>
            <pc:docMk/>
            <pc:sldMk cId="227707787" sldId="326"/>
            <ac:picMk id="4" creationId="{B107BA1E-568D-425B-9772-C117AF37992B}"/>
          </ac:picMkLst>
        </pc:picChg>
        <pc:picChg chg="add mod">
          <ac:chgData name="辛 威龙" userId="dfea20505904c415" providerId="LiveId" clId="{F080AED5-19AF-4D41-969A-6F9C426256AF}" dt="2023-09-21T03:28:21.417" v="7087" actId="1076"/>
          <ac:picMkLst>
            <pc:docMk/>
            <pc:sldMk cId="227707787" sldId="326"/>
            <ac:picMk id="5" creationId="{1066B9DD-277D-4633-BF2A-36A6639401FC}"/>
          </ac:picMkLst>
        </pc:picChg>
      </pc:sldChg>
      <pc:sldChg chg="addSp modSp mod modNotesTx">
        <pc:chgData name="辛 威龙" userId="dfea20505904c415" providerId="LiveId" clId="{F080AED5-19AF-4D41-969A-6F9C426256AF}" dt="2023-09-21T03:36:46.591" v="8047" actId="5793"/>
        <pc:sldMkLst>
          <pc:docMk/>
          <pc:sldMk cId="1574499199" sldId="327"/>
        </pc:sldMkLst>
        <pc:spChg chg="add mod">
          <ac:chgData name="辛 威龙" userId="dfea20505904c415" providerId="LiveId" clId="{F080AED5-19AF-4D41-969A-6F9C426256AF}" dt="2023-09-21T03:35:02.735" v="7980" actId="1076"/>
          <ac:spMkLst>
            <pc:docMk/>
            <pc:sldMk cId="1574499199" sldId="327"/>
            <ac:spMk id="5" creationId="{F4D8B847-ECB5-49DF-8E1B-B5E06CE1D541}"/>
          </ac:spMkLst>
        </pc:spChg>
        <pc:spChg chg="mod">
          <ac:chgData name="辛 威龙" userId="dfea20505904c415" providerId="LiveId" clId="{F080AED5-19AF-4D41-969A-6F9C426256AF}" dt="2023-09-21T03:33:17.526" v="7961" actId="20577"/>
          <ac:spMkLst>
            <pc:docMk/>
            <pc:sldMk cId="1574499199" sldId="327"/>
            <ac:spMk id="9" creationId="{7E117B68-3B1D-481C-A2B3-B35D972DC919}"/>
          </ac:spMkLst>
        </pc:spChg>
        <pc:picChg chg="add mod">
          <ac:chgData name="辛 威龙" userId="dfea20505904c415" providerId="LiveId" clId="{F080AED5-19AF-4D41-969A-6F9C426256AF}" dt="2023-09-21T03:34:51.301" v="7965" actId="1076"/>
          <ac:picMkLst>
            <pc:docMk/>
            <pc:sldMk cId="1574499199" sldId="327"/>
            <ac:picMk id="4" creationId="{490F4FF0-D2DF-4D26-9B6A-64D1A356ABDE}"/>
          </ac:picMkLst>
        </pc:picChg>
      </pc:sldChg>
      <pc:sldChg chg="addSp delSp modSp mod modNotesTx">
        <pc:chgData name="辛 威龙" userId="dfea20505904c415" providerId="LiveId" clId="{F080AED5-19AF-4D41-969A-6F9C426256AF}" dt="2023-09-21T14:14:04.041" v="17307" actId="20577"/>
        <pc:sldMkLst>
          <pc:docMk/>
          <pc:sldMk cId="2589903581" sldId="328"/>
        </pc:sldMkLst>
        <pc:spChg chg="add del">
          <ac:chgData name="辛 威龙" userId="dfea20505904c415" providerId="LiveId" clId="{F080AED5-19AF-4D41-969A-6F9C426256AF}" dt="2023-09-21T14:06:26.356" v="15950" actId="22"/>
          <ac:spMkLst>
            <pc:docMk/>
            <pc:sldMk cId="2589903581" sldId="328"/>
            <ac:spMk id="5" creationId="{D46CC3D2-BA86-4261-8049-35BC93A89528}"/>
          </ac:spMkLst>
        </pc:spChg>
        <pc:spChg chg="add mod">
          <ac:chgData name="辛 威龙" userId="dfea20505904c415" providerId="LiveId" clId="{F080AED5-19AF-4D41-969A-6F9C426256AF}" dt="2023-09-21T14:11:07.138" v="16667" actId="20577"/>
          <ac:spMkLst>
            <pc:docMk/>
            <pc:sldMk cId="2589903581" sldId="328"/>
            <ac:spMk id="7" creationId="{9C218FAA-2231-4DDB-B54E-2AFC530C6F52}"/>
          </ac:spMkLst>
        </pc:spChg>
        <pc:spChg chg="mod">
          <ac:chgData name="辛 威龙" userId="dfea20505904c415" providerId="LiveId" clId="{F080AED5-19AF-4D41-969A-6F9C426256AF}" dt="2023-09-21T10:19:33.575" v="15430" actId="20577"/>
          <ac:spMkLst>
            <pc:docMk/>
            <pc:sldMk cId="2589903581" sldId="328"/>
            <ac:spMk id="9" creationId="{7E117B68-3B1D-481C-A2B3-B35D972DC919}"/>
          </ac:spMkLst>
        </pc:spChg>
      </pc:sldChg>
      <pc:sldChg chg="addSp delSp modSp new mod modNotesTx">
        <pc:chgData name="辛 威龙" userId="dfea20505904c415" providerId="LiveId" clId="{F080AED5-19AF-4D41-969A-6F9C426256AF}" dt="2023-09-21T13:47:03.439" v="15575" actId="20577"/>
        <pc:sldMkLst>
          <pc:docMk/>
          <pc:sldMk cId="3634772926" sldId="329"/>
        </pc:sldMkLst>
        <pc:spChg chg="add mod">
          <ac:chgData name="辛 威龙" userId="dfea20505904c415" providerId="LiveId" clId="{F080AED5-19AF-4D41-969A-6F9C426256AF}" dt="2023-09-19T08:33:58.169" v="25"/>
          <ac:spMkLst>
            <pc:docMk/>
            <pc:sldMk cId="3634772926" sldId="329"/>
            <ac:spMk id="3" creationId="{9976A8C6-79A2-4273-884E-572197267984}"/>
          </ac:spMkLst>
        </pc:spChg>
        <pc:spChg chg="add mod">
          <ac:chgData name="辛 威龙" userId="dfea20505904c415" providerId="LiveId" clId="{F080AED5-19AF-4D41-969A-6F9C426256AF}" dt="2023-09-19T08:46:03.332" v="480" actId="1076"/>
          <ac:spMkLst>
            <pc:docMk/>
            <pc:sldMk cId="3634772926" sldId="329"/>
            <ac:spMk id="7" creationId="{78EF0479-3C3C-49E1-A1CF-CC4C3A8A5540}"/>
          </ac:spMkLst>
        </pc:spChg>
        <pc:spChg chg="add mod">
          <ac:chgData name="辛 威龙" userId="dfea20505904c415" providerId="LiveId" clId="{F080AED5-19AF-4D41-969A-6F9C426256AF}" dt="2023-09-19T08:49:35.659" v="525" actId="14100"/>
          <ac:spMkLst>
            <pc:docMk/>
            <pc:sldMk cId="3634772926" sldId="329"/>
            <ac:spMk id="9" creationId="{D744981E-770A-4DF5-A45B-812AD4C38A1F}"/>
          </ac:spMkLst>
        </pc:spChg>
        <pc:spChg chg="add del mod">
          <ac:chgData name="辛 威龙" userId="dfea20505904c415" providerId="LiveId" clId="{F080AED5-19AF-4D41-969A-6F9C426256AF}" dt="2023-09-19T08:46:03.482" v="482"/>
          <ac:spMkLst>
            <pc:docMk/>
            <pc:sldMk cId="3634772926" sldId="329"/>
            <ac:spMk id="10" creationId="{A81458E9-E6B4-4558-8C99-7453CAF81F11}"/>
          </ac:spMkLst>
        </pc:spChg>
        <pc:spChg chg="add mod">
          <ac:chgData name="辛 威龙" userId="dfea20505904c415" providerId="LiveId" clId="{F080AED5-19AF-4D41-969A-6F9C426256AF}" dt="2023-09-19T09:05:54.030" v="1386" actId="20577"/>
          <ac:spMkLst>
            <pc:docMk/>
            <pc:sldMk cId="3634772926" sldId="329"/>
            <ac:spMk id="11" creationId="{2C0B7D3A-A723-4626-8C0F-3308F1C95FA9}"/>
          </ac:spMkLst>
        </pc:spChg>
        <pc:spChg chg="add mod">
          <ac:chgData name="辛 威龙" userId="dfea20505904c415" providerId="LiveId" clId="{F080AED5-19AF-4D41-969A-6F9C426256AF}" dt="2023-09-19T09:19:16.259" v="2095" actId="14100"/>
          <ac:spMkLst>
            <pc:docMk/>
            <pc:sldMk cId="3634772926" sldId="329"/>
            <ac:spMk id="12" creationId="{E93C521C-4623-48FE-A8E8-A6B5ACE83D3F}"/>
          </ac:spMkLst>
        </pc:spChg>
        <pc:spChg chg="add mod">
          <ac:chgData name="辛 威龙" userId="dfea20505904c415" providerId="LiveId" clId="{F080AED5-19AF-4D41-969A-6F9C426256AF}" dt="2023-09-19T09:25:16.477" v="2760" actId="1076"/>
          <ac:spMkLst>
            <pc:docMk/>
            <pc:sldMk cId="3634772926" sldId="329"/>
            <ac:spMk id="15" creationId="{0E1C1BFB-9E41-4C2C-B18F-AAC2DBD2D4D2}"/>
          </ac:spMkLst>
        </pc:spChg>
        <pc:picChg chg="add mod">
          <ac:chgData name="辛 威龙" userId="dfea20505904c415" providerId="LiveId" clId="{F080AED5-19AF-4D41-969A-6F9C426256AF}" dt="2023-09-19T08:34:26.411" v="27" actId="1076"/>
          <ac:picMkLst>
            <pc:docMk/>
            <pc:sldMk cId="3634772926" sldId="329"/>
            <ac:picMk id="5" creationId="{AABAFE26-624E-4CC9-93F3-7DFA7754230C}"/>
          </ac:picMkLst>
        </pc:picChg>
        <pc:picChg chg="add mod">
          <ac:chgData name="辛 威龙" userId="dfea20505904c415" providerId="LiveId" clId="{F080AED5-19AF-4D41-969A-6F9C426256AF}" dt="2023-09-19T09:25:18.683" v="2761" actId="1076"/>
          <ac:picMkLst>
            <pc:docMk/>
            <pc:sldMk cId="3634772926" sldId="329"/>
            <ac:picMk id="17" creationId="{FA04B36C-5E1B-4AD6-8358-337810E96C76}"/>
          </ac:picMkLst>
        </pc:picChg>
        <pc:cxnChg chg="add mod">
          <ac:chgData name="辛 威龙" userId="dfea20505904c415" providerId="LiveId" clId="{F080AED5-19AF-4D41-969A-6F9C426256AF}" dt="2023-09-19T09:25:14.811" v="2759" actId="14100"/>
          <ac:cxnSpMkLst>
            <pc:docMk/>
            <pc:sldMk cId="3634772926" sldId="329"/>
            <ac:cxnSpMk id="14" creationId="{C1190559-2177-4F9D-AFAA-AE5ED5943A02}"/>
          </ac:cxnSpMkLst>
        </pc:cxnChg>
      </pc:sldChg>
      <pc:sldChg chg="addSp modSp new mod ord modNotesTx">
        <pc:chgData name="辛 威龙" userId="dfea20505904c415" providerId="LiveId" clId="{F080AED5-19AF-4D41-969A-6F9C426256AF}" dt="2023-09-21T14:12:53.508" v="17026" actId="20577"/>
        <pc:sldMkLst>
          <pc:docMk/>
          <pc:sldMk cId="3803063890" sldId="330"/>
        </pc:sldMkLst>
        <pc:spChg chg="add mod">
          <ac:chgData name="辛 威龙" userId="dfea20505904c415" providerId="LiveId" clId="{F080AED5-19AF-4D41-969A-6F9C426256AF}" dt="2023-09-19T09:27:21.169" v="2811"/>
          <ac:spMkLst>
            <pc:docMk/>
            <pc:sldMk cId="3803063890" sldId="330"/>
            <ac:spMk id="3" creationId="{E2E1C09D-E07E-4307-9885-19C8DC284BCE}"/>
          </ac:spMkLst>
        </pc:spChg>
        <pc:spChg chg="add mod">
          <ac:chgData name="辛 威龙" userId="dfea20505904c415" providerId="LiveId" clId="{F080AED5-19AF-4D41-969A-6F9C426256AF}" dt="2023-09-19T09:33:32.106" v="2821" actId="1076"/>
          <ac:spMkLst>
            <pc:docMk/>
            <pc:sldMk cId="3803063890" sldId="330"/>
            <ac:spMk id="7" creationId="{78E7033E-68AD-4EDF-B8FA-825EFA624128}"/>
          </ac:spMkLst>
        </pc:spChg>
        <pc:spChg chg="add mod">
          <ac:chgData name="辛 威龙" userId="dfea20505904c415" providerId="LiveId" clId="{F080AED5-19AF-4D41-969A-6F9C426256AF}" dt="2023-09-21T02:48:20.796" v="5315" actId="1076"/>
          <ac:spMkLst>
            <pc:docMk/>
            <pc:sldMk cId="3803063890" sldId="330"/>
            <ac:spMk id="8" creationId="{B76420BD-A69C-4770-81CD-5850C4E6D8F6}"/>
          </ac:spMkLst>
        </pc:spChg>
        <pc:spChg chg="add mod">
          <ac:chgData name="辛 威龙" userId="dfea20505904c415" providerId="LiveId" clId="{F080AED5-19AF-4D41-969A-6F9C426256AF}" dt="2023-09-21T02:35:00.513" v="4912" actId="20577"/>
          <ac:spMkLst>
            <pc:docMk/>
            <pc:sldMk cId="3803063890" sldId="330"/>
            <ac:spMk id="9" creationId="{A03F7C0C-F949-4000-8481-E6719FDDDB49}"/>
          </ac:spMkLst>
        </pc:spChg>
        <pc:spChg chg="add mod">
          <ac:chgData name="辛 威龙" userId="dfea20505904c415" providerId="LiveId" clId="{F080AED5-19AF-4D41-969A-6F9C426256AF}" dt="2023-09-19T09:51:44.151" v="4566" actId="1076"/>
          <ac:spMkLst>
            <pc:docMk/>
            <pc:sldMk cId="3803063890" sldId="330"/>
            <ac:spMk id="16" creationId="{6C416E7C-DF66-43A7-A884-FA4DD967EB36}"/>
          </ac:spMkLst>
        </pc:spChg>
        <pc:spChg chg="add mod">
          <ac:chgData name="辛 威龙" userId="dfea20505904c415" providerId="LiveId" clId="{F080AED5-19AF-4D41-969A-6F9C426256AF}" dt="2023-09-19T09:54:54.733" v="4885" actId="20577"/>
          <ac:spMkLst>
            <pc:docMk/>
            <pc:sldMk cId="3803063890" sldId="330"/>
            <ac:spMk id="17" creationId="{3DDADB79-94C1-4D2D-8BB3-6D31A9E357F9}"/>
          </ac:spMkLst>
        </pc:spChg>
        <pc:picChg chg="add mod">
          <ac:chgData name="辛 威龙" userId="dfea20505904c415" providerId="LiveId" clId="{F080AED5-19AF-4D41-969A-6F9C426256AF}" dt="2023-09-19T09:44:23.335" v="3861" actId="1076"/>
          <ac:picMkLst>
            <pc:docMk/>
            <pc:sldMk cId="3803063890" sldId="330"/>
            <ac:picMk id="5" creationId="{8B20ECE3-15AF-465B-8A30-F41D5E5C567D}"/>
          </ac:picMkLst>
        </pc:picChg>
        <pc:cxnChg chg="add mod">
          <ac:chgData name="辛 威龙" userId="dfea20505904c415" providerId="LiveId" clId="{F080AED5-19AF-4D41-969A-6F9C426256AF}" dt="2023-09-19T09:44:23.335" v="3861" actId="1076"/>
          <ac:cxnSpMkLst>
            <pc:docMk/>
            <pc:sldMk cId="3803063890" sldId="330"/>
            <ac:cxnSpMk id="11" creationId="{C6222A8F-4723-4592-9628-D040A03D49E9}"/>
          </ac:cxnSpMkLst>
        </pc:cxnChg>
      </pc:sldChg>
      <pc:sldChg chg="addSp modSp new mod modNotesTx">
        <pc:chgData name="辛 威龙" userId="dfea20505904c415" providerId="LiveId" clId="{F080AED5-19AF-4D41-969A-6F9C426256AF}" dt="2023-09-21T13:53:07.067" v="15673" actId="20577"/>
        <pc:sldMkLst>
          <pc:docMk/>
          <pc:sldMk cId="1638734011" sldId="331"/>
        </pc:sldMkLst>
        <pc:spChg chg="add mod">
          <ac:chgData name="辛 威龙" userId="dfea20505904c415" providerId="LiveId" clId="{F080AED5-19AF-4D41-969A-6F9C426256AF}" dt="2023-09-21T02:42:56.632" v="5281"/>
          <ac:spMkLst>
            <pc:docMk/>
            <pc:sldMk cId="1638734011" sldId="331"/>
            <ac:spMk id="3" creationId="{8BE5C797-0D04-451C-8E24-7DE8A9A90A80}"/>
          </ac:spMkLst>
        </pc:spChg>
        <pc:spChg chg="add mod">
          <ac:chgData name="辛 威龙" userId="dfea20505904c415" providerId="LiveId" clId="{F080AED5-19AF-4D41-969A-6F9C426256AF}" dt="2023-09-21T02:53:55.878" v="5446" actId="1076"/>
          <ac:spMkLst>
            <pc:docMk/>
            <pc:sldMk cId="1638734011" sldId="331"/>
            <ac:spMk id="6" creationId="{577C5B9B-7EC5-4194-9D30-783270253BDB}"/>
          </ac:spMkLst>
        </pc:spChg>
        <pc:spChg chg="add mod">
          <ac:chgData name="辛 威龙" userId="dfea20505904c415" providerId="LiveId" clId="{F080AED5-19AF-4D41-969A-6F9C426256AF}" dt="2023-09-21T02:54:58.921" v="5451" actId="1582"/>
          <ac:spMkLst>
            <pc:docMk/>
            <pc:sldMk cId="1638734011" sldId="331"/>
            <ac:spMk id="7" creationId="{4DDE4848-39C9-4509-972D-8681E0F47BA9}"/>
          </ac:spMkLst>
        </pc:spChg>
        <pc:spChg chg="add mod">
          <ac:chgData name="辛 威龙" userId="dfea20505904c415" providerId="LiveId" clId="{F080AED5-19AF-4D41-969A-6F9C426256AF}" dt="2023-09-21T13:53:07.067" v="15673" actId="20577"/>
          <ac:spMkLst>
            <pc:docMk/>
            <pc:sldMk cId="1638734011" sldId="331"/>
            <ac:spMk id="10" creationId="{CF45ABC3-A45D-4EB8-837D-F6661B9E7FE1}"/>
          </ac:spMkLst>
        </pc:spChg>
        <pc:picChg chg="add mod">
          <ac:chgData name="辛 威龙" userId="dfea20505904c415" providerId="LiveId" clId="{F080AED5-19AF-4D41-969A-6F9C426256AF}" dt="2023-09-21T02:53:59.100" v="5447" actId="1076"/>
          <ac:picMkLst>
            <pc:docMk/>
            <pc:sldMk cId="1638734011" sldId="331"/>
            <ac:picMk id="5" creationId="{11214CAA-F9AD-46D4-8E8B-7CFDD4A8B235}"/>
          </ac:picMkLst>
        </pc:picChg>
        <pc:cxnChg chg="add mod">
          <ac:chgData name="辛 威龙" userId="dfea20505904c415" providerId="LiveId" clId="{F080AED5-19AF-4D41-969A-6F9C426256AF}" dt="2023-09-21T02:55:09.140" v="5454" actId="1582"/>
          <ac:cxnSpMkLst>
            <pc:docMk/>
            <pc:sldMk cId="1638734011" sldId="331"/>
            <ac:cxnSpMk id="9" creationId="{E6C4D4E1-A68A-4DC4-BFD6-5EEFEAED2F32}"/>
          </ac:cxnSpMkLst>
        </pc:cxnChg>
      </pc:sldChg>
      <pc:sldChg chg="addSp modSp new mod modNotesTx">
        <pc:chgData name="辛 威龙" userId="dfea20505904c415" providerId="LiveId" clId="{F080AED5-19AF-4D41-969A-6F9C426256AF}" dt="2023-09-21T13:54:36.793" v="15686" actId="20577"/>
        <pc:sldMkLst>
          <pc:docMk/>
          <pc:sldMk cId="2256953083" sldId="332"/>
        </pc:sldMkLst>
        <pc:spChg chg="add mod">
          <ac:chgData name="辛 威龙" userId="dfea20505904c415" providerId="LiveId" clId="{F080AED5-19AF-4D41-969A-6F9C426256AF}" dt="2023-09-21T03:15:59.254" v="6107"/>
          <ac:spMkLst>
            <pc:docMk/>
            <pc:sldMk cId="2256953083" sldId="332"/>
            <ac:spMk id="3" creationId="{EFC731AC-0031-47C4-B12E-5F8B8A7CA440}"/>
          </ac:spMkLst>
        </pc:spChg>
        <pc:spChg chg="add mod">
          <ac:chgData name="辛 威龙" userId="dfea20505904c415" providerId="LiveId" clId="{F080AED5-19AF-4D41-969A-6F9C426256AF}" dt="2023-09-21T03:20:38.150" v="6451" actId="1582"/>
          <ac:spMkLst>
            <pc:docMk/>
            <pc:sldMk cId="2256953083" sldId="332"/>
            <ac:spMk id="6" creationId="{E7FEC728-AA3A-4221-975D-4C3BAF018D69}"/>
          </ac:spMkLst>
        </pc:spChg>
        <pc:spChg chg="add mod">
          <ac:chgData name="辛 威龙" userId="dfea20505904c415" providerId="LiveId" clId="{F080AED5-19AF-4D41-969A-6F9C426256AF}" dt="2023-09-21T03:22:21.400" v="6653" actId="1076"/>
          <ac:spMkLst>
            <pc:docMk/>
            <pc:sldMk cId="2256953083" sldId="332"/>
            <ac:spMk id="10" creationId="{625B56D4-ABB9-4846-9665-4F21BAF84E4E}"/>
          </ac:spMkLst>
        </pc:spChg>
        <pc:picChg chg="add mod">
          <ac:chgData name="辛 威龙" userId="dfea20505904c415" providerId="LiveId" clId="{F080AED5-19AF-4D41-969A-6F9C426256AF}" dt="2023-09-21T03:16:22.096" v="6111" actId="1076"/>
          <ac:picMkLst>
            <pc:docMk/>
            <pc:sldMk cId="2256953083" sldId="332"/>
            <ac:picMk id="5" creationId="{B1868F2E-77E0-4A5A-B520-13A762747B28}"/>
          </ac:picMkLst>
        </pc:picChg>
        <pc:cxnChg chg="add mod">
          <ac:chgData name="辛 威龙" userId="dfea20505904c415" providerId="LiveId" clId="{F080AED5-19AF-4D41-969A-6F9C426256AF}" dt="2023-09-21T03:22:06.701" v="6646" actId="14100"/>
          <ac:cxnSpMkLst>
            <pc:docMk/>
            <pc:sldMk cId="2256953083" sldId="332"/>
            <ac:cxnSpMk id="8" creationId="{29802DD5-9B10-420B-957A-2088A6534557}"/>
          </ac:cxnSpMkLst>
        </pc:cxnChg>
      </pc:sldChg>
      <pc:sldChg chg="addSp delSp modSp new mod modNotesTx">
        <pc:chgData name="辛 威龙" userId="dfea20505904c415" providerId="LiveId" clId="{F080AED5-19AF-4D41-969A-6F9C426256AF}" dt="2023-09-21T13:59:17.567" v="15934" actId="20577"/>
        <pc:sldMkLst>
          <pc:docMk/>
          <pc:sldMk cId="3444477036" sldId="333"/>
        </pc:sldMkLst>
        <pc:spChg chg="add mod">
          <ac:chgData name="辛 威龙" userId="dfea20505904c415" providerId="LiveId" clId="{F080AED5-19AF-4D41-969A-6F9C426256AF}" dt="2023-09-21T04:04:34.294" v="9341"/>
          <ac:spMkLst>
            <pc:docMk/>
            <pc:sldMk cId="3444477036" sldId="333"/>
            <ac:spMk id="3" creationId="{34E5298D-24A4-4A6D-A857-DE0F762E42F0}"/>
          </ac:spMkLst>
        </pc:spChg>
        <pc:spChg chg="add mod">
          <ac:chgData name="辛 威龙" userId="dfea20505904c415" providerId="LiveId" clId="{F080AED5-19AF-4D41-969A-6F9C426256AF}" dt="2023-09-21T04:29:35.679" v="9688" actId="1076"/>
          <ac:spMkLst>
            <pc:docMk/>
            <pc:sldMk cId="3444477036" sldId="333"/>
            <ac:spMk id="7" creationId="{AE34E2D2-1D83-4D62-AA3D-F838283BBF8B}"/>
          </ac:spMkLst>
        </pc:spChg>
        <pc:spChg chg="add del mod">
          <ac:chgData name="辛 威龙" userId="dfea20505904c415" providerId="LiveId" clId="{F080AED5-19AF-4D41-969A-6F9C426256AF}" dt="2023-09-21T04:30:04.539" v="9699" actId="22"/>
          <ac:spMkLst>
            <pc:docMk/>
            <pc:sldMk cId="3444477036" sldId="333"/>
            <ac:spMk id="11" creationId="{3BBB388C-D729-4334-992A-EBC2DBC1F3F0}"/>
          </ac:spMkLst>
        </pc:spChg>
        <pc:spChg chg="add del">
          <ac:chgData name="辛 威龙" userId="dfea20505904c415" providerId="LiveId" clId="{F080AED5-19AF-4D41-969A-6F9C426256AF}" dt="2023-09-21T04:30:06.778" v="9701" actId="22"/>
          <ac:spMkLst>
            <pc:docMk/>
            <pc:sldMk cId="3444477036" sldId="333"/>
            <ac:spMk id="13" creationId="{88418F84-CE35-4974-8084-9150785340AF}"/>
          </ac:spMkLst>
        </pc:spChg>
        <pc:spChg chg="add mod">
          <ac:chgData name="辛 威龙" userId="dfea20505904c415" providerId="LiveId" clId="{F080AED5-19AF-4D41-969A-6F9C426256AF}" dt="2023-09-21T04:30:25.531" v="9712" actId="1076"/>
          <ac:spMkLst>
            <pc:docMk/>
            <pc:sldMk cId="3444477036" sldId="333"/>
            <ac:spMk id="15" creationId="{99C18DE9-9155-4396-B21D-6B13AAA243A8}"/>
          </ac:spMkLst>
        </pc:spChg>
        <pc:spChg chg="add mod">
          <ac:chgData name="辛 威龙" userId="dfea20505904c415" providerId="LiveId" clId="{F080AED5-19AF-4D41-969A-6F9C426256AF}" dt="2023-09-21T04:31:00.225" v="9725" actId="207"/>
          <ac:spMkLst>
            <pc:docMk/>
            <pc:sldMk cId="3444477036" sldId="333"/>
            <ac:spMk id="17" creationId="{2855045E-6C42-4022-8723-0018F17B9C71}"/>
          </ac:spMkLst>
        </pc:spChg>
        <pc:picChg chg="add mod">
          <ac:chgData name="辛 威龙" userId="dfea20505904c415" providerId="LiveId" clId="{F080AED5-19AF-4D41-969A-6F9C426256AF}" dt="2023-09-21T04:07:21.523" v="9552" actId="1076"/>
          <ac:picMkLst>
            <pc:docMk/>
            <pc:sldMk cId="3444477036" sldId="333"/>
            <ac:picMk id="5" creationId="{4EF57DE9-E5B4-4DFA-8C2C-0EF92E3A276C}"/>
          </ac:picMkLst>
        </pc:picChg>
        <pc:picChg chg="add mod">
          <ac:chgData name="辛 威龙" userId="dfea20505904c415" providerId="LiveId" clId="{F080AED5-19AF-4D41-969A-6F9C426256AF}" dt="2023-09-21T04:30:45.518" v="9715" actId="1076"/>
          <ac:picMkLst>
            <pc:docMk/>
            <pc:sldMk cId="3444477036" sldId="333"/>
            <ac:picMk id="9" creationId="{E4B82777-DB29-4582-9822-454FC677262F}"/>
          </ac:picMkLst>
        </pc:picChg>
        <pc:picChg chg="add mod">
          <ac:chgData name="辛 威龙" userId="dfea20505904c415" providerId="LiveId" clId="{F080AED5-19AF-4D41-969A-6F9C426256AF}" dt="2023-09-21T04:35:26.652" v="10099" actId="1076"/>
          <ac:picMkLst>
            <pc:docMk/>
            <pc:sldMk cId="3444477036" sldId="333"/>
            <ac:picMk id="19" creationId="{D7142D4A-77B4-4C07-9190-0B87DF715FDA}"/>
          </ac:picMkLst>
        </pc:picChg>
      </pc:sldChg>
      <pc:sldChg chg="addSp modSp add mod modNotesTx">
        <pc:chgData name="辛 威龙" userId="dfea20505904c415" providerId="LiveId" clId="{F080AED5-19AF-4D41-969A-6F9C426256AF}" dt="2023-09-21T14:02:59.791" v="15948" actId="5793"/>
        <pc:sldMkLst>
          <pc:docMk/>
          <pc:sldMk cId="410753512" sldId="334"/>
        </pc:sldMkLst>
        <pc:spChg chg="add mod">
          <ac:chgData name="辛 威龙" userId="dfea20505904c415" providerId="LiveId" clId="{F080AED5-19AF-4D41-969A-6F9C426256AF}" dt="2023-09-21T04:04:37.876" v="9343"/>
          <ac:spMkLst>
            <pc:docMk/>
            <pc:sldMk cId="410753512" sldId="334"/>
            <ac:spMk id="3" creationId="{3374A049-28B4-46D3-88D5-5D93045DAA2C}"/>
          </ac:spMkLst>
        </pc:spChg>
        <pc:picChg chg="add mod">
          <ac:chgData name="辛 威龙" userId="dfea20505904c415" providerId="LiveId" clId="{F080AED5-19AF-4D41-969A-6F9C426256AF}" dt="2023-09-21T04:52:17.306" v="12228" actId="1076"/>
          <ac:picMkLst>
            <pc:docMk/>
            <pc:sldMk cId="410753512" sldId="334"/>
            <ac:picMk id="5" creationId="{6CE36EFA-1A91-43A7-99BC-A6B12CABE73A}"/>
          </ac:picMkLst>
        </pc:picChg>
        <pc:picChg chg="add mod">
          <ac:chgData name="辛 威龙" userId="dfea20505904c415" providerId="LiveId" clId="{F080AED5-19AF-4D41-969A-6F9C426256AF}" dt="2023-09-21T04:54:11.309" v="12606" actId="1076"/>
          <ac:picMkLst>
            <pc:docMk/>
            <pc:sldMk cId="410753512" sldId="334"/>
            <ac:picMk id="7" creationId="{C0EE532A-898C-48D3-BABE-CF592A3E6AC9}"/>
          </ac:picMkLst>
        </pc:picChg>
      </pc:sldChg>
      <pc:sldChg chg="addSp modSp add mod modNotesTx">
        <pc:chgData name="辛 威龙" userId="dfea20505904c415" providerId="LiveId" clId="{F080AED5-19AF-4D41-969A-6F9C426256AF}" dt="2023-09-21T04:44:41.880" v="11282" actId="20577"/>
        <pc:sldMkLst>
          <pc:docMk/>
          <pc:sldMk cId="2239697657" sldId="335"/>
        </pc:sldMkLst>
        <pc:spChg chg="add mod">
          <ac:chgData name="辛 威龙" userId="dfea20505904c415" providerId="LiveId" clId="{F080AED5-19AF-4D41-969A-6F9C426256AF}" dt="2023-09-21T04:04:36.744" v="9342"/>
          <ac:spMkLst>
            <pc:docMk/>
            <pc:sldMk cId="2239697657" sldId="335"/>
            <ac:spMk id="3" creationId="{3AA4A270-5028-4611-9EDF-7F869C104C67}"/>
          </ac:spMkLst>
        </pc:spChg>
        <pc:picChg chg="add mod">
          <ac:chgData name="辛 威龙" userId="dfea20505904c415" providerId="LiveId" clId="{F080AED5-19AF-4D41-969A-6F9C426256AF}" dt="2023-09-21T04:42:54.321" v="10919" actId="1076"/>
          <ac:picMkLst>
            <pc:docMk/>
            <pc:sldMk cId="2239697657" sldId="335"/>
            <ac:picMk id="5" creationId="{D16B9C02-F386-4700-949D-87C327DC8C74}"/>
          </ac:picMkLst>
        </pc:picChg>
      </pc:sldChg>
      <pc:sldChg chg="addSp modSp new mod modNotesTx">
        <pc:chgData name="辛 威龙" userId="dfea20505904c415" providerId="LiveId" clId="{F080AED5-19AF-4D41-969A-6F9C426256AF}" dt="2023-09-21T09:39:49.603" v="13443" actId="1076"/>
        <pc:sldMkLst>
          <pc:docMk/>
          <pc:sldMk cId="1362964537" sldId="336"/>
        </pc:sldMkLst>
        <pc:spChg chg="add mod">
          <ac:chgData name="辛 威龙" userId="dfea20505904c415" providerId="LiveId" clId="{F080AED5-19AF-4D41-969A-6F9C426256AF}" dt="2023-09-21T09:28:20.701" v="13032" actId="20577"/>
          <ac:spMkLst>
            <pc:docMk/>
            <pc:sldMk cId="1362964537" sldId="336"/>
            <ac:spMk id="3" creationId="{74ABE783-E664-402E-87F1-B4BF1F894B18}"/>
          </ac:spMkLst>
        </pc:spChg>
        <pc:spChg chg="add mod">
          <ac:chgData name="辛 威龙" userId="dfea20505904c415" providerId="LiveId" clId="{F080AED5-19AF-4D41-969A-6F9C426256AF}" dt="2023-09-21T09:37:53.148" v="13397" actId="20577"/>
          <ac:spMkLst>
            <pc:docMk/>
            <pc:sldMk cId="1362964537" sldId="336"/>
            <ac:spMk id="6" creationId="{16C5116E-318E-4BB8-B1A1-0D4BFBDA5B7F}"/>
          </ac:spMkLst>
        </pc:spChg>
        <pc:picChg chg="add mod">
          <ac:chgData name="辛 威龙" userId="dfea20505904c415" providerId="LiveId" clId="{F080AED5-19AF-4D41-969A-6F9C426256AF}" dt="2023-09-21T09:39:49.603" v="13443" actId="1076"/>
          <ac:picMkLst>
            <pc:docMk/>
            <pc:sldMk cId="1362964537" sldId="336"/>
            <ac:picMk id="5" creationId="{2FE948AC-6119-414B-AF3B-2238DB42B23C}"/>
          </ac:picMkLst>
        </pc:picChg>
      </pc:sldChg>
      <pc:sldChg chg="addSp delSp modSp new mod modNotesTx">
        <pc:chgData name="辛 威龙" userId="dfea20505904c415" providerId="LiveId" clId="{F080AED5-19AF-4D41-969A-6F9C426256AF}" dt="2023-09-21T10:12:23.642" v="14681" actId="20577"/>
        <pc:sldMkLst>
          <pc:docMk/>
          <pc:sldMk cId="4261992508" sldId="337"/>
        </pc:sldMkLst>
        <pc:spChg chg="add mod">
          <ac:chgData name="辛 威龙" userId="dfea20505904c415" providerId="LiveId" clId="{F080AED5-19AF-4D41-969A-6F9C426256AF}" dt="2023-09-21T09:40:25.188" v="13451"/>
          <ac:spMkLst>
            <pc:docMk/>
            <pc:sldMk cId="4261992508" sldId="337"/>
            <ac:spMk id="5" creationId="{0F1E80C1-C878-46C3-97F7-8EFBA8461557}"/>
          </ac:spMkLst>
        </pc:spChg>
        <pc:spChg chg="add del mod">
          <ac:chgData name="辛 威龙" userId="dfea20505904c415" providerId="LiveId" clId="{F080AED5-19AF-4D41-969A-6F9C426256AF}" dt="2023-09-21T09:41:29.073" v="13479" actId="478"/>
          <ac:spMkLst>
            <pc:docMk/>
            <pc:sldMk cId="4261992508" sldId="337"/>
            <ac:spMk id="6" creationId="{6C203560-859B-412D-9831-A6E6560FC212}"/>
          </ac:spMkLst>
        </pc:spChg>
        <pc:spChg chg="add mod">
          <ac:chgData name="辛 威龙" userId="dfea20505904c415" providerId="LiveId" clId="{F080AED5-19AF-4D41-969A-6F9C426256AF}" dt="2023-09-21T10:10:07.109" v="14267" actId="1076"/>
          <ac:spMkLst>
            <pc:docMk/>
            <pc:sldMk cId="4261992508" sldId="337"/>
            <ac:spMk id="9" creationId="{E58E26DE-1D1D-49A7-8950-2D4C2B6FDE1F}"/>
          </ac:spMkLst>
        </pc:spChg>
        <pc:spChg chg="add mod">
          <ac:chgData name="辛 威龙" userId="dfea20505904c415" providerId="LiveId" clId="{F080AED5-19AF-4D41-969A-6F9C426256AF}" dt="2023-09-21T10:10:07.109" v="14267" actId="1076"/>
          <ac:spMkLst>
            <pc:docMk/>
            <pc:sldMk cId="4261992508" sldId="337"/>
            <ac:spMk id="16" creationId="{42C61F92-D170-4593-9405-66C361BC2803}"/>
          </ac:spMkLst>
        </pc:spChg>
        <pc:spChg chg="add mod">
          <ac:chgData name="辛 威龙" userId="dfea20505904c415" providerId="LiveId" clId="{F080AED5-19AF-4D41-969A-6F9C426256AF}" dt="2023-09-21T10:10:07.109" v="14267" actId="1076"/>
          <ac:spMkLst>
            <pc:docMk/>
            <pc:sldMk cId="4261992508" sldId="337"/>
            <ac:spMk id="20" creationId="{E224FE83-6984-4464-BE72-90101597B579}"/>
          </ac:spMkLst>
        </pc:spChg>
        <pc:spChg chg="add mod">
          <ac:chgData name="辛 威龙" userId="dfea20505904c415" providerId="LiveId" clId="{F080AED5-19AF-4D41-969A-6F9C426256AF}" dt="2023-09-21T10:10:07.109" v="14267" actId="1076"/>
          <ac:spMkLst>
            <pc:docMk/>
            <pc:sldMk cId="4261992508" sldId="337"/>
            <ac:spMk id="28" creationId="{73146053-8FE0-43F7-914A-98DD4AF325E7}"/>
          </ac:spMkLst>
        </pc:spChg>
        <pc:spChg chg="add mod">
          <ac:chgData name="辛 威龙" userId="dfea20505904c415" providerId="LiveId" clId="{F080AED5-19AF-4D41-969A-6F9C426256AF}" dt="2023-09-21T10:10:07.109" v="14267" actId="1076"/>
          <ac:spMkLst>
            <pc:docMk/>
            <pc:sldMk cId="4261992508" sldId="337"/>
            <ac:spMk id="33" creationId="{EE9F4A73-DFD8-479C-9A07-9FE1FD1091C6}"/>
          </ac:spMkLst>
        </pc:spChg>
        <pc:picChg chg="add mod">
          <ac:chgData name="辛 威龙" userId="dfea20505904c415" providerId="LiveId" clId="{F080AED5-19AF-4D41-969A-6F9C426256AF}" dt="2023-09-21T10:10:07.109" v="14267" actId="1076"/>
          <ac:picMkLst>
            <pc:docMk/>
            <pc:sldMk cId="4261992508" sldId="337"/>
            <ac:picMk id="4" creationId="{C645F1F8-C4A5-40ED-898A-BD9275467242}"/>
          </ac:picMkLst>
        </pc:picChg>
        <pc:picChg chg="add mod">
          <ac:chgData name="辛 威龙" userId="dfea20505904c415" providerId="LiveId" clId="{F080AED5-19AF-4D41-969A-6F9C426256AF}" dt="2023-09-21T10:10:32.469" v="14312" actId="1076"/>
          <ac:picMkLst>
            <pc:docMk/>
            <pc:sldMk cId="4261992508" sldId="337"/>
            <ac:picMk id="35" creationId="{7546D4D5-23AB-4666-B565-F7A53C802D2A}"/>
          </ac:picMkLst>
        </pc:picChg>
        <pc:cxnChg chg="add mod">
          <ac:chgData name="辛 威龙" userId="dfea20505904c415" providerId="LiveId" clId="{F080AED5-19AF-4D41-969A-6F9C426256AF}" dt="2023-09-21T10:10:07.109" v="14267" actId="1076"/>
          <ac:cxnSpMkLst>
            <pc:docMk/>
            <pc:sldMk cId="4261992508" sldId="337"/>
            <ac:cxnSpMk id="8" creationId="{976D1881-56BF-44AB-B628-318EBB507D51}"/>
          </ac:cxnSpMkLst>
        </pc:cxnChg>
        <pc:cxnChg chg="add mod">
          <ac:chgData name="辛 威龙" userId="dfea20505904c415" providerId="LiveId" clId="{F080AED5-19AF-4D41-969A-6F9C426256AF}" dt="2023-09-21T10:10:07.109" v="14267" actId="1076"/>
          <ac:cxnSpMkLst>
            <pc:docMk/>
            <pc:sldMk cId="4261992508" sldId="337"/>
            <ac:cxnSpMk id="10" creationId="{50F4B98E-F063-43CC-83EF-21837950C330}"/>
          </ac:cxnSpMkLst>
        </pc:cxnChg>
        <pc:cxnChg chg="add mod">
          <ac:chgData name="辛 威龙" userId="dfea20505904c415" providerId="LiveId" clId="{F080AED5-19AF-4D41-969A-6F9C426256AF}" dt="2023-09-21T10:10:07.109" v="14267" actId="1076"/>
          <ac:cxnSpMkLst>
            <pc:docMk/>
            <pc:sldMk cId="4261992508" sldId="337"/>
            <ac:cxnSpMk id="17" creationId="{E8E302A1-4B2E-403F-BE77-3F16A3BC9C5E}"/>
          </ac:cxnSpMkLst>
        </pc:cxnChg>
        <pc:cxnChg chg="add mod">
          <ac:chgData name="辛 威龙" userId="dfea20505904c415" providerId="LiveId" clId="{F080AED5-19AF-4D41-969A-6F9C426256AF}" dt="2023-09-21T10:10:07.109" v="14267" actId="1076"/>
          <ac:cxnSpMkLst>
            <pc:docMk/>
            <pc:sldMk cId="4261992508" sldId="337"/>
            <ac:cxnSpMk id="25" creationId="{C5F00D3D-18A9-44DE-BF5F-7D131A8D5887}"/>
          </ac:cxnSpMkLst>
        </pc:cxnChg>
        <pc:cxnChg chg="add mod">
          <ac:chgData name="辛 威龙" userId="dfea20505904c415" providerId="LiveId" clId="{F080AED5-19AF-4D41-969A-6F9C426256AF}" dt="2023-09-21T10:10:07.109" v="14267" actId="1076"/>
          <ac:cxnSpMkLst>
            <pc:docMk/>
            <pc:sldMk cId="4261992508" sldId="337"/>
            <ac:cxnSpMk id="29" creationId="{7254D343-FA4E-4B0E-9C31-3067ED9F3BF2}"/>
          </ac:cxnSpMkLst>
        </pc:cxnChg>
      </pc:sldChg>
      <pc:sldChg chg="addSp delSp modSp add mod modNotesTx">
        <pc:chgData name="辛 威龙" userId="dfea20505904c415" providerId="LiveId" clId="{F080AED5-19AF-4D41-969A-6F9C426256AF}" dt="2023-09-21T10:19:10.180" v="15405" actId="20577"/>
        <pc:sldMkLst>
          <pc:docMk/>
          <pc:sldMk cId="80526115" sldId="338"/>
        </pc:sldMkLst>
        <pc:spChg chg="del">
          <ac:chgData name="辛 威龙" userId="dfea20505904c415" providerId="LiveId" clId="{F080AED5-19AF-4D41-969A-6F9C426256AF}" dt="2023-09-21T09:50:04.984" v="14265" actId="478"/>
          <ac:spMkLst>
            <pc:docMk/>
            <pc:sldMk cId="80526115" sldId="338"/>
            <ac:spMk id="9" creationId="{E58E26DE-1D1D-49A7-8950-2D4C2B6FDE1F}"/>
          </ac:spMkLst>
        </pc:spChg>
        <pc:spChg chg="del">
          <ac:chgData name="辛 威龙" userId="dfea20505904c415" providerId="LiveId" clId="{F080AED5-19AF-4D41-969A-6F9C426256AF}" dt="2023-09-21T09:50:04.984" v="14265" actId="478"/>
          <ac:spMkLst>
            <pc:docMk/>
            <pc:sldMk cId="80526115" sldId="338"/>
            <ac:spMk id="16" creationId="{42C61F92-D170-4593-9405-66C361BC2803}"/>
          </ac:spMkLst>
        </pc:spChg>
        <pc:spChg chg="del">
          <ac:chgData name="辛 威龙" userId="dfea20505904c415" providerId="LiveId" clId="{F080AED5-19AF-4D41-969A-6F9C426256AF}" dt="2023-09-21T09:50:04.984" v="14265" actId="478"/>
          <ac:spMkLst>
            <pc:docMk/>
            <pc:sldMk cId="80526115" sldId="338"/>
            <ac:spMk id="20" creationId="{E224FE83-6984-4464-BE72-90101597B579}"/>
          </ac:spMkLst>
        </pc:spChg>
        <pc:spChg chg="del">
          <ac:chgData name="辛 威龙" userId="dfea20505904c415" providerId="LiveId" clId="{F080AED5-19AF-4D41-969A-6F9C426256AF}" dt="2023-09-21T09:50:04.984" v="14265" actId="478"/>
          <ac:spMkLst>
            <pc:docMk/>
            <pc:sldMk cId="80526115" sldId="338"/>
            <ac:spMk id="28" creationId="{73146053-8FE0-43F7-914A-98DD4AF325E7}"/>
          </ac:spMkLst>
        </pc:spChg>
        <pc:spChg chg="del">
          <ac:chgData name="辛 威龙" userId="dfea20505904c415" providerId="LiveId" clId="{F080AED5-19AF-4D41-969A-6F9C426256AF}" dt="2023-09-21T09:50:04.984" v="14265" actId="478"/>
          <ac:spMkLst>
            <pc:docMk/>
            <pc:sldMk cId="80526115" sldId="338"/>
            <ac:spMk id="33" creationId="{EE9F4A73-DFD8-479C-9A07-9FE1FD1091C6}"/>
          </ac:spMkLst>
        </pc:spChg>
        <pc:picChg chg="del">
          <ac:chgData name="辛 威龙" userId="dfea20505904c415" providerId="LiveId" clId="{F080AED5-19AF-4D41-969A-6F9C426256AF}" dt="2023-09-21T09:50:04.984" v="14265" actId="478"/>
          <ac:picMkLst>
            <pc:docMk/>
            <pc:sldMk cId="80526115" sldId="338"/>
            <ac:picMk id="4" creationId="{C645F1F8-C4A5-40ED-898A-BD9275467242}"/>
          </ac:picMkLst>
        </pc:picChg>
        <pc:picChg chg="add mod">
          <ac:chgData name="辛 威龙" userId="dfea20505904c415" providerId="LiveId" clId="{F080AED5-19AF-4D41-969A-6F9C426256AF}" dt="2023-09-21T10:15:32.403" v="14795" actId="1076"/>
          <ac:picMkLst>
            <pc:docMk/>
            <pc:sldMk cId="80526115" sldId="338"/>
            <ac:picMk id="6" creationId="{FFE31219-EB2F-4EC5-9729-5840BDB2285F}"/>
          </ac:picMkLst>
        </pc:picChg>
        <pc:picChg chg="add mod">
          <ac:chgData name="辛 威龙" userId="dfea20505904c415" providerId="LiveId" clId="{F080AED5-19AF-4D41-969A-6F9C426256AF}" dt="2023-09-21T10:15:28.799" v="14793" actId="14100"/>
          <ac:picMkLst>
            <pc:docMk/>
            <pc:sldMk cId="80526115" sldId="338"/>
            <ac:picMk id="11" creationId="{D19280C4-BDC3-40EA-9AA3-F9EBBCEC6BA6}"/>
          </ac:picMkLst>
        </pc:picChg>
        <pc:cxnChg chg="del">
          <ac:chgData name="辛 威龙" userId="dfea20505904c415" providerId="LiveId" clId="{F080AED5-19AF-4D41-969A-6F9C426256AF}" dt="2023-09-21T09:50:04.984" v="14265" actId="478"/>
          <ac:cxnSpMkLst>
            <pc:docMk/>
            <pc:sldMk cId="80526115" sldId="338"/>
            <ac:cxnSpMk id="8" creationId="{976D1881-56BF-44AB-B628-318EBB507D51}"/>
          </ac:cxnSpMkLst>
        </pc:cxnChg>
        <pc:cxnChg chg="del">
          <ac:chgData name="辛 威龙" userId="dfea20505904c415" providerId="LiveId" clId="{F080AED5-19AF-4D41-969A-6F9C426256AF}" dt="2023-09-21T09:50:04.984" v="14265" actId="478"/>
          <ac:cxnSpMkLst>
            <pc:docMk/>
            <pc:sldMk cId="80526115" sldId="338"/>
            <ac:cxnSpMk id="10" creationId="{50F4B98E-F063-43CC-83EF-21837950C330}"/>
          </ac:cxnSpMkLst>
        </pc:cxnChg>
        <pc:cxnChg chg="del">
          <ac:chgData name="辛 威龙" userId="dfea20505904c415" providerId="LiveId" clId="{F080AED5-19AF-4D41-969A-6F9C426256AF}" dt="2023-09-21T09:50:04.984" v="14265" actId="478"/>
          <ac:cxnSpMkLst>
            <pc:docMk/>
            <pc:sldMk cId="80526115" sldId="338"/>
            <ac:cxnSpMk id="17" creationId="{E8E302A1-4B2E-403F-BE77-3F16A3BC9C5E}"/>
          </ac:cxnSpMkLst>
        </pc:cxnChg>
        <pc:cxnChg chg="del">
          <ac:chgData name="辛 威龙" userId="dfea20505904c415" providerId="LiveId" clId="{F080AED5-19AF-4D41-969A-6F9C426256AF}" dt="2023-09-21T09:50:04.984" v="14265" actId="478"/>
          <ac:cxnSpMkLst>
            <pc:docMk/>
            <pc:sldMk cId="80526115" sldId="338"/>
            <ac:cxnSpMk id="25" creationId="{C5F00D3D-18A9-44DE-BF5F-7D131A8D5887}"/>
          </ac:cxnSpMkLst>
        </pc:cxnChg>
        <pc:cxnChg chg="del">
          <ac:chgData name="辛 威龙" userId="dfea20505904c415" providerId="LiveId" clId="{F080AED5-19AF-4D41-969A-6F9C426256AF}" dt="2023-09-21T09:50:04.984" v="14265" actId="478"/>
          <ac:cxnSpMkLst>
            <pc:docMk/>
            <pc:sldMk cId="80526115" sldId="338"/>
            <ac:cxnSpMk id="29" creationId="{7254D343-FA4E-4B0E-9C31-3067ED9F3BF2}"/>
          </ac:cxnSpMkLst>
        </pc:cxnChg>
      </pc:sldChg>
      <pc:sldChg chg="add del">
        <pc:chgData name="辛 威龙" userId="dfea20505904c415" providerId="LiveId" clId="{F080AED5-19AF-4D41-969A-6F9C426256AF}" dt="2023-09-21T09:40:21.576" v="13450"/>
        <pc:sldMkLst>
          <pc:docMk/>
          <pc:sldMk cId="751288893" sldId="3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50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25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1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49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67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3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14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5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35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8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88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9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0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2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1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263487-D52B-448D-863D-67C476B3B095}"/>
              </a:ext>
            </a:extLst>
          </p:cNvPr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2023/9/22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26B1-2A9F-4267-A5C8-C5B6C30181AC}"/>
              </a:ext>
            </a:extLst>
          </p:cNvPr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3780AF-97D7-41F5-92BD-C6B3372F345E}"/>
                </a:ext>
              </a:extLst>
            </p:cNvPr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>
                <a:extLst>
                  <a:ext uri="{FF2B5EF4-FFF2-40B4-BE49-F238E27FC236}">
                    <a16:creationId xmlns:a16="http://schemas.microsoft.com/office/drawing/2014/main" id="{611AA018-E6B6-45C7-A586-EB07C420C28F}"/>
                  </a:ext>
                </a:extLst>
              </p:cNvPr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F466CA-25D4-473A-83E5-8C3212A5EB1C}"/>
                  </a:ext>
                </a:extLst>
              </p:cNvPr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>
              <a:extLst>
                <a:ext uri="{FF2B5EF4-FFF2-40B4-BE49-F238E27FC236}">
                  <a16:creationId xmlns:a16="http://schemas.microsoft.com/office/drawing/2014/main" id="{1BB9BB11-D260-4656-B01B-D7BCD2E268E7}"/>
                </a:ext>
              </a:extLst>
            </p:cNvPr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>
                <a:extLst>
                  <a:ext uri="{FF2B5EF4-FFF2-40B4-BE49-F238E27FC236}">
                    <a16:creationId xmlns:a16="http://schemas.microsoft.com/office/drawing/2014/main" id="{554CA59C-2E17-444E-A0E3-35F7F8B4B9C2}"/>
                  </a:ext>
                </a:extLst>
              </p:cNvPr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>
                <a:extLst>
                  <a:ext uri="{FF2B5EF4-FFF2-40B4-BE49-F238E27FC236}">
                    <a16:creationId xmlns:a16="http://schemas.microsoft.com/office/drawing/2014/main" id="{FBA697B4-CDA7-4D9E-96BB-283CE572F984}"/>
                  </a:ext>
                </a:extLst>
              </p:cNvPr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B55EE9-DF14-4C41-8B43-AC8DC1E4FE11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/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2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5F20DE-A2C1-4384-8C30-55A1F84886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11" y="3708165"/>
            <a:ext cx="1676189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19BF-2071-496E-AFFB-A468B39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654820" y="1369609"/>
            <a:ext cx="7834360" cy="3363240"/>
            <a:chOff x="2406920" y="1481369"/>
            <a:chExt cx="432508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2794805" y="2046539"/>
              <a:ext cx="3549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 感谢各位老师和同学！</a:t>
              </a:r>
            </a:p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 请大家提出宝贵意见！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24" y="384985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5A49B-2EFC-4753-BAE9-83FACFB0599E}"/>
                </a:ext>
              </a:extLst>
            </p:cNvPr>
            <p:cNvSpPr txBox="1"/>
            <p:nvPr/>
          </p:nvSpPr>
          <p:spPr>
            <a:xfrm>
              <a:off x="2534575" y="4274536"/>
              <a:ext cx="407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400" b="1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母版里面改邮箱</a:t>
              </a:r>
              <a:r>
                <a:rPr lang="en-US" altLang="zh-CN" sz="2400" b="1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@seu.edu.cn</a:t>
              </a:r>
              <a:endParaRPr lang="zh-CN" altLang="en-US" sz="2400" b="1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0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6" r:id="rId3"/>
    <p:sldLayoutId id="2147483663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3350072" y="4706294"/>
            <a:ext cx="24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spc="1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硕士研究生：辛威龙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20DB6-931A-4971-864C-28754D6D6087}"/>
              </a:ext>
            </a:extLst>
          </p:cNvPr>
          <p:cNvSpPr txBox="1"/>
          <p:nvPr/>
        </p:nvSpPr>
        <p:spPr>
          <a:xfrm>
            <a:off x="919022" y="2596630"/>
            <a:ext cx="7305929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Tabi: An Efficient Multi-Level Inference System for</a:t>
            </a: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Large Language Models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D9859B-B881-48D8-87B5-477CB79C9595}"/>
              </a:ext>
            </a:extLst>
          </p:cNvPr>
          <p:cNvSpPr txBox="1"/>
          <p:nvPr/>
        </p:nvSpPr>
        <p:spPr>
          <a:xfrm>
            <a:off x="92208" y="6100801"/>
            <a:ext cx="9051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Wang, </a:t>
            </a:r>
            <a:r>
              <a:rPr lang="en-US" altLang="zh-CN" sz="1200" b="0" i="0" dirty="0" err="1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Yiding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 et al. “Tabi: An Efficient Multi-Level Inference System for Large Language Models.” </a:t>
            </a:r>
            <a:r>
              <a:rPr lang="en-US" altLang="zh-CN" sz="1200" b="0" i="1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Proceedings of the Eighteenth European Conference on Computer Systems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 (2023): n. </a:t>
            </a:r>
            <a:r>
              <a:rPr lang="en-US" altLang="zh-CN" sz="1200" b="0" i="0" dirty="0" err="1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pag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.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08C778-602F-4DFA-A4AF-1793D5A20333}"/>
              </a:ext>
            </a:extLst>
          </p:cNvPr>
          <p:cNvSpPr txBox="1"/>
          <p:nvPr/>
        </p:nvSpPr>
        <p:spPr>
          <a:xfrm>
            <a:off x="4018420" y="3604366"/>
            <a:ext cx="119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ECCS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22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9C98C1-FC3C-4D31-8070-94731BAFAF67}"/>
              </a:ext>
            </a:extLst>
          </p:cNvPr>
          <p:cNvGrpSpPr/>
          <p:nvPr/>
        </p:nvGrpSpPr>
        <p:grpSpPr>
          <a:xfrm>
            <a:off x="2131902" y="1681394"/>
            <a:ext cx="4880195" cy="3495211"/>
            <a:chOff x="2131902" y="1681394"/>
            <a:chExt cx="4880195" cy="3495211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31902" y="1681394"/>
              <a:ext cx="4880195" cy="830997"/>
              <a:chOff x="2318742" y="2198492"/>
              <a:chExt cx="4880195" cy="830997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830997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Background and Motivation</a:t>
                </a: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31902" y="2692576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Technology</a:t>
                </a:r>
                <a:endParaRPr lang="zh-CN" altLang="en-US" sz="2400" b="1" dirty="0"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31902" y="3703758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Experiment</a:t>
                </a:r>
                <a:endPara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801762B-5F21-4F92-8A07-BD12AE6217CF}"/>
                </a:ext>
              </a:extLst>
            </p:cNvPr>
            <p:cNvGrpSpPr/>
            <p:nvPr/>
          </p:nvGrpSpPr>
          <p:grpSpPr>
            <a:xfrm>
              <a:off x="2131902" y="4714940"/>
              <a:ext cx="4880195" cy="461665"/>
              <a:chOff x="2318742" y="2198492"/>
              <a:chExt cx="4880195" cy="461665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2787730-BD70-486D-AFFB-BDE38953D0DA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Discussion</a:t>
                </a:r>
                <a:endPara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30" name="Google Shape;863;p65">
                <a:extLst>
                  <a:ext uri="{FF2B5EF4-FFF2-40B4-BE49-F238E27FC236}">
                    <a16:creationId xmlns:a16="http://schemas.microsoft.com/office/drawing/2014/main" id="{7140B953-4812-43BE-880C-90AF2084F7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34" name="Google Shape;864;p65">
                  <a:extLst>
                    <a:ext uri="{FF2B5EF4-FFF2-40B4-BE49-F238E27FC236}">
                      <a16:creationId xmlns:a16="http://schemas.microsoft.com/office/drawing/2014/main" id="{E624C319-509F-4423-A720-85345D0E390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5" name="Google Shape;865;p65">
                  <a:extLst>
                    <a:ext uri="{FF2B5EF4-FFF2-40B4-BE49-F238E27FC236}">
                      <a16:creationId xmlns:a16="http://schemas.microsoft.com/office/drawing/2014/main" id="{69621E94-B4B4-41A7-8855-C3079C0AD01F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1" name="Google Shape;863;p65">
                <a:extLst>
                  <a:ext uri="{FF2B5EF4-FFF2-40B4-BE49-F238E27FC236}">
                    <a16:creationId xmlns:a16="http://schemas.microsoft.com/office/drawing/2014/main" id="{6CE42FB7-BA5A-4B93-9361-4128785B5B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32" name="Google Shape;864;p65">
                  <a:extLst>
                    <a:ext uri="{FF2B5EF4-FFF2-40B4-BE49-F238E27FC236}">
                      <a16:creationId xmlns:a16="http://schemas.microsoft.com/office/drawing/2014/main" id="{9290C251-328E-4DAE-B092-87B7A56CBF66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3" name="Google Shape;865;p65">
                  <a:extLst>
                    <a:ext uri="{FF2B5EF4-FFF2-40B4-BE49-F238E27FC236}">
                      <a16:creationId xmlns:a16="http://schemas.microsoft.com/office/drawing/2014/main" id="{454F09DA-25B7-4582-AB06-1C1FA3E6C1FC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EEBFB12-9821-42F4-81F9-02A78EB44F1F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4868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技术实现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0F4FF0-D2DF-4D26-9B6A-64D1A356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6" y="1332054"/>
            <a:ext cx="8329388" cy="36460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D8B847-ECB5-49DF-8E1B-B5E06CE1D541}"/>
              </a:ext>
            </a:extLst>
          </p:cNvPr>
          <p:cNvSpPr txBox="1"/>
          <p:nvPr/>
        </p:nvSpPr>
        <p:spPr>
          <a:xfrm>
            <a:off x="3689707" y="5002693"/>
            <a:ext cx="1764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Overview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449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EE7AF7-6B1D-4CB4-979F-92D6AAE3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5298D-24A4-4A6D-A857-DE0F762E42F0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技术实现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F57DE9-E5B4-4DFA-8C2C-0EF92E3A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7" y="798270"/>
            <a:ext cx="6695497" cy="11869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34E2D2-1D83-4D62-AA3D-F838283BBF8B}"/>
              </a:ext>
            </a:extLst>
          </p:cNvPr>
          <p:cNvSpPr txBox="1"/>
          <p:nvPr/>
        </p:nvSpPr>
        <p:spPr>
          <a:xfrm>
            <a:off x="6896770" y="914680"/>
            <a:ext cx="1862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over-confident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B82777-DB29-4582-9822-454FC6772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81" y="2215570"/>
            <a:ext cx="5772294" cy="132478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9C18DE9-9155-4396-B21D-6B13AAA243A8}"/>
              </a:ext>
            </a:extLst>
          </p:cNvPr>
          <p:cNvSpPr txBox="1"/>
          <p:nvPr/>
        </p:nvSpPr>
        <p:spPr>
          <a:xfrm>
            <a:off x="148758" y="5798120"/>
            <a:ext cx="882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Chuan</a:t>
            </a:r>
            <a:r>
              <a:rPr lang="en-US" altLang="zh-CN" sz="1400" dirty="0"/>
              <a:t> Guo, Geoff Pleiss, Yu Sun, and Kilian Q Weinberger. On calibration of modern neural networks. In International Conference on Machine Learning, pages 1321–1330. PMLR, 2017.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55045E-6C42-4022-8723-0018F17B9C71}"/>
              </a:ext>
            </a:extLst>
          </p:cNvPr>
          <p:cNvSpPr txBox="1"/>
          <p:nvPr/>
        </p:nvSpPr>
        <p:spPr>
          <a:xfrm>
            <a:off x="6200575" y="2462465"/>
            <a:ext cx="2228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ffectLst/>
                <a:latin typeface="LinLibertineT"/>
              </a:rPr>
              <a:t>temperature scaling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7142D4A-77B4-4C07-9190-0B87DF715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364" y="3465074"/>
            <a:ext cx="6357755" cy="21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EE7AF7-6B1D-4CB4-979F-92D6AAE3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A4A270-5028-4611-9EDF-7F869C104C6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技术实现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6B9C02-F386-4700-949D-87C327DC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1" y="1459901"/>
            <a:ext cx="8286318" cy="39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9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EE7AF7-6B1D-4CB4-979F-92D6AAE3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74A049-28B4-46D3-88D5-5D93045DAA2C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技术实现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E36EFA-1A91-43A7-99BC-A6B12CABE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88" y="1300446"/>
            <a:ext cx="5448379" cy="13745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EE532A-898C-48D3-BABE-CF592A3E6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94" y="4027000"/>
            <a:ext cx="7832677" cy="7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1D72119-F70C-441F-A8F2-73DCA0D54623}"/>
              </a:ext>
            </a:extLst>
          </p:cNvPr>
          <p:cNvGrpSpPr/>
          <p:nvPr/>
        </p:nvGrpSpPr>
        <p:grpSpPr>
          <a:xfrm>
            <a:off x="2131903" y="1681394"/>
            <a:ext cx="4878498" cy="3495211"/>
            <a:chOff x="2131903" y="1681394"/>
            <a:chExt cx="4878498" cy="3495211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31903" y="1681394"/>
              <a:ext cx="4878498" cy="830997"/>
              <a:chOff x="2318742" y="2198492"/>
              <a:chExt cx="4880195" cy="830997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830997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Background and Motivation</a:t>
                </a: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31903" y="2692576"/>
              <a:ext cx="4878498" cy="461665"/>
              <a:chOff x="2318742" y="2198492"/>
              <a:chExt cx="4880195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Technology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31903" y="3703758"/>
              <a:ext cx="4878498" cy="461665"/>
              <a:chOff x="2318742" y="2198492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Experiment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801762B-5F21-4F92-8A07-BD12AE6217CF}"/>
                </a:ext>
              </a:extLst>
            </p:cNvPr>
            <p:cNvGrpSpPr/>
            <p:nvPr/>
          </p:nvGrpSpPr>
          <p:grpSpPr>
            <a:xfrm>
              <a:off x="2131903" y="4714940"/>
              <a:ext cx="4878498" cy="461665"/>
              <a:chOff x="2318742" y="2198492"/>
              <a:chExt cx="4880195" cy="461665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2787730-BD70-486D-AFFB-BDE38953D0DA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Discussion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30" name="Google Shape;863;p65">
                <a:extLst>
                  <a:ext uri="{FF2B5EF4-FFF2-40B4-BE49-F238E27FC236}">
                    <a16:creationId xmlns:a16="http://schemas.microsoft.com/office/drawing/2014/main" id="{7140B953-4812-43BE-880C-90AF2084F7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34" name="Google Shape;864;p65">
                  <a:extLst>
                    <a:ext uri="{FF2B5EF4-FFF2-40B4-BE49-F238E27FC236}">
                      <a16:creationId xmlns:a16="http://schemas.microsoft.com/office/drawing/2014/main" id="{E624C319-509F-4423-A720-85345D0E390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5" name="Google Shape;865;p65">
                  <a:extLst>
                    <a:ext uri="{FF2B5EF4-FFF2-40B4-BE49-F238E27FC236}">
                      <a16:creationId xmlns:a16="http://schemas.microsoft.com/office/drawing/2014/main" id="{69621E94-B4B4-41A7-8855-C3079C0AD01F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31" name="Google Shape;863;p65">
                <a:extLst>
                  <a:ext uri="{FF2B5EF4-FFF2-40B4-BE49-F238E27FC236}">
                    <a16:creationId xmlns:a16="http://schemas.microsoft.com/office/drawing/2014/main" id="{6CE42FB7-BA5A-4B93-9361-4128785B5B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32" name="Google Shape;864;p65">
                  <a:extLst>
                    <a:ext uri="{FF2B5EF4-FFF2-40B4-BE49-F238E27FC236}">
                      <a16:creationId xmlns:a16="http://schemas.microsoft.com/office/drawing/2014/main" id="{9290C251-328E-4DAE-B092-87B7A56CBF66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33" name="Google Shape;865;p65">
                  <a:extLst>
                    <a:ext uri="{FF2B5EF4-FFF2-40B4-BE49-F238E27FC236}">
                      <a16:creationId xmlns:a16="http://schemas.microsoft.com/office/drawing/2014/main" id="{454F09DA-25B7-4582-AB06-1C1FA3E6C1FC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EEBFB12-9821-42F4-81F9-02A78EB44F1F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35553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6E020A-C973-45BE-871C-119279CC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ABE783-E664-402E-87F1-B4BF1F894B18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E948AC-6119-414B-AF3B-2238DB42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39" y="1068002"/>
            <a:ext cx="8429122" cy="29826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C5116E-318E-4BB8-B1A1-0D4BFBDA5B7F}"/>
              </a:ext>
            </a:extLst>
          </p:cNvPr>
          <p:cNvSpPr txBox="1"/>
          <p:nvPr/>
        </p:nvSpPr>
        <p:spPr>
          <a:xfrm>
            <a:off x="428281" y="439596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Inference latency: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21%-40% , 11%-26%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Throughout: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16%-49%,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5%-20%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6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CFD6F8-2DB6-4B37-96F5-B6BD2220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5F1F8-C4A5-40ED-898A-BD927546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23" y="862508"/>
            <a:ext cx="6190273" cy="28223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1E80C1-C878-46C3-97F7-8EFBA846155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76D1881-56BF-44AB-B628-318EBB507D51}"/>
              </a:ext>
            </a:extLst>
          </p:cNvPr>
          <p:cNvCxnSpPr>
            <a:cxnSpLocks/>
          </p:cNvCxnSpPr>
          <p:nvPr/>
        </p:nvCxnSpPr>
        <p:spPr>
          <a:xfrm flipH="1" flipV="1">
            <a:off x="1296623" y="1351128"/>
            <a:ext cx="1088916" cy="589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58E26DE-1D1D-49A7-8950-2D4C2B6FDE1F}"/>
              </a:ext>
            </a:extLst>
          </p:cNvPr>
          <p:cNvSpPr txBox="1"/>
          <p:nvPr/>
        </p:nvSpPr>
        <p:spPr>
          <a:xfrm>
            <a:off x="581363" y="108496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99%</a:t>
            </a:r>
            <a:endParaRPr lang="zh-CN" altLang="en-US" sz="2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0F4B98E-F063-43CC-83EF-21837950C330}"/>
              </a:ext>
            </a:extLst>
          </p:cNvPr>
          <p:cNvCxnSpPr>
            <a:cxnSpLocks/>
          </p:cNvCxnSpPr>
          <p:nvPr/>
        </p:nvCxnSpPr>
        <p:spPr>
          <a:xfrm flipH="1" flipV="1">
            <a:off x="1129945" y="1910686"/>
            <a:ext cx="1255594" cy="218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2C61F92-D170-4593-9405-66C361BC2803}"/>
              </a:ext>
            </a:extLst>
          </p:cNvPr>
          <p:cNvSpPr txBox="1"/>
          <p:nvPr/>
        </p:nvSpPr>
        <p:spPr>
          <a:xfrm>
            <a:off x="435821" y="169429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75%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8E302A1-4B2E-403F-BE77-3F16A3BC9C5E}"/>
              </a:ext>
            </a:extLst>
          </p:cNvPr>
          <p:cNvCxnSpPr>
            <a:cxnSpLocks/>
          </p:cNvCxnSpPr>
          <p:nvPr/>
        </p:nvCxnSpPr>
        <p:spPr>
          <a:xfrm flipH="1">
            <a:off x="1129945" y="2273700"/>
            <a:ext cx="1255594" cy="2405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224FE83-6984-4464-BE72-90101597B579}"/>
              </a:ext>
            </a:extLst>
          </p:cNvPr>
          <p:cNvSpPr txBox="1"/>
          <p:nvPr/>
        </p:nvSpPr>
        <p:spPr>
          <a:xfrm>
            <a:off x="428281" y="2298378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50%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5F00D3D-18A9-44DE-BF5F-7D131A8D5887}"/>
              </a:ext>
            </a:extLst>
          </p:cNvPr>
          <p:cNvCxnSpPr>
            <a:cxnSpLocks/>
          </p:cNvCxnSpPr>
          <p:nvPr/>
        </p:nvCxnSpPr>
        <p:spPr>
          <a:xfrm flipH="1">
            <a:off x="1129945" y="2458390"/>
            <a:ext cx="1255594" cy="782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3146053-8FE0-43F7-914A-98DD4AF325E7}"/>
              </a:ext>
            </a:extLst>
          </p:cNvPr>
          <p:cNvSpPr txBox="1"/>
          <p:nvPr/>
        </p:nvSpPr>
        <p:spPr>
          <a:xfrm>
            <a:off x="455516" y="303936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25%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54D343-FA4E-4B0E-9C31-3067ED9F3BF2}"/>
              </a:ext>
            </a:extLst>
          </p:cNvPr>
          <p:cNvCxnSpPr>
            <a:cxnSpLocks/>
          </p:cNvCxnSpPr>
          <p:nvPr/>
        </p:nvCxnSpPr>
        <p:spPr>
          <a:xfrm flipH="1">
            <a:off x="1757743" y="2590420"/>
            <a:ext cx="627796" cy="1213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E9F4A73-DFD8-479C-9A07-9FE1FD1091C6}"/>
              </a:ext>
            </a:extLst>
          </p:cNvPr>
          <p:cNvSpPr txBox="1"/>
          <p:nvPr/>
        </p:nvSpPr>
        <p:spPr>
          <a:xfrm>
            <a:off x="1197973" y="367045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1%</a:t>
            </a:r>
            <a:endParaRPr lang="zh-CN" altLang="en-US" sz="2400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546D4D5-23AB-4666-B565-F7A53C80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76" y="4114053"/>
            <a:ext cx="6915739" cy="21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9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CFD6F8-2DB6-4B37-96F5-B6BD2220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1E80C1-C878-46C3-97F7-8EFBA846155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E31219-EB2F-4EC5-9729-5840BDB2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33" y="831837"/>
            <a:ext cx="6036534" cy="27604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9280C4-BDC3-40EA-9AA3-F9EBBCEC6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867" y="3458252"/>
            <a:ext cx="6367082" cy="27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123CDE2-2DAE-404B-B3BD-41E67B131C0F}"/>
              </a:ext>
            </a:extLst>
          </p:cNvPr>
          <p:cNvGrpSpPr/>
          <p:nvPr/>
        </p:nvGrpSpPr>
        <p:grpSpPr>
          <a:xfrm>
            <a:off x="2131902" y="1681394"/>
            <a:ext cx="4880195" cy="830997"/>
            <a:chOff x="2318742" y="2198492"/>
            <a:chExt cx="4880195" cy="830997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B71471E-29A2-418F-9A0F-2A046E7A9A4F}"/>
                </a:ext>
              </a:extLst>
            </p:cNvPr>
            <p:cNvSpPr txBox="1"/>
            <p:nvPr/>
          </p:nvSpPr>
          <p:spPr>
            <a:xfrm>
              <a:off x="2692422" y="2198492"/>
              <a:ext cx="4132835" cy="83099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Background and Motivation</a:t>
              </a:r>
            </a:p>
          </p:txBody>
        </p:sp>
        <p:grpSp>
          <p:nvGrpSpPr>
            <p:cNvPr id="54" name="Google Shape;863;p65">
              <a:extLst>
                <a:ext uri="{FF2B5EF4-FFF2-40B4-BE49-F238E27FC236}">
                  <a16:creationId xmlns:a16="http://schemas.microsoft.com/office/drawing/2014/main" id="{4ADC0B0C-EF10-4E77-8A37-51CD9C26CD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18742" y="2339325"/>
              <a:ext cx="190147" cy="180000"/>
              <a:chOff x="4660325" y="1866850"/>
              <a:chExt cx="68350" cy="58100"/>
            </a:xfrm>
          </p:grpSpPr>
          <p:sp>
            <p:nvSpPr>
              <p:cNvPr id="55" name="Google Shape;864;p65">
                <a:extLst>
                  <a:ext uri="{FF2B5EF4-FFF2-40B4-BE49-F238E27FC236}">
                    <a16:creationId xmlns:a16="http://schemas.microsoft.com/office/drawing/2014/main" id="{8633226D-7206-4DB5-A776-C9D8B53C03ED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Google Shape;865;p65">
                <a:extLst>
                  <a:ext uri="{FF2B5EF4-FFF2-40B4-BE49-F238E27FC236}">
                    <a16:creationId xmlns:a16="http://schemas.microsoft.com/office/drawing/2014/main" id="{048F5B53-EE26-48D6-B008-2E0129A43C73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1" name="Google Shape;863;p65">
              <a:extLst>
                <a:ext uri="{FF2B5EF4-FFF2-40B4-BE49-F238E27FC236}">
                  <a16:creationId xmlns:a16="http://schemas.microsoft.com/office/drawing/2014/main" id="{3DC19A0F-2BF0-4436-A4FF-29971F96A4C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7008790" y="2339325"/>
              <a:ext cx="190147" cy="180000"/>
              <a:chOff x="4660325" y="1866850"/>
              <a:chExt cx="68350" cy="58100"/>
            </a:xfrm>
          </p:grpSpPr>
          <p:sp>
            <p:nvSpPr>
              <p:cNvPr id="62" name="Google Shape;864;p65">
                <a:extLst>
                  <a:ext uri="{FF2B5EF4-FFF2-40B4-BE49-F238E27FC236}">
                    <a16:creationId xmlns:a16="http://schemas.microsoft.com/office/drawing/2014/main" id="{67FE0191-57C7-47E9-8E4B-E7584C0F7132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Google Shape;865;p65">
                <a:extLst>
                  <a:ext uri="{FF2B5EF4-FFF2-40B4-BE49-F238E27FC236}">
                    <a16:creationId xmlns:a16="http://schemas.microsoft.com/office/drawing/2014/main" id="{4F6085A6-AB9A-4428-BB25-809BCB063E78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5C38A0A-6144-4B25-90E9-14E4B4FC5B07}"/>
              </a:ext>
            </a:extLst>
          </p:cNvPr>
          <p:cNvGrpSpPr/>
          <p:nvPr/>
        </p:nvGrpSpPr>
        <p:grpSpPr>
          <a:xfrm>
            <a:off x="2131902" y="2692576"/>
            <a:ext cx="4880195" cy="461665"/>
            <a:chOff x="2318742" y="2198492"/>
            <a:chExt cx="4880195" cy="461665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29FADD8-34BB-40E9-B1AB-0484EA3FD477}"/>
                </a:ext>
              </a:extLst>
            </p:cNvPr>
            <p:cNvSpPr txBox="1"/>
            <p:nvPr/>
          </p:nvSpPr>
          <p:spPr>
            <a:xfrm>
              <a:off x="2692422" y="2198492"/>
              <a:ext cx="4132835" cy="46166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Technology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grpSp>
          <p:nvGrpSpPr>
            <p:cNvPr id="67" name="Google Shape;863;p65">
              <a:extLst>
                <a:ext uri="{FF2B5EF4-FFF2-40B4-BE49-F238E27FC236}">
                  <a16:creationId xmlns:a16="http://schemas.microsoft.com/office/drawing/2014/main" id="{1A0C0ED6-DEAC-46C1-B76F-8B91F0DDC3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18742" y="2339325"/>
              <a:ext cx="190147" cy="180000"/>
              <a:chOff x="4660325" y="1866850"/>
              <a:chExt cx="68350" cy="58100"/>
            </a:xfrm>
          </p:grpSpPr>
          <p:sp>
            <p:nvSpPr>
              <p:cNvPr id="71" name="Google Shape;864;p65">
                <a:extLst>
                  <a:ext uri="{FF2B5EF4-FFF2-40B4-BE49-F238E27FC236}">
                    <a16:creationId xmlns:a16="http://schemas.microsoft.com/office/drawing/2014/main" id="{D3CE48AE-ABB1-4E9C-A319-E0F0F984F0F8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2" name="Google Shape;865;p65">
                <a:extLst>
                  <a:ext uri="{FF2B5EF4-FFF2-40B4-BE49-F238E27FC236}">
                    <a16:creationId xmlns:a16="http://schemas.microsoft.com/office/drawing/2014/main" id="{8269F253-A108-45BF-9CBB-4FF8DD0A91B2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8" name="Google Shape;863;p65">
              <a:extLst>
                <a:ext uri="{FF2B5EF4-FFF2-40B4-BE49-F238E27FC236}">
                  <a16:creationId xmlns:a16="http://schemas.microsoft.com/office/drawing/2014/main" id="{18FBA4FF-9847-42A0-8DB4-D9C51DF55E8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7008790" y="2339325"/>
              <a:ext cx="190147" cy="180000"/>
              <a:chOff x="4660325" y="1866850"/>
              <a:chExt cx="68350" cy="58100"/>
            </a:xfrm>
          </p:grpSpPr>
          <p:sp>
            <p:nvSpPr>
              <p:cNvPr id="69" name="Google Shape;864;p65">
                <a:extLst>
                  <a:ext uri="{FF2B5EF4-FFF2-40B4-BE49-F238E27FC236}">
                    <a16:creationId xmlns:a16="http://schemas.microsoft.com/office/drawing/2014/main" id="{0FA1404C-4CFA-4A61-B062-258831C1160A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0" name="Google Shape;865;p65">
                <a:extLst>
                  <a:ext uri="{FF2B5EF4-FFF2-40B4-BE49-F238E27FC236}">
                    <a16:creationId xmlns:a16="http://schemas.microsoft.com/office/drawing/2014/main" id="{B6BFE796-4519-4538-89A4-518D0E0D7911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6D27B7E-C412-471D-BB00-ACEA25B0DE90}"/>
              </a:ext>
            </a:extLst>
          </p:cNvPr>
          <p:cNvGrpSpPr/>
          <p:nvPr/>
        </p:nvGrpSpPr>
        <p:grpSpPr>
          <a:xfrm>
            <a:off x="2131902" y="3703758"/>
            <a:ext cx="4880195" cy="461665"/>
            <a:chOff x="2318742" y="2198492"/>
            <a:chExt cx="4880195" cy="461665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ED41DA2-7719-4417-A7ED-C2471F21E04E}"/>
                </a:ext>
              </a:extLst>
            </p:cNvPr>
            <p:cNvSpPr txBox="1"/>
            <p:nvPr/>
          </p:nvSpPr>
          <p:spPr>
            <a:xfrm>
              <a:off x="2692422" y="2198492"/>
              <a:ext cx="4132835" cy="46166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Experiment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grpSp>
          <p:nvGrpSpPr>
            <p:cNvPr id="76" name="Google Shape;863;p65">
              <a:extLst>
                <a:ext uri="{FF2B5EF4-FFF2-40B4-BE49-F238E27FC236}">
                  <a16:creationId xmlns:a16="http://schemas.microsoft.com/office/drawing/2014/main" id="{A3ABAFA8-F41B-4553-BC0F-3E752DEF9A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18742" y="2339325"/>
              <a:ext cx="190147" cy="180000"/>
              <a:chOff x="4660325" y="1866850"/>
              <a:chExt cx="68350" cy="58100"/>
            </a:xfrm>
          </p:grpSpPr>
          <p:sp>
            <p:nvSpPr>
              <p:cNvPr id="80" name="Google Shape;864;p65">
                <a:extLst>
                  <a:ext uri="{FF2B5EF4-FFF2-40B4-BE49-F238E27FC236}">
                    <a16:creationId xmlns:a16="http://schemas.microsoft.com/office/drawing/2014/main" id="{6F6388AD-8CE0-42BA-A565-CD00CE191C00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1" name="Google Shape;865;p65">
                <a:extLst>
                  <a:ext uri="{FF2B5EF4-FFF2-40B4-BE49-F238E27FC236}">
                    <a16:creationId xmlns:a16="http://schemas.microsoft.com/office/drawing/2014/main" id="{2800AFF5-816E-4DAE-93BC-479A88E1F108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7" name="Google Shape;863;p65">
              <a:extLst>
                <a:ext uri="{FF2B5EF4-FFF2-40B4-BE49-F238E27FC236}">
                  <a16:creationId xmlns:a16="http://schemas.microsoft.com/office/drawing/2014/main" id="{3B65F60A-8590-4C8B-A8D5-3A08489EF75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7008790" y="2339325"/>
              <a:ext cx="190147" cy="180000"/>
              <a:chOff x="4660325" y="1866850"/>
              <a:chExt cx="68350" cy="58100"/>
            </a:xfrm>
          </p:grpSpPr>
          <p:sp>
            <p:nvSpPr>
              <p:cNvPr id="78" name="Google Shape;864;p65">
                <a:extLst>
                  <a:ext uri="{FF2B5EF4-FFF2-40B4-BE49-F238E27FC236}">
                    <a16:creationId xmlns:a16="http://schemas.microsoft.com/office/drawing/2014/main" id="{D832B29D-82E8-4D3D-9B5E-343B233BAAED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9" name="Google Shape;865;p65">
                <a:extLst>
                  <a:ext uri="{FF2B5EF4-FFF2-40B4-BE49-F238E27FC236}">
                    <a16:creationId xmlns:a16="http://schemas.microsoft.com/office/drawing/2014/main" id="{96F8990F-7217-425D-B5F5-66D78FF09926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801762B-5F21-4F92-8A07-BD12AE6217CF}"/>
              </a:ext>
            </a:extLst>
          </p:cNvPr>
          <p:cNvGrpSpPr/>
          <p:nvPr/>
        </p:nvGrpSpPr>
        <p:grpSpPr>
          <a:xfrm>
            <a:off x="2131902" y="4714940"/>
            <a:ext cx="4880195" cy="461665"/>
            <a:chOff x="2318742" y="2198492"/>
            <a:chExt cx="4880195" cy="46166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2787730-BD70-486D-AFFB-BDE38953D0DA}"/>
                </a:ext>
              </a:extLst>
            </p:cNvPr>
            <p:cNvSpPr txBox="1"/>
            <p:nvPr/>
          </p:nvSpPr>
          <p:spPr>
            <a:xfrm>
              <a:off x="2692422" y="2198492"/>
              <a:ext cx="4132835" cy="461665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Discussion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grpSp>
          <p:nvGrpSpPr>
            <p:cNvPr id="30" name="Google Shape;863;p65">
              <a:extLst>
                <a:ext uri="{FF2B5EF4-FFF2-40B4-BE49-F238E27FC236}">
                  <a16:creationId xmlns:a16="http://schemas.microsoft.com/office/drawing/2014/main" id="{7140B953-4812-43BE-880C-90AF2084F7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18742" y="2339325"/>
              <a:ext cx="190147" cy="180000"/>
              <a:chOff x="4660325" y="1866850"/>
              <a:chExt cx="68350" cy="58100"/>
            </a:xfrm>
          </p:grpSpPr>
          <p:sp>
            <p:nvSpPr>
              <p:cNvPr id="34" name="Google Shape;864;p65">
                <a:extLst>
                  <a:ext uri="{FF2B5EF4-FFF2-40B4-BE49-F238E27FC236}">
                    <a16:creationId xmlns:a16="http://schemas.microsoft.com/office/drawing/2014/main" id="{E624C319-509F-4423-A720-85345D0E390D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5;p65">
                <a:extLst>
                  <a:ext uri="{FF2B5EF4-FFF2-40B4-BE49-F238E27FC236}">
                    <a16:creationId xmlns:a16="http://schemas.microsoft.com/office/drawing/2014/main" id="{69621E94-B4B4-41A7-8855-C3079C0AD01F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863;p65">
              <a:extLst>
                <a:ext uri="{FF2B5EF4-FFF2-40B4-BE49-F238E27FC236}">
                  <a16:creationId xmlns:a16="http://schemas.microsoft.com/office/drawing/2014/main" id="{6CE42FB7-BA5A-4B93-9361-4128785B5B5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7008790" y="2339325"/>
              <a:ext cx="190147" cy="180000"/>
              <a:chOff x="4660325" y="1866850"/>
              <a:chExt cx="68350" cy="58100"/>
            </a:xfrm>
          </p:grpSpPr>
          <p:sp>
            <p:nvSpPr>
              <p:cNvPr id="32" name="Google Shape;864;p65">
                <a:extLst>
                  <a:ext uri="{FF2B5EF4-FFF2-40B4-BE49-F238E27FC236}">
                    <a16:creationId xmlns:a16="http://schemas.microsoft.com/office/drawing/2014/main" id="{9290C251-328E-4DAE-B092-87B7A56CBF66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65;p65">
                <a:extLst>
                  <a:ext uri="{FF2B5EF4-FFF2-40B4-BE49-F238E27FC236}">
                    <a16:creationId xmlns:a16="http://schemas.microsoft.com/office/drawing/2014/main" id="{454F09DA-25B7-4582-AB06-1C1FA3E6C1FC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EEBFB12-9821-42F4-81F9-02A78EB44F1F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35586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4526AA-6B59-414A-9107-428DC866F749}"/>
              </a:ext>
            </a:extLst>
          </p:cNvPr>
          <p:cNvGrpSpPr/>
          <p:nvPr/>
        </p:nvGrpSpPr>
        <p:grpSpPr>
          <a:xfrm>
            <a:off x="2131902" y="1681394"/>
            <a:ext cx="4880195" cy="3495211"/>
            <a:chOff x="2131902" y="1751811"/>
            <a:chExt cx="4880195" cy="3495211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31902" y="1751811"/>
              <a:ext cx="4880195" cy="830997"/>
              <a:chOff x="2318742" y="2198492"/>
              <a:chExt cx="4880195" cy="830997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830997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Background and Motivation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31902" y="2762993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Technology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12"/>
                <a:ext cx="190147" cy="180006"/>
                <a:chOff x="4660325" y="1866848"/>
                <a:chExt cx="68350" cy="58102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5" y="1866848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12"/>
                <a:ext cx="190147" cy="180006"/>
                <a:chOff x="4660325" y="1866848"/>
                <a:chExt cx="68350" cy="58102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5" y="1866848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31902" y="3774175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Experiment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801762B-5F21-4F92-8A07-BD12AE6217CF}"/>
                </a:ext>
              </a:extLst>
            </p:cNvPr>
            <p:cNvGrpSpPr/>
            <p:nvPr/>
          </p:nvGrpSpPr>
          <p:grpSpPr>
            <a:xfrm>
              <a:off x="2131902" y="4785357"/>
              <a:ext cx="4880195" cy="461665"/>
              <a:chOff x="2318742" y="2198492"/>
              <a:chExt cx="4880195" cy="461665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2787730-BD70-486D-AFFB-BDE38953D0DA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Discussion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30" name="Google Shape;863;p65">
                <a:extLst>
                  <a:ext uri="{FF2B5EF4-FFF2-40B4-BE49-F238E27FC236}">
                    <a16:creationId xmlns:a16="http://schemas.microsoft.com/office/drawing/2014/main" id="{7140B953-4812-43BE-880C-90AF2084F7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34" name="Google Shape;864;p65">
                  <a:extLst>
                    <a:ext uri="{FF2B5EF4-FFF2-40B4-BE49-F238E27FC236}">
                      <a16:creationId xmlns:a16="http://schemas.microsoft.com/office/drawing/2014/main" id="{E624C319-509F-4423-A720-85345D0E390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865;p65">
                  <a:extLst>
                    <a:ext uri="{FF2B5EF4-FFF2-40B4-BE49-F238E27FC236}">
                      <a16:creationId xmlns:a16="http://schemas.microsoft.com/office/drawing/2014/main" id="{69621E94-B4B4-41A7-8855-C3079C0AD01F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863;p65">
                <a:extLst>
                  <a:ext uri="{FF2B5EF4-FFF2-40B4-BE49-F238E27FC236}">
                    <a16:creationId xmlns:a16="http://schemas.microsoft.com/office/drawing/2014/main" id="{6CE42FB7-BA5A-4B93-9361-4128785B5B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32" name="Google Shape;864;p65">
                  <a:extLst>
                    <a:ext uri="{FF2B5EF4-FFF2-40B4-BE49-F238E27FC236}">
                      <a16:creationId xmlns:a16="http://schemas.microsoft.com/office/drawing/2014/main" id="{9290C251-328E-4DAE-B092-87B7A56CBF66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865;p65">
                  <a:extLst>
                    <a:ext uri="{FF2B5EF4-FFF2-40B4-BE49-F238E27FC236}">
                      <a16:creationId xmlns:a16="http://schemas.microsoft.com/office/drawing/2014/main" id="{454F09DA-25B7-4582-AB06-1C1FA3E6C1FC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EEBFB12-9821-42F4-81F9-02A78EB44F1F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52037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总结与讨论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218FAA-2231-4DDB-B54E-2AFC530C6F52}"/>
              </a:ext>
            </a:extLst>
          </p:cNvPr>
          <p:cNvSpPr txBox="1"/>
          <p:nvPr/>
        </p:nvSpPr>
        <p:spPr>
          <a:xfrm>
            <a:off x="441928" y="1132343"/>
            <a:ext cx="55221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B0F0"/>
                </a:solidFill>
              </a:rPr>
              <a:t>CascadeBERT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B0F0"/>
                </a:solidFill>
              </a:rPr>
              <a:t>还是尽可能对模型架构、推理执行过程进行优化</a:t>
            </a:r>
          </a:p>
        </p:txBody>
      </p:sp>
    </p:spTree>
    <p:extLst>
      <p:ext uri="{BB962C8B-B14F-4D97-AF65-F5344CB8AC3E}">
        <p14:creationId xmlns:p14="http://schemas.microsoft.com/office/powerpoint/2010/main" val="258990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BF572C-41D5-45AA-88F3-C4333562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5379F2-7199-44B9-8E9E-C164D16B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6" y="1827521"/>
            <a:ext cx="8582127" cy="24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5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E55641-7263-4CF2-AB80-F88DFD89AC54}"/>
              </a:ext>
            </a:extLst>
          </p:cNvPr>
          <p:cNvGrpSpPr/>
          <p:nvPr/>
        </p:nvGrpSpPr>
        <p:grpSpPr>
          <a:xfrm>
            <a:off x="2131902" y="1681394"/>
            <a:ext cx="4880195" cy="3495211"/>
            <a:chOff x="2131902" y="1681394"/>
            <a:chExt cx="4880195" cy="3495211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31902" y="1681394"/>
              <a:ext cx="4880195" cy="830997"/>
              <a:chOff x="2318742" y="2198492"/>
              <a:chExt cx="4880195" cy="830997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830997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Background and Motivation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31902" y="2692576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Technology</a:t>
                </a:r>
                <a:endPara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31902" y="3703758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Experiment</a:t>
                </a:r>
                <a:endPara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801762B-5F21-4F92-8A07-BD12AE6217CF}"/>
                </a:ext>
              </a:extLst>
            </p:cNvPr>
            <p:cNvGrpSpPr/>
            <p:nvPr/>
          </p:nvGrpSpPr>
          <p:grpSpPr>
            <a:xfrm>
              <a:off x="2131902" y="4714940"/>
              <a:ext cx="4880195" cy="461665"/>
              <a:chOff x="2318742" y="2198492"/>
              <a:chExt cx="4880195" cy="461665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2787730-BD70-486D-AFFB-BDE38953D0DA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Discussion</a:t>
                </a:r>
                <a:endPara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30" name="Google Shape;863;p65">
                <a:extLst>
                  <a:ext uri="{FF2B5EF4-FFF2-40B4-BE49-F238E27FC236}">
                    <a16:creationId xmlns:a16="http://schemas.microsoft.com/office/drawing/2014/main" id="{7140B953-4812-43BE-880C-90AF2084F7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34" name="Google Shape;864;p65">
                  <a:extLst>
                    <a:ext uri="{FF2B5EF4-FFF2-40B4-BE49-F238E27FC236}">
                      <a16:creationId xmlns:a16="http://schemas.microsoft.com/office/drawing/2014/main" id="{E624C319-509F-4423-A720-85345D0E390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5" name="Google Shape;865;p65">
                  <a:extLst>
                    <a:ext uri="{FF2B5EF4-FFF2-40B4-BE49-F238E27FC236}">
                      <a16:creationId xmlns:a16="http://schemas.microsoft.com/office/drawing/2014/main" id="{69621E94-B4B4-41A7-8855-C3079C0AD01F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1" name="Google Shape;863;p65">
                <a:extLst>
                  <a:ext uri="{FF2B5EF4-FFF2-40B4-BE49-F238E27FC236}">
                    <a16:creationId xmlns:a16="http://schemas.microsoft.com/office/drawing/2014/main" id="{6CE42FB7-BA5A-4B93-9361-4128785B5B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32" name="Google Shape;864;p65">
                  <a:extLst>
                    <a:ext uri="{FF2B5EF4-FFF2-40B4-BE49-F238E27FC236}">
                      <a16:creationId xmlns:a16="http://schemas.microsoft.com/office/drawing/2014/main" id="{9290C251-328E-4DAE-B092-87B7A56CBF66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3" name="Google Shape;865;p65">
                  <a:extLst>
                    <a:ext uri="{FF2B5EF4-FFF2-40B4-BE49-F238E27FC236}">
                      <a16:creationId xmlns:a16="http://schemas.microsoft.com/office/drawing/2014/main" id="{454F09DA-25B7-4582-AB06-1C1FA3E6C1FC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EEBFB12-9821-42F4-81F9-02A78EB44F1F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7658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A8351E-62BD-4B29-8ED8-4F5E812F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4" y="787258"/>
            <a:ext cx="7783552" cy="48839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A61236-08C7-4784-A385-B40FAC516D69}"/>
              </a:ext>
            </a:extLst>
          </p:cNvPr>
          <p:cNvSpPr txBox="1"/>
          <p:nvPr/>
        </p:nvSpPr>
        <p:spPr>
          <a:xfrm>
            <a:off x="274601" y="5939937"/>
            <a:ext cx="74109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Zhao, Wayne Xin et al. “A Survey of Large Language Models.” </a:t>
            </a:r>
            <a:r>
              <a:rPr lang="en-US" altLang="zh-CN" sz="1100" b="0" i="1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ArXiv</a:t>
            </a:r>
            <a:r>
              <a:rPr lang="en-US" altLang="zh-CN" sz="11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 abs/2303.18223 (2023): n. </a:t>
            </a:r>
            <a:r>
              <a:rPr lang="en-US" altLang="zh-CN" sz="1100" b="0" i="0" dirty="0" err="1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pag</a:t>
            </a:r>
            <a:r>
              <a:rPr lang="en-US" altLang="zh-CN" sz="11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71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45B1F6-CC7C-4187-AADC-0A4C4BE8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6A8C6-79A2-4273-884E-572197267984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AFE26-624E-4CC9-93F3-7DFA7754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2" y="1084769"/>
            <a:ext cx="3667125" cy="2828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EF0479-3C3C-49E1-A1CF-CC4C3A8A5540}"/>
              </a:ext>
            </a:extLst>
          </p:cNvPr>
          <p:cNvSpPr txBox="1"/>
          <p:nvPr/>
        </p:nvSpPr>
        <p:spPr>
          <a:xfrm>
            <a:off x="249148" y="5819397"/>
            <a:ext cx="8451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[1] Roy Schwartz, Jesse Dodge, Noah A Smith, and Oren Etzioni. Green AI. </a:t>
            </a:r>
            <a:r>
              <a:rPr lang="en-US" altLang="zh-CN" sz="1200" i="1" dirty="0">
                <a:solidFill>
                  <a:srgbClr val="000000"/>
                </a:solidFill>
                <a:effectLst/>
                <a:latin typeface="LinLibertineTI"/>
              </a:rPr>
              <a:t>Communications of the ACM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, 63(12):54–63, 2020. </a:t>
            </a:r>
          </a:p>
          <a:p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[2]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LinLibertineT"/>
              </a:rPr>
              <a:t>Titouan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LinLibertineT"/>
              </a:rPr>
              <a:t>Parcollet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 and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LinLibertineT"/>
              </a:rPr>
              <a:t>Mirco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LinLibertineT"/>
              </a:rPr>
              <a:t>Ravanelli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. The energy and carbon footprint of training end-to-end speech recognizers. 2021.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44981E-770A-4DF5-A45B-812AD4C38A1F}"/>
              </a:ext>
            </a:extLst>
          </p:cNvPr>
          <p:cNvSpPr txBox="1"/>
          <p:nvPr/>
        </p:nvSpPr>
        <p:spPr>
          <a:xfrm>
            <a:off x="428281" y="4182137"/>
            <a:ext cx="4842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计算资源的消耗和模型准确度提升不成正比！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0B7D3A-A723-4626-8C0F-3308F1C95FA9}"/>
              </a:ext>
            </a:extLst>
          </p:cNvPr>
          <p:cNvSpPr txBox="1"/>
          <p:nvPr/>
        </p:nvSpPr>
        <p:spPr>
          <a:xfrm>
            <a:off x="428281" y="4635246"/>
            <a:ext cx="4842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大部分查询可以利用小模型处理。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3C521C-4623-48FE-A8E8-A6B5ACE83D3F}"/>
              </a:ext>
            </a:extLst>
          </p:cNvPr>
          <p:cNvSpPr/>
          <p:nvPr/>
        </p:nvSpPr>
        <p:spPr>
          <a:xfrm>
            <a:off x="868295" y="3281082"/>
            <a:ext cx="3542339" cy="632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190559-2177-4F9D-AFAA-AE5ED5943A0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10634" y="3597388"/>
            <a:ext cx="799140" cy="435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E1C1BFB-9E41-4C2C-B18F-AAC2DBD2D4D2}"/>
              </a:ext>
            </a:extLst>
          </p:cNvPr>
          <p:cNvSpPr txBox="1"/>
          <p:nvPr/>
        </p:nvSpPr>
        <p:spPr>
          <a:xfrm>
            <a:off x="5209774" y="4016553"/>
            <a:ext cx="19747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当前模型能够正确预测但是其左侧模型无法预测的样本的占比。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A04B36C-5E1B-4AD6-8358-337810E96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340" y="1132393"/>
            <a:ext cx="21812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7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C72DEE-F96B-401F-A233-124549F0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E1C09D-E07E-4307-9885-19C8DC284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20ECE3-15AF-465B-8A30-F41D5E5C5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71" y="940183"/>
            <a:ext cx="5019195" cy="44196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E7033E-68AD-4EDF-B8FA-825EFA624128}"/>
              </a:ext>
            </a:extLst>
          </p:cNvPr>
          <p:cNvSpPr txBox="1"/>
          <p:nvPr/>
        </p:nvSpPr>
        <p:spPr>
          <a:xfrm>
            <a:off x="228599" y="5807864"/>
            <a:ext cx="868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Gunasekaran, </a:t>
            </a:r>
            <a:r>
              <a:rPr lang="en-US" altLang="zh-CN" sz="1200" b="0" i="0" dirty="0" err="1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Jashwant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 Raj et al. “Cocktail: A Multidimensional Optimization for Model Serving in Cloud.” </a:t>
            </a:r>
            <a:r>
              <a:rPr lang="en-US" altLang="zh-CN" sz="1200" b="0" i="1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Symposium on Networked Systems Design and Implementation</a:t>
            </a:r>
            <a:r>
              <a:rPr lang="en-US" altLang="zh-CN" sz="12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 (2022).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6420BD-A69C-4770-81CD-5850C4E6D8F6}"/>
              </a:ext>
            </a:extLst>
          </p:cNvPr>
          <p:cNvSpPr txBox="1"/>
          <p:nvPr/>
        </p:nvSpPr>
        <p:spPr>
          <a:xfrm>
            <a:off x="3169564" y="5286827"/>
            <a:ext cx="280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Model-less Inference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3F7C0C-F949-4000-8481-E6719FDDDB49}"/>
              </a:ext>
            </a:extLst>
          </p:cNvPr>
          <p:cNvSpPr txBox="1"/>
          <p:nvPr/>
        </p:nvSpPr>
        <p:spPr>
          <a:xfrm>
            <a:off x="246232" y="1344706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任务准确度</a:t>
            </a:r>
            <a:endParaRPr lang="en-US" altLang="zh-CN" dirty="0"/>
          </a:p>
          <a:p>
            <a:pPr algn="ctr"/>
            <a:r>
              <a:rPr lang="zh-CN" altLang="en-US" dirty="0"/>
              <a:t>最大处理延迟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6222A8F-4723-4592-9628-D040A03D49E9}"/>
              </a:ext>
            </a:extLst>
          </p:cNvPr>
          <p:cNvCxnSpPr>
            <a:cxnSpLocks/>
          </p:cNvCxnSpPr>
          <p:nvPr/>
        </p:nvCxnSpPr>
        <p:spPr>
          <a:xfrm flipH="1">
            <a:off x="1645994" y="1582911"/>
            <a:ext cx="484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C416E7C-DF66-43A7-A884-FA4DD967EB36}"/>
              </a:ext>
            </a:extLst>
          </p:cNvPr>
          <p:cNvSpPr txBox="1"/>
          <p:nvPr/>
        </p:nvSpPr>
        <p:spPr>
          <a:xfrm>
            <a:off x="6814266" y="3429000"/>
            <a:ext cx="1453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INFaaS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Cocktail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DADB79-94C1-4D2D-8BB3-6D31A9E357F9}"/>
              </a:ext>
            </a:extLst>
          </p:cNvPr>
          <p:cNvSpPr txBox="1"/>
          <p:nvPr/>
        </p:nvSpPr>
        <p:spPr>
          <a:xfrm>
            <a:off x="7087058" y="43843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模型冗余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资源浪费</a:t>
            </a:r>
          </a:p>
        </p:txBody>
      </p:sp>
    </p:spTree>
    <p:extLst>
      <p:ext uri="{BB962C8B-B14F-4D97-AF65-F5344CB8AC3E}">
        <p14:creationId xmlns:p14="http://schemas.microsoft.com/office/powerpoint/2010/main" val="380306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CFE0AA-EFB6-4221-8CD4-5281F0CA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E5C797-0D04-451C-8E24-7DE8A9A90A80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14CAA-F9AD-46D4-8E8B-7CFDD4A8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33" y="793991"/>
            <a:ext cx="5832925" cy="46924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7C5B9B-7EC5-4194-9D30-783270253BDB}"/>
              </a:ext>
            </a:extLst>
          </p:cNvPr>
          <p:cNvSpPr txBox="1"/>
          <p:nvPr/>
        </p:nvSpPr>
        <p:spPr>
          <a:xfrm>
            <a:off x="3121503" y="5486400"/>
            <a:ext cx="290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Attention</a:t>
            </a:r>
            <a:r>
              <a:rPr lang="zh-CN" altLang="en-US" sz="2400" dirty="0"/>
              <a:t>注意力机制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DE4848-39C9-4509-972D-8681E0F47BA9}"/>
              </a:ext>
            </a:extLst>
          </p:cNvPr>
          <p:cNvSpPr/>
          <p:nvPr/>
        </p:nvSpPr>
        <p:spPr>
          <a:xfrm>
            <a:off x="3425588" y="3875964"/>
            <a:ext cx="2596902" cy="477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6C4D4E1-A68A-4DC4-BFD6-5EEFEAED2F32}"/>
              </a:ext>
            </a:extLst>
          </p:cNvPr>
          <p:cNvCxnSpPr>
            <a:stCxn id="7" idx="3"/>
          </p:cNvCxnSpPr>
          <p:nvPr/>
        </p:nvCxnSpPr>
        <p:spPr>
          <a:xfrm flipV="1">
            <a:off x="6022490" y="4067033"/>
            <a:ext cx="1238119" cy="47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45ABC3-A45D-4EB8-837D-F6661B9E7FE1}"/>
                  </a:ext>
                </a:extLst>
              </p:cNvPr>
              <p:cNvSpPr txBox="1"/>
              <p:nvPr/>
            </p:nvSpPr>
            <p:spPr>
              <a:xfrm>
                <a:off x="7260609" y="3651534"/>
                <a:ext cx="15694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维度为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的向量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45ABC3-A45D-4EB8-837D-F6661B9E7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609" y="3651534"/>
                <a:ext cx="1569492" cy="830997"/>
              </a:xfrm>
              <a:prstGeom prst="rect">
                <a:avLst/>
              </a:prstGeom>
              <a:blipFill>
                <a:blip r:embed="rId4"/>
                <a:stretch>
                  <a:fillRect l="-5814" t="-5882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73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BB2CB8-868E-41B2-A8AF-051BC180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C731AC-0031-47C4-B12E-5F8B8A7CA440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868F2E-77E0-4A5A-B520-13A76274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21" y="837986"/>
            <a:ext cx="6101758" cy="54451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FEC728-AA3A-4221-975D-4C3BAF018D69}"/>
              </a:ext>
            </a:extLst>
          </p:cNvPr>
          <p:cNvSpPr/>
          <p:nvPr/>
        </p:nvSpPr>
        <p:spPr>
          <a:xfrm>
            <a:off x="4899546" y="1692322"/>
            <a:ext cx="641445" cy="3821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802DD5-9B10-420B-957A-2088A6534557}"/>
              </a:ext>
            </a:extLst>
          </p:cNvPr>
          <p:cNvCxnSpPr>
            <a:cxnSpLocks/>
          </p:cNvCxnSpPr>
          <p:nvPr/>
        </p:nvCxnSpPr>
        <p:spPr>
          <a:xfrm>
            <a:off x="6264322" y="5745707"/>
            <a:ext cx="6277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25B56D4-ABB9-4846-9665-4F21BAF84E4E}"/>
              </a:ext>
            </a:extLst>
          </p:cNvPr>
          <p:cNvSpPr txBox="1"/>
          <p:nvPr/>
        </p:nvSpPr>
        <p:spPr>
          <a:xfrm>
            <a:off x="6892119" y="5330208"/>
            <a:ext cx="1742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LinLibertineT"/>
                <a:ea typeface="宋体" panose="02010600030101010101" pitchFamily="2" charset="-122"/>
              </a:rPr>
              <a:t>importance vector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695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研究动机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07BA1E-568D-425B-9772-C117AF379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3" y="1612998"/>
            <a:ext cx="2898010" cy="36320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66B9DD-277D-4633-BF2A-36A663940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59" y="798414"/>
            <a:ext cx="5207225" cy="46468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E66F92-8939-4BDC-9BD1-5078C851EC0C}"/>
              </a:ext>
            </a:extLst>
          </p:cNvPr>
          <p:cNvSpPr txBox="1"/>
          <p:nvPr/>
        </p:nvSpPr>
        <p:spPr>
          <a:xfrm>
            <a:off x="1033059" y="543150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多级模型级联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520BE5-946F-4D00-9615-9C40B4B79AD4}"/>
              </a:ext>
            </a:extLst>
          </p:cNvPr>
          <p:cNvSpPr txBox="1"/>
          <p:nvPr/>
        </p:nvSpPr>
        <p:spPr>
          <a:xfrm>
            <a:off x="4543433" y="5431510"/>
            <a:ext cx="335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基于注意力的</a:t>
            </a:r>
            <a:r>
              <a:rPr lang="en-US" altLang="zh-CN" sz="2400" dirty="0"/>
              <a:t>token</a:t>
            </a:r>
            <a:r>
              <a:rPr lang="zh-CN" altLang="en-US" sz="2400" dirty="0"/>
              <a:t>裁剪</a:t>
            </a:r>
          </a:p>
        </p:txBody>
      </p:sp>
    </p:spTree>
    <p:extLst>
      <p:ext uri="{BB962C8B-B14F-4D97-AF65-F5344CB8AC3E}">
        <p14:creationId xmlns:p14="http://schemas.microsoft.com/office/powerpoint/2010/main" val="2277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16092</TotalTime>
  <Words>412</Words>
  <Application>Microsoft Office PowerPoint</Application>
  <PresentationFormat>全屏显示(4:3)</PresentationFormat>
  <Paragraphs>113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LinLibertineT</vt:lpstr>
      <vt:lpstr>LinLibertineTI</vt:lpstr>
      <vt:lpstr>等线</vt:lpstr>
      <vt:lpstr>思源黑体 CN</vt:lpstr>
      <vt:lpstr>微软雅黑</vt:lpstr>
      <vt:lpstr>Arial</vt:lpstr>
      <vt:lpstr>Calibri</vt:lpstr>
      <vt:lpstr>Cambria Math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王宇晨</dc:creator>
  <cp:lastModifiedBy>辛 威龙</cp:lastModifiedBy>
  <cp:revision>1424</cp:revision>
  <dcterms:created xsi:type="dcterms:W3CDTF">2021-05-16T02:35:10Z</dcterms:created>
  <dcterms:modified xsi:type="dcterms:W3CDTF">2023-09-22T07:38:18Z</dcterms:modified>
</cp:coreProperties>
</file>